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"/>
  </p:notesMasterIdLst>
  <p:sldIdLst>
    <p:sldId id="259" r:id="rId2"/>
    <p:sldId id="338" r:id="rId3"/>
    <p:sldId id="340" r:id="rId4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BB3603-6C36-45FC-A578-13DBE1B962D8}">
          <p14:sldIdLst>
            <p14:sldId id="259"/>
            <p14:sldId id="338"/>
            <p14:sldId id="340"/>
          </p14:sldIdLst>
        </p14:section>
        <p14:section name="Untitled Section" id="{432EC247-E665-4773-91F1-28D8C2B8AD1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ian raab" initials="gr" lastIdx="1" clrIdx="0">
    <p:extLst>
      <p:ext uri="{19B8F6BF-5375-455C-9EA6-DF929625EA0E}">
        <p15:presenceInfo xmlns:p15="http://schemas.microsoft.com/office/powerpoint/2012/main" userId="9085242e18f268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7E"/>
    <a:srgbClr val="96A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69213" autoAdjust="0"/>
  </p:normalViewPr>
  <p:slideViewPr>
    <p:cSldViewPr snapToGrid="0" showGuides="1">
      <p:cViewPr varScale="1">
        <p:scale>
          <a:sx n="79" d="100"/>
          <a:sy n="79" d="100"/>
        </p:scale>
        <p:origin x="166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82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9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12E344-C602-489A-82FF-0A65303878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901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9389A-7543-496B-A360-DA8A9CDAF4F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901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487EE94-BCAD-4B9E-99DF-911A6BFC1C21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200C16C-62AE-4E4F-9C9B-A08CB389E3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15AD528-F352-498C-9110-DB3C51DCD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932DA-079D-4469-92F0-876ABEFB9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6679"/>
            <a:ext cx="2971800" cy="49901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DB6F0-E290-4BEA-91D5-4AA6F0D76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9446679"/>
            <a:ext cx="2971800" cy="49901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4361671-EF14-4F6A-8EBA-C6CC7805323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9610" y="4840235"/>
            <a:ext cx="6363798" cy="428435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61671-EF14-4F6A-8EBA-C6CC780532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22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E74C4-6BF2-D464-2AF7-055022D16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0E635E-7A67-2C03-A8EE-F9B8CC4F5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7A7BC-2436-934E-9C07-857CD6D08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7D4C1-2FB8-1AC9-31EE-81166B662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1671-EF14-4F6A-8EBA-C6CC7805323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21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E74C4-6BF2-D464-2AF7-055022D16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0E635E-7A67-2C03-A8EE-F9B8CC4F5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7A7BC-2436-934E-9C07-857CD6D08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7D4C1-2FB8-1AC9-31EE-81166B662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1671-EF14-4F6A-8EBA-C6CC7805323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07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90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5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98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Simons Institute talk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5273" y="304380"/>
            <a:ext cx="12192000" cy="654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2"/>
            <a:ext cx="12192000" cy="30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16677" y="74808"/>
            <a:ext cx="1141440" cy="856080"/>
            <a:chOff x="0" y="0"/>
            <a:chExt cx="1126769" cy="1126769"/>
          </a:xfrm>
        </p:grpSpPr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0" y="0"/>
              <a:ext cx="1126769" cy="11267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04" y="42908"/>
              <a:ext cx="1042560" cy="104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176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69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97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85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04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93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84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258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19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eur02.safelinks.protection.outlook.com/?url=https%3A%2F%2Fblogs.ed.ac.uk%2Fgraab%2Fworkshop%2F&amp;data=05%7C02%7C%7Ccd31a83f72604d619ad908dc5a0eb69e%7C2e9f06b016694589878910a06934dc61%7C0%7C0%7C638484266446775314%7CUnknown%7CTWFpbGZsb3d8eyJWIjoiMC4wLjAwMDAiLCJQIjoiV2luMzIiLCJBTiI6Ik1haWwiLCJXVCI6Mn0%3D%7C0%7C%7C%7C&amp;sdata=ey0PHJtxGgX2YCxPNxMjZiNINwHw9gzS4zPT84QrLNM%3D&amp;reserved=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18724" y="499264"/>
            <a:ext cx="9144000" cy="203099"/>
          </a:xfrm>
          <a:prstGeom prst="rect">
            <a:avLst/>
          </a:prstGeom>
          <a:solidFill>
            <a:srgbClr val="96A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74" y="4471374"/>
            <a:ext cx="2206333" cy="1765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143" y="1320388"/>
            <a:ext cx="9148913" cy="1380501"/>
          </a:xfrm>
        </p:spPr>
        <p:txBody>
          <a:bodyPr anchor="ctr" anchorCtr="0">
            <a:noAutofit/>
          </a:bodyPr>
          <a:lstStyle/>
          <a:p>
            <a:r>
              <a:rPr lang="en-GB" sz="2800" b="1" i="0" u="none" strike="noStrike" baseline="0" dirty="0">
                <a:solidFill>
                  <a:srgbClr val="333333"/>
                </a:solidFill>
                <a:latin typeface="SegoeUI"/>
              </a:rPr>
              <a:t>Workshop understanding synthpop session2</a:t>
            </a:r>
            <a:br>
              <a:rPr lang="en-GB" sz="2800" b="1" i="0" u="none" strike="noStrike" baseline="0" dirty="0">
                <a:solidFill>
                  <a:srgbClr val="333333"/>
                </a:solidFill>
                <a:latin typeface="SegoeUI"/>
              </a:rPr>
            </a:br>
            <a:r>
              <a:rPr lang="en-GB" sz="2400" b="1" i="0" u="none" strike="noStrike" baseline="0" dirty="0">
                <a:solidFill>
                  <a:srgbClr val="333333"/>
                </a:solidFill>
                <a:latin typeface="SegoeUI"/>
              </a:rPr>
              <a:t>find course material at</a:t>
            </a:r>
            <a:br>
              <a:rPr lang="en-GB" sz="2400" b="1" i="0" u="none" strike="noStrike" baseline="0" dirty="0">
                <a:solidFill>
                  <a:srgbClr val="333333"/>
                </a:solidFill>
                <a:latin typeface="SegoeUI"/>
              </a:rPr>
            </a:br>
            <a:r>
              <a:rPr lang="en-GB" sz="2400" b="0" i="0" dirty="0">
                <a:solidFill>
                  <a:srgbClr val="6FC040"/>
                </a:solidFill>
                <a:effectLst/>
                <a:latin typeface="Calibri" panose="020F0502020204030204" pitchFamily="34" charset="0"/>
                <a:hlinkClick r:id="rId4" tooltip="Original URL: https://blogs.ed.ac.uk/graab/workshop/. Click or tap if you trust this link."/>
              </a:rPr>
              <a:t>https://blogs.ed.ac.uk/graab/workshop/</a:t>
            </a: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0576" y="2942083"/>
            <a:ext cx="6314101" cy="13578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dirty="0"/>
              <a:t>Gillian M Raab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University of Edinburgh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Administrative Data Research Centre - Scotland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2945" y="6356537"/>
            <a:ext cx="9144000" cy="42848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 meeting Feb 2024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1"/>
            <a:ext cx="12192000" cy="79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1624209" y="100209"/>
            <a:ext cx="1126769" cy="1126769"/>
            <a:chOff x="0" y="0"/>
            <a:chExt cx="1126769" cy="1126769"/>
          </a:xfrm>
        </p:grpSpPr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0" y="0"/>
              <a:ext cx="1126769" cy="11267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04" y="42908"/>
              <a:ext cx="1042560" cy="1040952"/>
            </a:xfrm>
            <a:prstGeom prst="rect">
              <a:avLst/>
            </a:prstGeom>
          </p:spPr>
        </p:pic>
      </p:grpSp>
      <p:cxnSp>
        <p:nvCxnSpPr>
          <p:cNvPr id="19" name="Straight Connector 18"/>
          <p:cNvCxnSpPr/>
          <p:nvPr/>
        </p:nvCxnSpPr>
        <p:spPr>
          <a:xfrm>
            <a:off x="2940575" y="4358009"/>
            <a:ext cx="6516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40575" y="6356537"/>
            <a:ext cx="6516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62" y="47036"/>
            <a:ext cx="1982681" cy="4800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78C6DF-8A25-4346-BB84-612FDF6282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020" y="4478107"/>
            <a:ext cx="4131963" cy="1502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92A969-41BC-454D-8AAA-61EEB19C95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4683" y="5092727"/>
            <a:ext cx="2976393" cy="107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8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43C0F-ACF5-02D1-5576-DF256816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88EE-80CF-098C-BFCB-F574FBEE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09" y="365126"/>
            <a:ext cx="10002982" cy="57698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Low fidelity only one way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95EF30-A949-407E-9C20-26E42493C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72" y="1478090"/>
            <a:ext cx="4504080" cy="4635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C54E9-BDBE-4482-B69C-F0F22731A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56" y="1348872"/>
            <a:ext cx="4629635" cy="476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9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43C0F-ACF5-02D1-5576-DF256816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88EE-80CF-098C-BFCB-F574FBEE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09" y="365126"/>
            <a:ext cx="10002982" cy="57698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More Low fidelity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446B-4355-4699-6340-A53D425F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09" y="942109"/>
            <a:ext cx="5255491" cy="53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you can do with it:</a:t>
            </a:r>
          </a:p>
          <a:p>
            <a:r>
              <a:rPr lang="en-GB" dirty="0"/>
              <a:t>Export the data</a:t>
            </a:r>
          </a:p>
          <a:p>
            <a:r>
              <a:rPr lang="en-GB" dirty="0"/>
              <a:t>Assess utility (3 functions)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Statistical disclosure control (</a:t>
            </a:r>
            <a:r>
              <a:rPr lang="en-GB" dirty="0" err="1"/>
              <a:t>sdc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Adds labels to show not real</a:t>
            </a:r>
          </a:p>
          <a:p>
            <a:pPr lvl="1"/>
            <a:r>
              <a:rPr lang="en-GB" dirty="0"/>
              <a:t>Remove replicated </a:t>
            </a:r>
            <a:r>
              <a:rPr lang="en-GB" dirty="0" err="1"/>
              <a:t>uniques</a:t>
            </a:r>
            <a:endParaRPr lang="en-GB" dirty="0"/>
          </a:p>
          <a:p>
            <a:pPr lvl="1"/>
            <a:r>
              <a:rPr lang="en-GB" dirty="0"/>
              <a:t>Top and/or bottom coding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Smoothing 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047B06-445C-4B94-ABDE-91706ECAD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572"/>
            <a:ext cx="100990" cy="20005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397D8"/>
                </a:solidFill>
                <a:effectLst/>
                <a:latin typeface="Lucida Console" panose="020B0609040504020204" pitchFamily="49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6A4AAE-ED24-2673-B464-07B95D2F69C8}"/>
              </a:ext>
            </a:extLst>
          </p:cNvPr>
          <p:cNvSpPr txBox="1">
            <a:spLocks/>
          </p:cNvSpPr>
          <p:nvPr/>
        </p:nvSpPr>
        <p:spPr>
          <a:xfrm>
            <a:off x="6248400" y="1341120"/>
            <a:ext cx="5255491" cy="5151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/>
              <a:t>Write.syn</a:t>
            </a:r>
            <a:r>
              <a:rPr lang="en-GB" sz="2400" dirty="0"/>
              <a:t>(syn1, “syn1”,”csv”)</a:t>
            </a:r>
          </a:p>
          <a:p>
            <a:r>
              <a:rPr lang="en-GB" sz="2400" dirty="0" err="1"/>
              <a:t>utility.tables</a:t>
            </a:r>
            <a:r>
              <a:rPr lang="en-GB" sz="2400" dirty="0"/>
              <a:t>(syn1,bike1)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 err="1"/>
              <a:t>newSynObject</a:t>
            </a:r>
            <a:r>
              <a:rPr lang="en-GB" sz="2400" dirty="0"/>
              <a:t> &lt;- </a:t>
            </a:r>
            <a:r>
              <a:rPr lang="en-GB" sz="2400" dirty="0" err="1"/>
              <a:t>sdc</a:t>
            </a:r>
            <a:r>
              <a:rPr lang="en-GB" sz="2400" dirty="0"/>
              <a:t>(syn1,bike1,….)</a:t>
            </a:r>
          </a:p>
          <a:p>
            <a:pPr marL="0" indent="0">
              <a:buNone/>
            </a:pPr>
            <a:r>
              <a:rPr lang="en-GB" sz="2400" b="1" dirty="0"/>
              <a:t>Parameters of </a:t>
            </a:r>
            <a:r>
              <a:rPr lang="en-GB" sz="2400" b="1" dirty="0" err="1"/>
              <a:t>sdc</a:t>
            </a:r>
            <a:endParaRPr lang="en-GB" sz="2400" b="1" dirty="0"/>
          </a:p>
          <a:p>
            <a:pPr marL="0" indent="0">
              <a:buNone/>
            </a:pPr>
            <a:r>
              <a:rPr lang="en-GB" sz="2400" dirty="0"/>
              <a:t>Label = “Not real data”</a:t>
            </a:r>
          </a:p>
          <a:p>
            <a:pPr marL="0" indent="0">
              <a:buNone/>
            </a:pPr>
            <a:r>
              <a:rPr lang="en-GB" sz="2400" dirty="0" err="1"/>
              <a:t>rm.replicated.uniques</a:t>
            </a:r>
            <a:r>
              <a:rPr lang="en-GB" sz="2400" dirty="0"/>
              <a:t> = TRUE</a:t>
            </a:r>
          </a:p>
          <a:p>
            <a:pPr marL="0" indent="0">
              <a:buNone/>
            </a:pPr>
            <a:r>
              <a:rPr lang="en-GB" sz="2400" dirty="0" err="1"/>
              <a:t>Recode.vars</a:t>
            </a:r>
            <a:r>
              <a:rPr lang="en-GB" sz="2400" dirty="0"/>
              <a:t> = “</a:t>
            </a:r>
            <a:r>
              <a:rPr lang="en-GB" sz="2400" dirty="0" err="1"/>
              <a:t>dur_minutes</a:t>
            </a:r>
            <a:r>
              <a:rPr lang="en-GB" sz="2400" dirty="0"/>
              <a:t>” </a:t>
            </a:r>
            <a:r>
              <a:rPr lang="nl-NL" sz="2400" dirty="0"/>
              <a:t>bottom.top.coding = c(NA,7)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/>
              <a:t>Smooth.vars = “</a:t>
            </a:r>
            <a:r>
              <a:rPr lang="en-GB" sz="2400" dirty="0" err="1"/>
              <a:t>dur_minutes</a:t>
            </a:r>
            <a:r>
              <a:rPr lang="en-GB" sz="2400" dirty="0"/>
              <a:t>” </a:t>
            </a:r>
            <a:endParaRPr lang="nl-NL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2883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31241</TotalTime>
  <Words>165</Words>
  <Application>Microsoft Office PowerPoint</Application>
  <PresentationFormat>Widescreen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SegoeUI</vt:lpstr>
      <vt:lpstr>Verdana</vt:lpstr>
      <vt:lpstr>Office Theme</vt:lpstr>
      <vt:lpstr>Workshop understanding synthpop session2 find course material at https://blogs.ed.ac.uk/graab/workshop/</vt:lpstr>
      <vt:lpstr>Low fidelity only one way tables</vt:lpstr>
      <vt:lpstr>More Low fidelity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NOWOK Beata</dc:creator>
  <cp:lastModifiedBy>Gillian Raab</cp:lastModifiedBy>
  <cp:revision>428</cp:revision>
  <cp:lastPrinted>2024-02-28T12:19:59Z</cp:lastPrinted>
  <dcterms:created xsi:type="dcterms:W3CDTF">2019-02-20T21:59:29Z</dcterms:created>
  <dcterms:modified xsi:type="dcterms:W3CDTF">2024-04-17T11:19:14Z</dcterms:modified>
</cp:coreProperties>
</file>