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Storyboar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idmonsters.com/blog/storyboar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O que é um </a:t>
            </a:r>
            <a:r>
              <a:rPr lang="pt-BR" dirty="0" err="1" smtClean="0"/>
              <a:t>Story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r>
              <a:rPr lang="pt-BR" dirty="0" smtClean="0"/>
              <a:t>? Como criar um? Quais técnicas que podemos utilizar bastante?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pt-BR" sz="6000" dirty="0" smtClean="0"/>
              <a:t>      </a:t>
            </a:r>
            <a:r>
              <a:rPr lang="pt-BR" sz="6000" dirty="0" err="1" smtClean="0"/>
              <a:t>Story</a:t>
            </a:r>
            <a:r>
              <a:rPr lang="pt-BR" sz="6000" dirty="0" smtClean="0"/>
              <a:t> </a:t>
            </a:r>
            <a:r>
              <a:rPr lang="pt-BR" sz="6000" dirty="0" err="1" smtClean="0"/>
              <a:t>Board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34495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</a:t>
            </a:r>
            <a:r>
              <a:rPr lang="pt-BR" dirty="0" err="1" smtClean="0"/>
              <a:t>Story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pt-BR" b="1" dirty="0" err="1"/>
              <a:t>Storyboard</a:t>
            </a:r>
            <a:r>
              <a:rPr lang="pt-BR" b="1" dirty="0"/>
              <a:t> é uma construção gráfica que revela quadro a quadro o conteúdo de um conteúdo audiovisual, como um vídeo utilizado em uma estratégia de marketing</a:t>
            </a:r>
            <a:r>
              <a:rPr lang="pt-BR" b="1" dirty="0" smtClean="0"/>
              <a:t>.</a:t>
            </a:r>
          </a:p>
          <a:p>
            <a:pPr marL="45720" indent="0" fontAlgn="base">
              <a:buNone/>
            </a:pPr>
            <a:r>
              <a:rPr lang="pt-BR" dirty="0" err="1" smtClean="0">
                <a:hlinkClick r:id="rId2"/>
              </a:rPr>
              <a:t>Storyboard</a:t>
            </a:r>
            <a:r>
              <a:rPr lang="pt-BR" dirty="0"/>
              <a:t> é um guia visual ilustrado, quadro a quadro, que mostra as principais cenas de um vídeo.</a:t>
            </a:r>
          </a:p>
          <a:p>
            <a:pPr marL="4572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910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Por que criar um </a:t>
            </a:r>
            <a:r>
              <a:rPr lang="pt-BR" dirty="0" err="1">
                <a:effectLst/>
              </a:rPr>
              <a:t>storyboard</a:t>
            </a:r>
            <a:r>
              <a:rPr lang="pt-BR" dirty="0">
                <a:effectLst/>
              </a:rPr>
              <a:t/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" indent="0" fontAlgn="base">
              <a:buNone/>
            </a:pPr>
            <a:r>
              <a:rPr lang="pt-BR" dirty="0" smtClean="0"/>
              <a:t>Entre </a:t>
            </a:r>
            <a:r>
              <a:rPr lang="pt-BR" dirty="0"/>
              <a:t>um bom roteiro e uma gravação bem-sucedida, há um </a:t>
            </a:r>
            <a:r>
              <a:rPr lang="pt-BR" dirty="0" err="1"/>
              <a:t>storyboard</a:t>
            </a:r>
            <a:r>
              <a:rPr lang="pt-BR" dirty="0"/>
              <a:t> bem-feito.</a:t>
            </a:r>
          </a:p>
          <a:p>
            <a:pPr marL="45720" indent="0" fontAlgn="base">
              <a:buNone/>
            </a:pPr>
            <a:r>
              <a:rPr lang="pt-BR" dirty="0"/>
              <a:t>Isso porque o </a:t>
            </a:r>
            <a:r>
              <a:rPr lang="pt-BR" dirty="0" err="1"/>
              <a:t>storyboard</a:t>
            </a:r>
            <a:r>
              <a:rPr lang="pt-BR" dirty="0"/>
              <a:t> oferece um mapa completo da obra audiovisual, que o texto não dá conta de representar.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408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Sites com ferramentas do </a:t>
            </a:r>
            <a:r>
              <a:rPr lang="pt-BR" dirty="0" err="1" smtClean="0"/>
              <a:t>StoryBoard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>
                <a:hlinkClick r:id="rId2"/>
              </a:rPr>
              <a:t>https://</a:t>
            </a:r>
            <a:r>
              <a:rPr lang="pt-BR">
                <a:hlinkClick r:id="rId2"/>
              </a:rPr>
              <a:t>vidmonsters.com/blog/storyboard</a:t>
            </a:r>
            <a:r>
              <a:rPr lang="pt-BR" smtClean="0">
                <a:hlinkClick r:id="rId2"/>
              </a:rPr>
              <a:t>/</a:t>
            </a:r>
            <a:endParaRPr lang="pt-BR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835805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ção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ntegração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ção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28</TotalTime>
  <Words>105</Words>
  <Application>Microsoft Office PowerPoint</Application>
  <PresentationFormat>Apresentação na tela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Integração</vt:lpstr>
      <vt:lpstr>      Story Board</vt:lpstr>
      <vt:lpstr>O que é um Story Board?</vt:lpstr>
      <vt:lpstr>Por que criar um storyboard </vt:lpstr>
      <vt:lpstr>Sites com ferramentas do StoryBoard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Story Board</dc:title>
  <dc:creator>Aluno</dc:creator>
  <cp:lastModifiedBy>Aluno</cp:lastModifiedBy>
  <cp:revision>3</cp:revision>
  <dcterms:created xsi:type="dcterms:W3CDTF">2019-08-12T18:32:06Z</dcterms:created>
  <dcterms:modified xsi:type="dcterms:W3CDTF">2019-08-12T19:16:00Z</dcterms:modified>
</cp:coreProperties>
</file>