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App da Locadora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Telas</a:t>
            </a:r>
            <a:r>
              <a:rPr dirty="0" smtClean="0"/>
              <a:t> </a:t>
            </a:r>
            <a:r>
              <a:rPr dirty="0" err="1" smtClean="0"/>
              <a:t>Principais</a:t>
            </a:r>
            <a:r>
              <a:rPr dirty="0" smtClean="0"/>
              <a:t>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Tela de Informações </a:t>
            </a:r>
          </a:p>
          <a:p>
            <a:pPr marL="0" indent="0">
              <a:buNone/>
            </a:pPr>
            <a:r>
              <a:rPr lang="pt-BR" dirty="0" smtClean="0"/>
              <a:t>Tela de Cadastro/</a:t>
            </a:r>
            <a:r>
              <a:rPr lang="pt-BR" dirty="0" err="1" smtClean="0"/>
              <a:t>Login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Menu Principal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7036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Telas</a:t>
            </a:r>
            <a:r>
              <a:rPr dirty="0" smtClean="0"/>
              <a:t> do Menu Principal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Ouvidoria</a:t>
            </a:r>
          </a:p>
          <a:p>
            <a:pPr marL="0" indent="0">
              <a:buNone/>
            </a:pPr>
            <a:r>
              <a:rPr lang="pt-BR" dirty="0" smtClean="0"/>
              <a:t>Agendamento</a:t>
            </a:r>
          </a:p>
          <a:p>
            <a:pPr marL="0" indent="0">
              <a:buNone/>
            </a:pPr>
            <a:r>
              <a:rPr lang="pt-BR" dirty="0" smtClean="0"/>
              <a:t>Meu Carrinho</a:t>
            </a:r>
          </a:p>
          <a:p>
            <a:pPr marL="0" indent="0">
              <a:buNone/>
            </a:pPr>
            <a:r>
              <a:rPr lang="pt-BR" dirty="0" smtClean="0"/>
              <a:t>Caixa Financeiro		</a:t>
            </a:r>
          </a:p>
          <a:p>
            <a:pPr marL="0" indent="0">
              <a:buNone/>
            </a:pPr>
            <a:r>
              <a:rPr lang="pt-BR" dirty="0" smtClean="0"/>
              <a:t>Automóveis</a:t>
            </a:r>
          </a:p>
          <a:p>
            <a:pPr marL="0" indent="0">
              <a:buNone/>
            </a:pPr>
            <a:r>
              <a:rPr lang="pt-BR" dirty="0" smtClean="0"/>
              <a:t>Lojas </a:t>
            </a:r>
            <a:r>
              <a:rPr lang="pt-BR" dirty="0" err="1" smtClean="0"/>
              <a:t>Fisicas</a:t>
            </a: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/>
              <a:t>Funcionamento</a:t>
            </a:r>
            <a:r>
              <a:rPr dirty="0" smtClean="0"/>
              <a:t> de </a:t>
            </a:r>
            <a:r>
              <a:rPr dirty="0" err="1" smtClean="0"/>
              <a:t>cada</a:t>
            </a:r>
            <a:r>
              <a:rPr dirty="0" smtClean="0"/>
              <a:t> </a:t>
            </a:r>
            <a:r>
              <a:rPr dirty="0" err="1" smtClean="0"/>
              <a:t>tela</a:t>
            </a:r>
            <a:r>
              <a:rPr dirty="0"/>
              <a:t> </a:t>
            </a:r>
            <a:r>
              <a:rPr dirty="0" smtClean="0"/>
              <a:t>principal: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rPr dirty="0"/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28</TotalTime>
  <Words>33</Words>
  <Application>Microsoft Office PowerPoint</Application>
  <PresentationFormat>Personalizar</PresentationFormat>
  <Paragraphs>14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SBT-Powerpoint-Template</vt:lpstr>
      <vt:lpstr>App da Locadora</vt:lpstr>
      <vt:lpstr>Telas Principais :</vt:lpstr>
      <vt:lpstr>Telas do Menu Principal</vt:lpstr>
      <vt:lpstr>Funcionamento de cada tela principal: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Aluno</cp:lastModifiedBy>
  <cp:revision>5</cp:revision>
  <dcterms:created xsi:type="dcterms:W3CDTF">2015-03-05T15:09:26Z</dcterms:created>
  <dcterms:modified xsi:type="dcterms:W3CDTF">2019-08-12T19:20:27Z</dcterms:modified>
</cp:coreProperties>
</file>