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0" r:id="rId5"/>
    <p:sldId id="261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9E72-4CF8-4FC4-AFB8-C7D44F7C90AE}" type="datetimeFigureOut">
              <a:rPr lang="en-SG" smtClean="0"/>
              <a:t>28/5/2021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4BAA3-0BE5-4E37-891A-195896895D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08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Room design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83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Outside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262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3073-CDE6-43F9-A777-317B6F04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F69C0-1549-408B-BD05-1B8AB1CE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51D1-27A7-4F4D-8936-1B678A4F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F9DE-CE6B-4A6A-8228-ED24979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E9F5-A37E-4CAF-83EF-030EACB1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27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DDE-0E25-40D5-92B2-7D4AAEC5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7095E-BDC7-43D8-9F91-24CF3A36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B694-18CC-4AD6-B539-C12B1880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A94A-E4B8-4AFF-9BA8-408B114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194A-3B70-4DBB-9735-3995D117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7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0FACE-214A-4185-BBC1-C92074DC7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22BB6-7D77-45CC-93A1-01FEA67B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2F0E-BDCB-4320-9AE3-DFD781A8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DF27-3609-4332-91CE-05C248E9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48FD-88FE-47F0-9753-98915BA8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5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3089-DC38-4B79-AC41-8E3378C8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250B-D96F-494E-8765-9AA9021E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65C9-147B-4376-8741-E55C85C7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2170-8EE8-4B50-BAAC-9840DC07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4851-1FA2-4AB6-AC12-3F1EACBC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22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8047-6F20-43ED-9246-FC864167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7728-DB38-44B8-BECD-F4337005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DF8B-DE06-4EF3-BED6-B119AAE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E797-76B4-422A-95C0-FB0CE750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4D4F-98C2-4A6C-B808-EF39E8FB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79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639-2C0A-45A5-AB85-0ACFDF62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4D3D-D3AB-4705-A16B-93A8EDA93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FF895-8938-4F78-9DB8-F1B02A8B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513D-70CB-48A8-915A-DAED31D2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28/5/2021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75D5-186D-4FF7-8B42-6A54C35D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2A9C-EC9E-492F-B48E-D3C6274C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30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F8B3-C9A1-4C2E-BBD6-C4924FF1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AEA8-6C64-4A1F-A9D1-F6FAB617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1F17-2AB6-4F45-BCEC-3E47FC812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4C4EA-27B5-46AB-A552-1D54B4C9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013A6-A75E-419D-ADE4-25A21C7EA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A16B2-0C77-4CCD-98E2-7C3BAAB5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28/5/2021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2C71-2C3F-4563-8A54-7F189637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C54EF-7B57-478D-8024-8D8E0AD0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8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742-BB07-48BF-8420-8C0B45D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B7A2F-C768-429E-B6B9-BC7D99D5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28/5/2021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0D44E-F70E-46A5-9C82-815F6BAF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593B5-65B4-483E-B938-B874BAD6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7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D9462-FF94-448F-B3CD-20BBC2D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28/5/2021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596B-1941-4AE2-AA3D-36A11F20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C82F-268E-4EAC-BBE5-3703AC7C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1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92AD-E76B-4631-BD18-EC2FDEB7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71B4-C415-4729-BDE3-B8B13407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E347-7383-4E4B-AB61-68167B13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8F228-2B78-4EC5-918F-BBEFDD9B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28/5/2021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D177-9ED6-4D01-8ED9-33335C3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49861-0EAA-4B1F-A0B4-D1005920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7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DA01-B17E-4E49-A113-83810854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9AAD9-3719-4323-BEF5-9529E24F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37CC7-7895-4359-A39C-6B482BB6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48B5-974F-46B3-AA64-047A3D97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28/5/2021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0770-04AD-4E9C-B744-F1CEDBC5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696D-FBD6-465F-9BF5-C78BCC52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8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310E7-BE7C-4B18-B2D0-C91A0CF8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845C-BD69-4603-A6C7-A3ED27D6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6EAC-DCC2-427F-952C-8D5BF6E2A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69D0-45EA-45C2-BB6E-F1067A47D396}" type="datetimeFigureOut">
              <a:rPr lang="en-SG" smtClean="0"/>
              <a:t>28/5/2021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8FB7-3F39-4566-9898-97E73BC3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4BD6-837C-46D1-B895-9B6056F7E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39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39F0-F4F0-4F5E-8D26-49D2FC344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Art assets!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C367-A526-4F3C-90C6-A8E761E55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 Amelia</a:t>
            </a:r>
          </a:p>
        </p:txBody>
      </p:sp>
    </p:spTree>
    <p:extLst>
      <p:ext uri="{BB962C8B-B14F-4D97-AF65-F5344CB8AC3E}">
        <p14:creationId xmlns:p14="http://schemas.microsoft.com/office/powerpoint/2010/main" val="16826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 descr="Pegasus with solid fill">
            <a:extLst>
              <a:ext uri="{FF2B5EF4-FFF2-40B4-BE49-F238E27FC236}">
                <a16:creationId xmlns:a16="http://schemas.microsoft.com/office/drawing/2014/main" id="{CBCF7939-B448-445B-B161-EB45B8D6A5D1}"/>
              </a:ext>
            </a:extLst>
          </p:cNvPr>
          <p:cNvSpPr/>
          <p:nvPr/>
        </p:nvSpPr>
        <p:spPr>
          <a:xfrm flipH="1">
            <a:off x="2659192" y="1193920"/>
            <a:ext cx="809223" cy="480961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5" name="Freeform: Shape 24" descr="Pegasus with solid fill">
            <a:extLst>
              <a:ext uri="{FF2B5EF4-FFF2-40B4-BE49-F238E27FC236}">
                <a16:creationId xmlns:a16="http://schemas.microsoft.com/office/drawing/2014/main" id="{2CCB3890-7BCB-445C-B67F-81F4AE694584}"/>
              </a:ext>
            </a:extLst>
          </p:cNvPr>
          <p:cNvSpPr/>
          <p:nvPr/>
        </p:nvSpPr>
        <p:spPr>
          <a:xfrm>
            <a:off x="314326" y="1193920"/>
            <a:ext cx="809225" cy="480962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32" name="Freeform: Shape 31" descr="Pegasus with solid fill">
            <a:extLst>
              <a:ext uri="{FF2B5EF4-FFF2-40B4-BE49-F238E27FC236}">
                <a16:creationId xmlns:a16="http://schemas.microsoft.com/office/drawing/2014/main" id="{69BD9BA0-744D-467F-A0A9-BDB002BC7247}"/>
              </a:ext>
            </a:extLst>
          </p:cNvPr>
          <p:cNvSpPr/>
          <p:nvPr/>
        </p:nvSpPr>
        <p:spPr>
          <a:xfrm flipH="1">
            <a:off x="5482927" y="5273505"/>
            <a:ext cx="809223" cy="480961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8" name="Freeform: Shape 27" descr="Pegasus with solid fill">
            <a:extLst>
              <a:ext uri="{FF2B5EF4-FFF2-40B4-BE49-F238E27FC236}">
                <a16:creationId xmlns:a16="http://schemas.microsoft.com/office/drawing/2014/main" id="{E0FDDBC9-872D-482B-A960-28CE7A192737}"/>
              </a:ext>
            </a:extLst>
          </p:cNvPr>
          <p:cNvSpPr/>
          <p:nvPr/>
        </p:nvSpPr>
        <p:spPr>
          <a:xfrm>
            <a:off x="3138061" y="5273505"/>
            <a:ext cx="809225" cy="480962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D48F120-A442-4422-9D3A-D0CD9A87584C}"/>
              </a:ext>
            </a:extLst>
          </p:cNvPr>
          <p:cNvGrpSpPr/>
          <p:nvPr/>
        </p:nvGrpSpPr>
        <p:grpSpPr>
          <a:xfrm>
            <a:off x="1026330" y="805687"/>
            <a:ext cx="1722455" cy="1612588"/>
            <a:chOff x="632613" y="781909"/>
            <a:chExt cx="1722455" cy="161258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D5FC683-21E3-466E-A964-BB73DA83A516}"/>
                </a:ext>
              </a:extLst>
            </p:cNvPr>
            <p:cNvSpPr/>
            <p:nvPr/>
          </p:nvSpPr>
          <p:spPr>
            <a:xfrm>
              <a:off x="632613" y="781909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36F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0BF5835-B35F-45FE-93DF-FBA8037EED99}"/>
                </a:ext>
              </a:extLst>
            </p:cNvPr>
            <p:cNvSpPr/>
            <p:nvPr/>
          </p:nvSpPr>
          <p:spPr>
            <a:xfrm rot="19461274">
              <a:off x="958144" y="1321115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903DE8-4FE7-4AFE-AF20-1701DE70415B}"/>
                </a:ext>
              </a:extLst>
            </p:cNvPr>
            <p:cNvSpPr/>
            <p:nvPr/>
          </p:nvSpPr>
          <p:spPr>
            <a:xfrm rot="2407115">
              <a:off x="1742140" y="1321115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F1DFFD54-8769-4AC3-BECD-846D12883CBE}"/>
                </a:ext>
              </a:extLst>
            </p:cNvPr>
            <p:cNvSpPr/>
            <p:nvPr/>
          </p:nvSpPr>
          <p:spPr>
            <a:xfrm rot="2220772">
              <a:off x="1296723" y="1663013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507293" y="4796699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1206574" y="5830558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902750" y="5253988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1569941" y="5251255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A1A0AF29-0A08-4E83-BCC1-59B26628F3B8}"/>
              </a:ext>
            </a:extLst>
          </p:cNvPr>
          <p:cNvSpPr/>
          <p:nvPr/>
        </p:nvSpPr>
        <p:spPr>
          <a:xfrm>
            <a:off x="4121798" y="7806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240F01-CBE0-4C86-805F-CF5E0258AE06}"/>
              </a:ext>
            </a:extLst>
          </p:cNvPr>
          <p:cNvSpPr/>
          <p:nvPr/>
        </p:nvSpPr>
        <p:spPr>
          <a:xfrm>
            <a:off x="4447329" y="12240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FC216-8BD8-47E9-B6EC-4B136A4E2895}"/>
              </a:ext>
            </a:extLst>
          </p:cNvPr>
          <p:cNvSpPr/>
          <p:nvPr/>
        </p:nvSpPr>
        <p:spPr>
          <a:xfrm>
            <a:off x="5231325" y="12240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3865140" y="4796699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4190672" y="5335904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4974667" y="5335905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529250" y="5677803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017EBA4-CCE1-4412-9B26-9790FBBA860E}"/>
              </a:ext>
            </a:extLst>
          </p:cNvPr>
          <p:cNvSpPr/>
          <p:nvPr/>
        </p:nvSpPr>
        <p:spPr>
          <a:xfrm rot="13030263">
            <a:off x="4811516" y="12770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8" name="Graphic 36" descr="Fire with solid fill">
            <a:extLst>
              <a:ext uri="{FF2B5EF4-FFF2-40B4-BE49-F238E27FC236}">
                <a16:creationId xmlns:a16="http://schemas.microsoft.com/office/drawing/2014/main" id="{6984FEE8-B93F-499B-BA07-8BDBF41F83D9}"/>
              </a:ext>
            </a:extLst>
          </p:cNvPr>
          <p:cNvSpPr/>
          <p:nvPr/>
        </p:nvSpPr>
        <p:spPr>
          <a:xfrm flipH="1">
            <a:off x="281212" y="4681308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9" name="Graphic 33" descr="Shield with solid fill">
            <a:extLst>
              <a:ext uri="{FF2B5EF4-FFF2-40B4-BE49-F238E27FC236}">
                <a16:creationId xmlns:a16="http://schemas.microsoft.com/office/drawing/2014/main" id="{0B588CCA-6882-416B-AAC1-14A8AF519B98}"/>
              </a:ext>
            </a:extLst>
          </p:cNvPr>
          <p:cNvSpPr/>
          <p:nvPr/>
        </p:nvSpPr>
        <p:spPr>
          <a:xfrm>
            <a:off x="5572519" y="1776065"/>
            <a:ext cx="647101" cy="771522"/>
          </a:xfrm>
          <a:custGeom>
            <a:avLst/>
            <a:gdLst>
              <a:gd name="connsiteX0" fmla="*/ 350588 w 647101"/>
              <a:gd name="connsiteY0" fmla="*/ 12383 h 771522"/>
              <a:gd name="connsiteX1" fmla="*/ 614163 w 647101"/>
              <a:gd name="connsiteY1" fmla="*/ 141408 h 771522"/>
              <a:gd name="connsiteX2" fmla="*/ 647101 w 647101"/>
              <a:gd name="connsiteY2" fmla="*/ 177841 h 771522"/>
              <a:gd name="connsiteX3" fmla="*/ 647101 w 647101"/>
              <a:gd name="connsiteY3" fmla="*/ 269796 h 771522"/>
              <a:gd name="connsiteX4" fmla="*/ 343453 w 647101"/>
              <a:gd name="connsiteY4" fmla="*/ 765686 h 771522"/>
              <a:gd name="connsiteX5" fmla="*/ 303648 w 647101"/>
              <a:gd name="connsiteY5" fmla="*/ 765686 h 771522"/>
              <a:gd name="connsiteX6" fmla="*/ 1 w 647101"/>
              <a:gd name="connsiteY6" fmla="*/ 269796 h 771522"/>
              <a:gd name="connsiteX7" fmla="*/ 1 w 647101"/>
              <a:gd name="connsiteY7" fmla="*/ 177841 h 771522"/>
              <a:gd name="connsiteX8" fmla="*/ 32938 w 647101"/>
              <a:gd name="connsiteY8" fmla="*/ 141408 h 771522"/>
              <a:gd name="connsiteX9" fmla="*/ 296514 w 647101"/>
              <a:gd name="connsiteY9" fmla="*/ 12383 h 771522"/>
              <a:gd name="connsiteX10" fmla="*/ 346879 w 647101"/>
              <a:gd name="connsiteY10" fmla="*/ 8673 h 771522"/>
              <a:gd name="connsiteX11" fmla="*/ 350588 w 647101"/>
              <a:gd name="connsiteY11" fmla="*/ 12383 h 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101" h="771522">
                <a:moveTo>
                  <a:pt x="350588" y="12383"/>
                </a:moveTo>
                <a:cubicBezTo>
                  <a:pt x="418930" y="87226"/>
                  <a:pt x="513133" y="133340"/>
                  <a:pt x="614163" y="141408"/>
                </a:cubicBezTo>
                <a:cubicBezTo>
                  <a:pt x="632932" y="143167"/>
                  <a:pt x="647237" y="158990"/>
                  <a:pt x="647101" y="177841"/>
                </a:cubicBezTo>
                <a:lnTo>
                  <a:pt x="647101" y="269796"/>
                </a:lnTo>
                <a:cubicBezTo>
                  <a:pt x="647101" y="469678"/>
                  <a:pt x="519971" y="652539"/>
                  <a:pt x="343453" y="765686"/>
                </a:cubicBezTo>
                <a:cubicBezTo>
                  <a:pt x="331326" y="773468"/>
                  <a:pt x="315776" y="773468"/>
                  <a:pt x="303648" y="765686"/>
                </a:cubicBezTo>
                <a:cubicBezTo>
                  <a:pt x="127131" y="652539"/>
                  <a:pt x="1" y="469678"/>
                  <a:pt x="1" y="269796"/>
                </a:cubicBezTo>
                <a:lnTo>
                  <a:pt x="1" y="177841"/>
                </a:lnTo>
                <a:cubicBezTo>
                  <a:pt x="-135" y="158990"/>
                  <a:pt x="14169" y="143167"/>
                  <a:pt x="32938" y="141408"/>
                </a:cubicBezTo>
                <a:cubicBezTo>
                  <a:pt x="133969" y="133340"/>
                  <a:pt x="228172" y="87226"/>
                  <a:pt x="296514" y="12383"/>
                </a:cubicBezTo>
                <a:cubicBezTo>
                  <a:pt x="309398" y="-2549"/>
                  <a:pt x="331946" y="-4210"/>
                  <a:pt x="346879" y="8673"/>
                </a:cubicBezTo>
                <a:cubicBezTo>
                  <a:pt x="348204" y="9817"/>
                  <a:pt x="349444" y="11057"/>
                  <a:pt x="350588" y="1238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0" name="Graphic 36" descr="Fire with solid fill">
            <a:extLst>
              <a:ext uri="{FF2B5EF4-FFF2-40B4-BE49-F238E27FC236}">
                <a16:creationId xmlns:a16="http://schemas.microsoft.com/office/drawing/2014/main" id="{C7278DBD-8666-4CC4-8EDD-6B5249348EB7}"/>
              </a:ext>
            </a:extLst>
          </p:cNvPr>
          <p:cNvSpPr/>
          <p:nvPr/>
        </p:nvSpPr>
        <p:spPr>
          <a:xfrm>
            <a:off x="2093881" y="5937353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6D9D1A08-7C1A-4E7C-8AE0-D4DF542A36CC}"/>
              </a:ext>
            </a:extLst>
          </p:cNvPr>
          <p:cNvSpPr/>
          <p:nvPr/>
        </p:nvSpPr>
        <p:spPr>
          <a:xfrm>
            <a:off x="7536780" y="1007777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D6D0BE-8E39-4F62-A6C6-CFEF2290B9A6}"/>
              </a:ext>
            </a:extLst>
          </p:cNvPr>
          <p:cNvSpPr/>
          <p:nvPr/>
        </p:nvSpPr>
        <p:spPr>
          <a:xfrm rot="2003861">
            <a:off x="7862312" y="154698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E5334C-C6CF-40FA-9B71-CF774286F4B2}"/>
              </a:ext>
            </a:extLst>
          </p:cNvPr>
          <p:cNvSpPr/>
          <p:nvPr/>
        </p:nvSpPr>
        <p:spPr>
          <a:xfrm rot="19785904">
            <a:off x="8646307" y="1546983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2BD9D220-7742-4D9D-BDCB-8542C6DD1A50}"/>
              </a:ext>
            </a:extLst>
          </p:cNvPr>
          <p:cNvSpPr/>
          <p:nvPr/>
        </p:nvSpPr>
        <p:spPr>
          <a:xfrm rot="2220772">
            <a:off x="8200890" y="1888881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1" name="Graphic 36" descr="Fire with solid fill">
            <a:extLst>
              <a:ext uri="{FF2B5EF4-FFF2-40B4-BE49-F238E27FC236}">
                <a16:creationId xmlns:a16="http://schemas.microsoft.com/office/drawing/2014/main" id="{D8D7465D-213F-4CAB-9108-4FC698D6E1B0}"/>
              </a:ext>
            </a:extLst>
          </p:cNvPr>
          <p:cNvSpPr/>
          <p:nvPr/>
        </p:nvSpPr>
        <p:spPr>
          <a:xfrm flipH="1">
            <a:off x="7313005" y="780691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3" name="Graphic 36" descr="Fire with solid fill">
            <a:extLst>
              <a:ext uri="{FF2B5EF4-FFF2-40B4-BE49-F238E27FC236}">
                <a16:creationId xmlns:a16="http://schemas.microsoft.com/office/drawing/2014/main" id="{9DF57FDB-38E9-491C-A474-ADD1A717C7CB}"/>
              </a:ext>
            </a:extLst>
          </p:cNvPr>
          <p:cNvSpPr/>
          <p:nvPr/>
        </p:nvSpPr>
        <p:spPr>
          <a:xfrm>
            <a:off x="9125674" y="2036736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40EAE5-02D6-4F37-965F-6D59ADD5A9D7}"/>
              </a:ext>
            </a:extLst>
          </p:cNvPr>
          <p:cNvSpPr/>
          <p:nvPr/>
        </p:nvSpPr>
        <p:spPr>
          <a:xfrm>
            <a:off x="3442584" y="2967335"/>
            <a:ext cx="5306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slime sprites</a:t>
            </a:r>
          </a:p>
        </p:txBody>
      </p:sp>
    </p:spTree>
    <p:extLst>
      <p:ext uri="{BB962C8B-B14F-4D97-AF65-F5344CB8AC3E}">
        <p14:creationId xmlns:p14="http://schemas.microsoft.com/office/powerpoint/2010/main" val="140153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D5FC683-21E3-466E-A964-BB73DA83A516}"/>
              </a:ext>
            </a:extLst>
          </p:cNvPr>
          <p:cNvSpPr/>
          <p:nvPr/>
        </p:nvSpPr>
        <p:spPr>
          <a:xfrm>
            <a:off x="1493842" y="78840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F5835-B35F-45FE-93DF-FBA8037EED99}"/>
              </a:ext>
            </a:extLst>
          </p:cNvPr>
          <p:cNvSpPr/>
          <p:nvPr/>
        </p:nvSpPr>
        <p:spPr>
          <a:xfrm rot="19461274">
            <a:off x="1819373" y="132761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03DE8-4FE7-4AFE-AF20-1701DE70415B}"/>
              </a:ext>
            </a:extLst>
          </p:cNvPr>
          <p:cNvSpPr/>
          <p:nvPr/>
        </p:nvSpPr>
        <p:spPr>
          <a:xfrm rot="2407115">
            <a:off x="2603369" y="132761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F1DFFD54-8769-4AC3-BECD-846D12883CBE}"/>
              </a:ext>
            </a:extLst>
          </p:cNvPr>
          <p:cNvSpPr/>
          <p:nvPr/>
        </p:nvSpPr>
        <p:spPr>
          <a:xfrm rot="2220772">
            <a:off x="2157952" y="166951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1493841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2187391" y="457825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1883567" y="400168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2550758" y="399894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A1A0AF29-0A08-4E83-BCC1-59B26628F3B8}"/>
              </a:ext>
            </a:extLst>
          </p:cNvPr>
          <p:cNvSpPr/>
          <p:nvPr/>
        </p:nvSpPr>
        <p:spPr>
          <a:xfrm>
            <a:off x="4252523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240F01-CBE0-4C86-805F-CF5E0258AE06}"/>
              </a:ext>
            </a:extLst>
          </p:cNvPr>
          <p:cNvSpPr/>
          <p:nvPr/>
        </p:nvSpPr>
        <p:spPr>
          <a:xfrm>
            <a:off x="4578054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FC216-8BD8-47E9-B6EC-4B136A4E2895}"/>
              </a:ext>
            </a:extLst>
          </p:cNvPr>
          <p:cNvSpPr/>
          <p:nvPr/>
        </p:nvSpPr>
        <p:spPr>
          <a:xfrm>
            <a:off x="5362050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4235182" y="77317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4560714" y="1312378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5344709" y="1312379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899292" y="1654277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017EBA4-CCE1-4412-9B26-9790FBBA860E}"/>
              </a:ext>
            </a:extLst>
          </p:cNvPr>
          <p:cNvSpPr/>
          <p:nvPr/>
        </p:nvSpPr>
        <p:spPr>
          <a:xfrm rot="13030263">
            <a:off x="4942241" y="40407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9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D5FC683-21E3-466E-A964-BB73DA83A516}"/>
              </a:ext>
            </a:extLst>
          </p:cNvPr>
          <p:cNvSpPr/>
          <p:nvPr/>
        </p:nvSpPr>
        <p:spPr>
          <a:xfrm>
            <a:off x="1493842" y="78840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F5835-B35F-45FE-93DF-FBA8037EED99}"/>
              </a:ext>
            </a:extLst>
          </p:cNvPr>
          <p:cNvSpPr/>
          <p:nvPr/>
        </p:nvSpPr>
        <p:spPr>
          <a:xfrm rot="19461274">
            <a:off x="1819373" y="132761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03DE8-4FE7-4AFE-AF20-1701DE70415B}"/>
              </a:ext>
            </a:extLst>
          </p:cNvPr>
          <p:cNvSpPr/>
          <p:nvPr/>
        </p:nvSpPr>
        <p:spPr>
          <a:xfrm rot="2407115">
            <a:off x="2603369" y="132761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F1DFFD54-8769-4AC3-BECD-846D12883CBE}"/>
              </a:ext>
            </a:extLst>
          </p:cNvPr>
          <p:cNvSpPr/>
          <p:nvPr/>
        </p:nvSpPr>
        <p:spPr>
          <a:xfrm rot="2220772">
            <a:off x="2157952" y="166951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1493841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2187391" y="457825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1883567" y="400168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2550758" y="399894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A1A0AF29-0A08-4E83-BCC1-59B26628F3B8}"/>
              </a:ext>
            </a:extLst>
          </p:cNvPr>
          <p:cNvSpPr/>
          <p:nvPr/>
        </p:nvSpPr>
        <p:spPr>
          <a:xfrm>
            <a:off x="4252523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240F01-CBE0-4C86-805F-CF5E0258AE06}"/>
              </a:ext>
            </a:extLst>
          </p:cNvPr>
          <p:cNvSpPr/>
          <p:nvPr/>
        </p:nvSpPr>
        <p:spPr>
          <a:xfrm>
            <a:off x="4578054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FC216-8BD8-47E9-B6EC-4B136A4E2895}"/>
              </a:ext>
            </a:extLst>
          </p:cNvPr>
          <p:cNvSpPr/>
          <p:nvPr/>
        </p:nvSpPr>
        <p:spPr>
          <a:xfrm>
            <a:off x="5362050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4235182" y="77317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4560714" y="1312378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5344709" y="1312379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899292" y="1654277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017EBA4-CCE1-4412-9B26-9790FBBA860E}"/>
              </a:ext>
            </a:extLst>
          </p:cNvPr>
          <p:cNvSpPr/>
          <p:nvPr/>
        </p:nvSpPr>
        <p:spPr>
          <a:xfrm rot="13030263">
            <a:off x="4942241" y="40407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6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D5FC683-21E3-466E-A964-BB73DA83A516}"/>
              </a:ext>
            </a:extLst>
          </p:cNvPr>
          <p:cNvSpPr/>
          <p:nvPr/>
        </p:nvSpPr>
        <p:spPr>
          <a:xfrm>
            <a:off x="1493842" y="78840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F5835-B35F-45FE-93DF-FBA8037EED99}"/>
              </a:ext>
            </a:extLst>
          </p:cNvPr>
          <p:cNvSpPr/>
          <p:nvPr/>
        </p:nvSpPr>
        <p:spPr>
          <a:xfrm rot="19461274">
            <a:off x="1819373" y="132761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03DE8-4FE7-4AFE-AF20-1701DE70415B}"/>
              </a:ext>
            </a:extLst>
          </p:cNvPr>
          <p:cNvSpPr/>
          <p:nvPr/>
        </p:nvSpPr>
        <p:spPr>
          <a:xfrm rot="2407115">
            <a:off x="2603369" y="132761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F1DFFD54-8769-4AC3-BECD-846D12883CBE}"/>
              </a:ext>
            </a:extLst>
          </p:cNvPr>
          <p:cNvSpPr/>
          <p:nvPr/>
        </p:nvSpPr>
        <p:spPr>
          <a:xfrm rot="2220772">
            <a:off x="2157952" y="166951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1493841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2187391" y="457825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1883567" y="400168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2550758" y="399894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A1A0AF29-0A08-4E83-BCC1-59B26628F3B8}"/>
              </a:ext>
            </a:extLst>
          </p:cNvPr>
          <p:cNvSpPr/>
          <p:nvPr/>
        </p:nvSpPr>
        <p:spPr>
          <a:xfrm>
            <a:off x="4252523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240F01-CBE0-4C86-805F-CF5E0258AE06}"/>
              </a:ext>
            </a:extLst>
          </p:cNvPr>
          <p:cNvSpPr/>
          <p:nvPr/>
        </p:nvSpPr>
        <p:spPr>
          <a:xfrm>
            <a:off x="4578054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FC216-8BD8-47E9-B6EC-4B136A4E2895}"/>
              </a:ext>
            </a:extLst>
          </p:cNvPr>
          <p:cNvSpPr/>
          <p:nvPr/>
        </p:nvSpPr>
        <p:spPr>
          <a:xfrm>
            <a:off x="5362050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4235182" y="77317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4560714" y="1312378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5344709" y="1312379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899292" y="1654277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017EBA4-CCE1-4412-9B26-9790FBBA860E}"/>
              </a:ext>
            </a:extLst>
          </p:cNvPr>
          <p:cNvSpPr/>
          <p:nvPr/>
        </p:nvSpPr>
        <p:spPr>
          <a:xfrm rot="13030263">
            <a:off x="4942241" y="40407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6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B7CC7-1596-4105-BFC8-854CAECD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EF5D867-3B32-4CDB-8DA6-87663CF73DF7}"/>
              </a:ext>
            </a:extLst>
          </p:cNvPr>
          <p:cNvGrpSpPr/>
          <p:nvPr/>
        </p:nvGrpSpPr>
        <p:grpSpPr>
          <a:xfrm>
            <a:off x="5260923" y="3469751"/>
            <a:ext cx="950194" cy="668229"/>
            <a:chOff x="3743256" y="4356258"/>
            <a:chExt cx="1815830" cy="1276992"/>
          </a:xfrm>
        </p:grpSpPr>
        <p:sp>
          <p:nvSpPr>
            <p:cNvPr id="9" name="Graphic 5" descr="Briefcase with solid fill">
              <a:extLst>
                <a:ext uri="{FF2B5EF4-FFF2-40B4-BE49-F238E27FC236}">
                  <a16:creationId xmlns:a16="http://schemas.microsoft.com/office/drawing/2014/main" id="{0791FAB9-921F-4D25-A088-348F83CF6CCF}"/>
                </a:ext>
              </a:extLst>
            </p:cNvPr>
            <p:cNvSpPr/>
            <p:nvPr/>
          </p:nvSpPr>
          <p:spPr>
            <a:xfrm>
              <a:off x="3743256" y="4906918"/>
              <a:ext cx="1815830" cy="726332"/>
            </a:xfrm>
            <a:custGeom>
              <a:avLst/>
              <a:gdLst>
                <a:gd name="connsiteX0" fmla="*/ 1044102 w 1815830"/>
                <a:gd name="connsiteY0" fmla="*/ 45396 h 726332"/>
                <a:gd name="connsiteX1" fmla="*/ 953311 w 1815830"/>
                <a:gd name="connsiteY1" fmla="*/ 136187 h 726332"/>
                <a:gd name="connsiteX2" fmla="*/ 862519 w 1815830"/>
                <a:gd name="connsiteY2" fmla="*/ 136187 h 726332"/>
                <a:gd name="connsiteX3" fmla="*/ 771728 w 1815830"/>
                <a:gd name="connsiteY3" fmla="*/ 45396 h 726332"/>
                <a:gd name="connsiteX4" fmla="*/ 771728 w 1815830"/>
                <a:gd name="connsiteY4" fmla="*/ 0 h 726332"/>
                <a:gd name="connsiteX5" fmla="*/ 0 w 1815830"/>
                <a:gd name="connsiteY5" fmla="*/ 0 h 726332"/>
                <a:gd name="connsiteX6" fmla="*/ 0 w 1815830"/>
                <a:gd name="connsiteY6" fmla="*/ 635541 h 726332"/>
                <a:gd name="connsiteX7" fmla="*/ 90792 w 1815830"/>
                <a:gd name="connsiteY7" fmla="*/ 726332 h 726332"/>
                <a:gd name="connsiteX8" fmla="*/ 1725039 w 1815830"/>
                <a:gd name="connsiteY8" fmla="*/ 726332 h 726332"/>
                <a:gd name="connsiteX9" fmla="*/ 1815830 w 1815830"/>
                <a:gd name="connsiteY9" fmla="*/ 635541 h 726332"/>
                <a:gd name="connsiteX10" fmla="*/ 1815830 w 1815830"/>
                <a:gd name="connsiteY10" fmla="*/ 0 h 726332"/>
                <a:gd name="connsiteX11" fmla="*/ 1044102 w 1815830"/>
                <a:gd name="connsiteY11" fmla="*/ 0 h 726332"/>
                <a:gd name="connsiteX12" fmla="*/ 1044102 w 1815830"/>
                <a:gd name="connsiteY12" fmla="*/ 45396 h 72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726332">
                  <a:moveTo>
                    <a:pt x="1044102" y="45396"/>
                  </a:moveTo>
                  <a:cubicBezTo>
                    <a:pt x="1044102" y="95331"/>
                    <a:pt x="1003246" y="136187"/>
                    <a:pt x="953311" y="136187"/>
                  </a:cubicBezTo>
                  <a:lnTo>
                    <a:pt x="862519" y="136187"/>
                  </a:lnTo>
                  <a:cubicBezTo>
                    <a:pt x="812584" y="136187"/>
                    <a:pt x="771728" y="95331"/>
                    <a:pt x="771728" y="45396"/>
                  </a:cubicBezTo>
                  <a:lnTo>
                    <a:pt x="771728" y="0"/>
                  </a:lnTo>
                  <a:lnTo>
                    <a:pt x="0" y="0"/>
                  </a:lnTo>
                  <a:lnTo>
                    <a:pt x="0" y="635541"/>
                  </a:lnTo>
                  <a:cubicBezTo>
                    <a:pt x="0" y="685476"/>
                    <a:pt x="40856" y="726332"/>
                    <a:pt x="90792" y="726332"/>
                  </a:cubicBezTo>
                  <a:lnTo>
                    <a:pt x="1725039" y="726332"/>
                  </a:lnTo>
                  <a:cubicBezTo>
                    <a:pt x="1774974" y="726332"/>
                    <a:pt x="1815830" y="685476"/>
                    <a:pt x="1815830" y="635541"/>
                  </a:cubicBezTo>
                  <a:lnTo>
                    <a:pt x="1815830" y="0"/>
                  </a:lnTo>
                  <a:lnTo>
                    <a:pt x="1044102" y="0"/>
                  </a:lnTo>
                  <a:lnTo>
                    <a:pt x="1044102" y="45396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" name="Freeform: Shape 12" descr="Briefcase with solid fill">
              <a:extLst>
                <a:ext uri="{FF2B5EF4-FFF2-40B4-BE49-F238E27FC236}">
                  <a16:creationId xmlns:a16="http://schemas.microsoft.com/office/drawing/2014/main" id="{EBBE01D2-B067-4581-8386-FC151D8D5F57}"/>
                </a:ext>
              </a:extLst>
            </p:cNvPr>
            <p:cNvSpPr/>
            <p:nvPr/>
          </p:nvSpPr>
          <p:spPr>
            <a:xfrm>
              <a:off x="3743256" y="4356258"/>
              <a:ext cx="1815830" cy="448757"/>
            </a:xfrm>
            <a:custGeom>
              <a:avLst/>
              <a:gdLst>
                <a:gd name="connsiteX0" fmla="*/ 65199 w 1815830"/>
                <a:gd name="connsiteY0" fmla="*/ 0 h 448757"/>
                <a:gd name="connsiteX1" fmla="*/ 1750632 w 1815830"/>
                <a:gd name="connsiteY1" fmla="*/ 0 h 448757"/>
                <a:gd name="connsiteX2" fmla="*/ 1760291 w 1815830"/>
                <a:gd name="connsiteY2" fmla="*/ 1963 h 448757"/>
                <a:gd name="connsiteX3" fmla="*/ 1815830 w 1815830"/>
                <a:gd name="connsiteY3" fmla="*/ 85591 h 448757"/>
                <a:gd name="connsiteX4" fmla="*/ 1815830 w 1815830"/>
                <a:gd name="connsiteY4" fmla="*/ 448757 h 448757"/>
                <a:gd name="connsiteX5" fmla="*/ 1044102 w 1815830"/>
                <a:gd name="connsiteY5" fmla="*/ 448757 h 448757"/>
                <a:gd name="connsiteX6" fmla="*/ 1044102 w 1815830"/>
                <a:gd name="connsiteY6" fmla="*/ 403361 h 448757"/>
                <a:gd name="connsiteX7" fmla="*/ 771728 w 1815830"/>
                <a:gd name="connsiteY7" fmla="*/ 403361 h 448757"/>
                <a:gd name="connsiteX8" fmla="*/ 771728 w 1815830"/>
                <a:gd name="connsiteY8" fmla="*/ 448757 h 448757"/>
                <a:gd name="connsiteX9" fmla="*/ 0 w 1815830"/>
                <a:gd name="connsiteY9" fmla="*/ 448757 h 448757"/>
                <a:gd name="connsiteX10" fmla="*/ 0 w 1815830"/>
                <a:gd name="connsiteY10" fmla="*/ 85591 h 448757"/>
                <a:gd name="connsiteX11" fmla="*/ 55539 w 1815830"/>
                <a:gd name="connsiteY11" fmla="*/ 1963 h 448757"/>
                <a:gd name="connsiteX12" fmla="*/ 65199 w 1815830"/>
                <a:gd name="connsiteY12" fmla="*/ 0 h 44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448757">
                  <a:moveTo>
                    <a:pt x="65199" y="0"/>
                  </a:moveTo>
                  <a:lnTo>
                    <a:pt x="1750632" y="0"/>
                  </a:lnTo>
                  <a:lnTo>
                    <a:pt x="1760291" y="1963"/>
                  </a:lnTo>
                  <a:cubicBezTo>
                    <a:pt x="1792848" y="15795"/>
                    <a:pt x="1815830" y="48139"/>
                    <a:pt x="1815830" y="85591"/>
                  </a:cubicBezTo>
                  <a:lnTo>
                    <a:pt x="1815830" y="448757"/>
                  </a:lnTo>
                  <a:lnTo>
                    <a:pt x="1044102" y="448757"/>
                  </a:lnTo>
                  <a:lnTo>
                    <a:pt x="1044102" y="403361"/>
                  </a:lnTo>
                  <a:lnTo>
                    <a:pt x="771728" y="403361"/>
                  </a:lnTo>
                  <a:lnTo>
                    <a:pt x="771728" y="448757"/>
                  </a:lnTo>
                  <a:lnTo>
                    <a:pt x="0" y="448757"/>
                  </a:lnTo>
                  <a:lnTo>
                    <a:pt x="0" y="85591"/>
                  </a:lnTo>
                  <a:cubicBezTo>
                    <a:pt x="0" y="48139"/>
                    <a:pt x="22982" y="15795"/>
                    <a:pt x="55539" y="1963"/>
                  </a:cubicBezTo>
                  <a:lnTo>
                    <a:pt x="65199" y="0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1" name="Graphic 7" descr="Bed with solid fill">
            <a:extLst>
              <a:ext uri="{FF2B5EF4-FFF2-40B4-BE49-F238E27FC236}">
                <a16:creationId xmlns:a16="http://schemas.microsoft.com/office/drawing/2014/main" id="{095ADE9B-ED92-4A3C-903B-4E2C324543EB}"/>
              </a:ext>
            </a:extLst>
          </p:cNvPr>
          <p:cNvSpPr/>
          <p:nvPr/>
        </p:nvSpPr>
        <p:spPr>
          <a:xfrm>
            <a:off x="2885376" y="2644175"/>
            <a:ext cx="2310749" cy="1182622"/>
          </a:xfrm>
          <a:custGeom>
            <a:avLst/>
            <a:gdLst>
              <a:gd name="connsiteX0" fmla="*/ 1831704 w 1896352"/>
              <a:gd name="connsiteY0" fmla="*/ 323242 h 1034374"/>
              <a:gd name="connsiteX1" fmla="*/ 1767056 w 1896352"/>
              <a:gd name="connsiteY1" fmla="*/ 387890 h 1034374"/>
              <a:gd name="connsiteX2" fmla="*/ 1767056 w 1896352"/>
              <a:gd name="connsiteY2" fmla="*/ 689583 h 1034374"/>
              <a:gd name="connsiteX3" fmla="*/ 1594660 w 1896352"/>
              <a:gd name="connsiteY3" fmla="*/ 517187 h 1034374"/>
              <a:gd name="connsiteX4" fmla="*/ 616315 w 1896352"/>
              <a:gd name="connsiteY4" fmla="*/ 517187 h 1034374"/>
              <a:gd name="connsiteX5" fmla="*/ 624934 w 1896352"/>
              <a:gd name="connsiteY5" fmla="*/ 474088 h 1034374"/>
              <a:gd name="connsiteX6" fmla="*/ 495638 w 1896352"/>
              <a:gd name="connsiteY6" fmla="*/ 344791 h 1034374"/>
              <a:gd name="connsiteX7" fmla="*/ 258594 w 1896352"/>
              <a:gd name="connsiteY7" fmla="*/ 344791 h 1034374"/>
              <a:gd name="connsiteX8" fmla="*/ 129297 w 1896352"/>
              <a:gd name="connsiteY8" fmla="*/ 474088 h 1034374"/>
              <a:gd name="connsiteX9" fmla="*/ 129297 w 1896352"/>
              <a:gd name="connsiteY9" fmla="*/ 64648 h 1034374"/>
              <a:gd name="connsiteX10" fmla="*/ 64648 w 1896352"/>
              <a:gd name="connsiteY10" fmla="*/ 0 h 1034374"/>
              <a:gd name="connsiteX11" fmla="*/ 0 w 1896352"/>
              <a:gd name="connsiteY11" fmla="*/ 64648 h 1034374"/>
              <a:gd name="connsiteX12" fmla="*/ 0 w 1896352"/>
              <a:gd name="connsiteY12" fmla="*/ 1034374 h 1034374"/>
              <a:gd name="connsiteX13" fmla="*/ 129297 w 1896352"/>
              <a:gd name="connsiteY13" fmla="*/ 1034374 h 1034374"/>
              <a:gd name="connsiteX14" fmla="*/ 129297 w 1896352"/>
              <a:gd name="connsiteY14" fmla="*/ 818879 h 1034374"/>
              <a:gd name="connsiteX15" fmla="*/ 1767056 w 1896352"/>
              <a:gd name="connsiteY15" fmla="*/ 818879 h 1034374"/>
              <a:gd name="connsiteX16" fmla="*/ 1767056 w 1896352"/>
              <a:gd name="connsiteY16" fmla="*/ 1034374 h 1034374"/>
              <a:gd name="connsiteX17" fmla="*/ 1896352 w 1896352"/>
              <a:gd name="connsiteY17" fmla="*/ 1034374 h 1034374"/>
              <a:gd name="connsiteX18" fmla="*/ 1896352 w 1896352"/>
              <a:gd name="connsiteY18" fmla="*/ 387890 h 1034374"/>
              <a:gd name="connsiteX19" fmla="*/ 1831704 w 1896352"/>
              <a:gd name="connsiteY19" fmla="*/ 323242 h 1034374"/>
              <a:gd name="connsiteX20" fmla="*/ 258594 w 1896352"/>
              <a:gd name="connsiteY20" fmla="*/ 430989 h 1034374"/>
              <a:gd name="connsiteX21" fmla="*/ 495638 w 1896352"/>
              <a:gd name="connsiteY21" fmla="*/ 430989 h 1034374"/>
              <a:gd name="connsiteX22" fmla="*/ 538736 w 1896352"/>
              <a:gd name="connsiteY22" fmla="*/ 474088 h 1034374"/>
              <a:gd name="connsiteX23" fmla="*/ 495638 w 1896352"/>
              <a:gd name="connsiteY23" fmla="*/ 517187 h 1034374"/>
              <a:gd name="connsiteX24" fmla="*/ 258594 w 1896352"/>
              <a:gd name="connsiteY24" fmla="*/ 517187 h 1034374"/>
              <a:gd name="connsiteX25" fmla="*/ 215495 w 1896352"/>
              <a:gd name="connsiteY25" fmla="*/ 474088 h 1034374"/>
              <a:gd name="connsiteX26" fmla="*/ 258594 w 1896352"/>
              <a:gd name="connsiteY26" fmla="*/ 430989 h 1034374"/>
              <a:gd name="connsiteX27" fmla="*/ 129297 w 1896352"/>
              <a:gd name="connsiteY27" fmla="*/ 689583 h 1034374"/>
              <a:gd name="connsiteX28" fmla="*/ 129297 w 1896352"/>
              <a:gd name="connsiteY28" fmla="*/ 603385 h 1034374"/>
              <a:gd name="connsiteX29" fmla="*/ 1594660 w 1896352"/>
              <a:gd name="connsiteY29" fmla="*/ 603385 h 1034374"/>
              <a:gd name="connsiteX30" fmla="*/ 1680858 w 1896352"/>
              <a:gd name="connsiteY30" fmla="*/ 689583 h 1034374"/>
              <a:gd name="connsiteX31" fmla="*/ 129297 w 1896352"/>
              <a:gd name="connsiteY31" fmla="*/ 689583 h 10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96352" h="1034374">
                <a:moveTo>
                  <a:pt x="1831704" y="323242"/>
                </a:moveTo>
                <a:cubicBezTo>
                  <a:pt x="1795070" y="323242"/>
                  <a:pt x="1767056" y="351256"/>
                  <a:pt x="1767056" y="387890"/>
                </a:cubicBezTo>
                <a:lnTo>
                  <a:pt x="1767056" y="689583"/>
                </a:lnTo>
                <a:cubicBezTo>
                  <a:pt x="1767056" y="594765"/>
                  <a:pt x="1689478" y="517187"/>
                  <a:pt x="1594660" y="517187"/>
                </a:cubicBezTo>
                <a:lnTo>
                  <a:pt x="616315" y="517187"/>
                </a:lnTo>
                <a:cubicBezTo>
                  <a:pt x="620624" y="504257"/>
                  <a:pt x="624934" y="489173"/>
                  <a:pt x="624934" y="474088"/>
                </a:cubicBezTo>
                <a:cubicBezTo>
                  <a:pt x="624934" y="402975"/>
                  <a:pt x="566751" y="344791"/>
                  <a:pt x="495638" y="344791"/>
                </a:cubicBezTo>
                <a:lnTo>
                  <a:pt x="258594" y="344791"/>
                </a:lnTo>
                <a:cubicBezTo>
                  <a:pt x="187480" y="344791"/>
                  <a:pt x="129297" y="402975"/>
                  <a:pt x="129297" y="474088"/>
                </a:cubicBezTo>
                <a:lnTo>
                  <a:pt x="129297" y="64648"/>
                </a:lnTo>
                <a:cubicBezTo>
                  <a:pt x="129297" y="28014"/>
                  <a:pt x="101282" y="0"/>
                  <a:pt x="64648" y="0"/>
                </a:cubicBezTo>
                <a:cubicBezTo>
                  <a:pt x="28014" y="0"/>
                  <a:pt x="0" y="28014"/>
                  <a:pt x="0" y="64648"/>
                </a:cubicBezTo>
                <a:lnTo>
                  <a:pt x="0" y="1034374"/>
                </a:lnTo>
                <a:lnTo>
                  <a:pt x="129297" y="1034374"/>
                </a:lnTo>
                <a:lnTo>
                  <a:pt x="129297" y="818879"/>
                </a:lnTo>
                <a:lnTo>
                  <a:pt x="1767056" y="818879"/>
                </a:lnTo>
                <a:lnTo>
                  <a:pt x="1767056" y="1034374"/>
                </a:lnTo>
                <a:lnTo>
                  <a:pt x="1896352" y="1034374"/>
                </a:lnTo>
                <a:lnTo>
                  <a:pt x="1896352" y="387890"/>
                </a:lnTo>
                <a:cubicBezTo>
                  <a:pt x="1896352" y="351256"/>
                  <a:pt x="1868338" y="323242"/>
                  <a:pt x="1831704" y="323242"/>
                </a:cubicBezTo>
                <a:close/>
                <a:moveTo>
                  <a:pt x="258594" y="430989"/>
                </a:moveTo>
                <a:lnTo>
                  <a:pt x="495638" y="430989"/>
                </a:lnTo>
                <a:cubicBezTo>
                  <a:pt x="519342" y="430989"/>
                  <a:pt x="538736" y="450384"/>
                  <a:pt x="538736" y="474088"/>
                </a:cubicBezTo>
                <a:cubicBezTo>
                  <a:pt x="538736" y="497792"/>
                  <a:pt x="519342" y="517187"/>
                  <a:pt x="495638" y="517187"/>
                </a:cubicBezTo>
                <a:lnTo>
                  <a:pt x="258594" y="517187"/>
                </a:lnTo>
                <a:cubicBezTo>
                  <a:pt x="234889" y="517187"/>
                  <a:pt x="215495" y="497792"/>
                  <a:pt x="215495" y="474088"/>
                </a:cubicBezTo>
                <a:cubicBezTo>
                  <a:pt x="215495" y="450384"/>
                  <a:pt x="234889" y="430989"/>
                  <a:pt x="258594" y="430989"/>
                </a:cubicBezTo>
                <a:close/>
                <a:moveTo>
                  <a:pt x="129297" y="689583"/>
                </a:moveTo>
                <a:lnTo>
                  <a:pt x="129297" y="603385"/>
                </a:lnTo>
                <a:lnTo>
                  <a:pt x="1594660" y="603385"/>
                </a:lnTo>
                <a:cubicBezTo>
                  <a:pt x="1642069" y="603385"/>
                  <a:pt x="1680858" y="642174"/>
                  <a:pt x="1680858" y="689583"/>
                </a:cubicBezTo>
                <a:lnTo>
                  <a:pt x="129297" y="689583"/>
                </a:lnTo>
                <a:close/>
              </a:path>
            </a:pathLst>
          </a:custGeom>
          <a:solidFill>
            <a:srgbClr val="000000"/>
          </a:solidFill>
          <a:ln w="21530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257300-C91D-4974-84CE-2EF96D7C529F}"/>
              </a:ext>
            </a:extLst>
          </p:cNvPr>
          <p:cNvGrpSpPr/>
          <p:nvPr/>
        </p:nvGrpSpPr>
        <p:grpSpPr>
          <a:xfrm>
            <a:off x="7645940" y="2491006"/>
            <a:ext cx="2016288" cy="1335791"/>
            <a:chOff x="7309351" y="2512439"/>
            <a:chExt cx="2016288" cy="1335791"/>
          </a:xfrm>
        </p:grpSpPr>
        <p:sp>
          <p:nvSpPr>
            <p:cNvPr id="19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7435369" y="3344158"/>
              <a:ext cx="680497" cy="504072"/>
            </a:xfrm>
            <a:custGeom>
              <a:avLst/>
              <a:gdLst>
                <a:gd name="connsiteX0" fmla="*/ 0 w 680497"/>
                <a:gd name="connsiteY0" fmla="*/ 504072 h 504072"/>
                <a:gd name="connsiteX1" fmla="*/ 100814 w 680497"/>
                <a:gd name="connsiteY1" fmla="*/ 504072 h 504072"/>
                <a:gd name="connsiteX2" fmla="*/ 100814 w 680497"/>
                <a:gd name="connsiteY2" fmla="*/ 428461 h 504072"/>
                <a:gd name="connsiteX3" fmla="*/ 579683 w 680497"/>
                <a:gd name="connsiteY3" fmla="*/ 428461 h 504072"/>
                <a:gd name="connsiteX4" fmla="*/ 579683 w 680497"/>
                <a:gd name="connsiteY4" fmla="*/ 504072 h 504072"/>
                <a:gd name="connsiteX5" fmla="*/ 680497 w 680497"/>
                <a:gd name="connsiteY5" fmla="*/ 504072 h 504072"/>
                <a:gd name="connsiteX6" fmla="*/ 680497 w 680497"/>
                <a:gd name="connsiteY6" fmla="*/ 0 h 504072"/>
                <a:gd name="connsiteX7" fmla="*/ 0 w 680497"/>
                <a:gd name="connsiteY7" fmla="*/ 0 h 504072"/>
                <a:gd name="connsiteX8" fmla="*/ 277240 w 680497"/>
                <a:gd name="connsiteY8" fmla="*/ 100814 h 504072"/>
                <a:gd name="connsiteX9" fmla="*/ 403258 w 680497"/>
                <a:gd name="connsiteY9" fmla="*/ 100814 h 504072"/>
                <a:gd name="connsiteX10" fmla="*/ 428461 w 680497"/>
                <a:gd name="connsiteY10" fmla="*/ 126018 h 504072"/>
                <a:gd name="connsiteX11" fmla="*/ 403258 w 680497"/>
                <a:gd name="connsiteY11" fmla="*/ 151222 h 504072"/>
                <a:gd name="connsiteX12" fmla="*/ 277240 w 680497"/>
                <a:gd name="connsiteY12" fmla="*/ 151222 h 504072"/>
                <a:gd name="connsiteX13" fmla="*/ 252036 w 680497"/>
                <a:gd name="connsiteY13" fmla="*/ 126018 h 504072"/>
                <a:gd name="connsiteX14" fmla="*/ 277240 w 680497"/>
                <a:gd name="connsiteY14" fmla="*/ 100814 h 50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0497" h="504072">
                  <a:moveTo>
                    <a:pt x="0" y="504072"/>
                  </a:moveTo>
                  <a:lnTo>
                    <a:pt x="100814" y="504072"/>
                  </a:lnTo>
                  <a:lnTo>
                    <a:pt x="100814" y="428461"/>
                  </a:lnTo>
                  <a:lnTo>
                    <a:pt x="579683" y="428461"/>
                  </a:lnTo>
                  <a:lnTo>
                    <a:pt x="579683" y="504072"/>
                  </a:lnTo>
                  <a:lnTo>
                    <a:pt x="680497" y="504072"/>
                  </a:lnTo>
                  <a:lnTo>
                    <a:pt x="680497" y="0"/>
                  </a:lnTo>
                  <a:lnTo>
                    <a:pt x="0" y="0"/>
                  </a:lnTo>
                  <a:close/>
                  <a:moveTo>
                    <a:pt x="277240" y="100814"/>
                  </a:moveTo>
                  <a:lnTo>
                    <a:pt x="403258" y="100814"/>
                  </a:lnTo>
                  <a:cubicBezTo>
                    <a:pt x="417178" y="100814"/>
                    <a:pt x="428461" y="112098"/>
                    <a:pt x="428461" y="126018"/>
                  </a:cubicBezTo>
                  <a:cubicBezTo>
                    <a:pt x="428461" y="139938"/>
                    <a:pt x="417178" y="151222"/>
                    <a:pt x="403258" y="151222"/>
                  </a:cubicBezTo>
                  <a:lnTo>
                    <a:pt x="277240" y="151222"/>
                  </a:lnTo>
                  <a:cubicBezTo>
                    <a:pt x="263320" y="151222"/>
                    <a:pt x="252036" y="139938"/>
                    <a:pt x="252036" y="126018"/>
                  </a:cubicBezTo>
                  <a:cubicBezTo>
                    <a:pt x="252036" y="112098"/>
                    <a:pt x="263320" y="100814"/>
                    <a:pt x="277240" y="100814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418310" y="2562846"/>
              <a:ext cx="75610" cy="352850"/>
            </a:xfrm>
            <a:custGeom>
              <a:avLst/>
              <a:gdLst>
                <a:gd name="connsiteX0" fmla="*/ 0 w 75610"/>
                <a:gd name="connsiteY0" fmla="*/ 0 h 352850"/>
                <a:gd name="connsiteX1" fmla="*/ 75611 w 75610"/>
                <a:gd name="connsiteY1" fmla="*/ 0 h 352850"/>
                <a:gd name="connsiteX2" fmla="*/ 75611 w 75610"/>
                <a:gd name="connsiteY2" fmla="*/ 352850 h 352850"/>
                <a:gd name="connsiteX3" fmla="*/ 0 w 75610"/>
                <a:gd name="connsiteY3" fmla="*/ 352850 h 35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10" h="352850">
                  <a:moveTo>
                    <a:pt x="0" y="0"/>
                  </a:moveTo>
                  <a:lnTo>
                    <a:pt x="75611" y="0"/>
                  </a:lnTo>
                  <a:lnTo>
                    <a:pt x="75611" y="352850"/>
                  </a:lnTo>
                  <a:lnTo>
                    <a:pt x="0" y="352850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7309351" y="2966103"/>
              <a:ext cx="2016288" cy="882126"/>
            </a:xfrm>
            <a:custGeom>
              <a:avLst/>
              <a:gdLst>
                <a:gd name="connsiteX0" fmla="*/ 1965881 w 2016288"/>
                <a:gd name="connsiteY0" fmla="*/ 0 h 882126"/>
                <a:gd name="connsiteX1" fmla="*/ 50407 w 2016288"/>
                <a:gd name="connsiteY1" fmla="*/ 0 h 882126"/>
                <a:gd name="connsiteX2" fmla="*/ 0 w 2016288"/>
                <a:gd name="connsiteY2" fmla="*/ 50407 h 882126"/>
                <a:gd name="connsiteX3" fmla="*/ 50407 w 2016288"/>
                <a:gd name="connsiteY3" fmla="*/ 100814 h 882126"/>
                <a:gd name="connsiteX4" fmla="*/ 126018 w 2016288"/>
                <a:gd name="connsiteY4" fmla="*/ 100814 h 882126"/>
                <a:gd name="connsiteX5" fmla="*/ 126018 w 2016288"/>
                <a:gd name="connsiteY5" fmla="*/ 327647 h 882126"/>
                <a:gd name="connsiteX6" fmla="*/ 806515 w 2016288"/>
                <a:gd name="connsiteY6" fmla="*/ 327647 h 882126"/>
                <a:gd name="connsiteX7" fmla="*/ 806515 w 2016288"/>
                <a:gd name="connsiteY7" fmla="*/ 100814 h 882126"/>
                <a:gd name="connsiteX8" fmla="*/ 1789456 w 2016288"/>
                <a:gd name="connsiteY8" fmla="*/ 100814 h 882126"/>
                <a:gd name="connsiteX9" fmla="*/ 1789456 w 2016288"/>
                <a:gd name="connsiteY9" fmla="*/ 882126 h 882126"/>
                <a:gd name="connsiteX10" fmla="*/ 1890270 w 2016288"/>
                <a:gd name="connsiteY10" fmla="*/ 882126 h 882126"/>
                <a:gd name="connsiteX11" fmla="*/ 1890270 w 2016288"/>
                <a:gd name="connsiteY11" fmla="*/ 100814 h 882126"/>
                <a:gd name="connsiteX12" fmla="*/ 1965881 w 2016288"/>
                <a:gd name="connsiteY12" fmla="*/ 100814 h 882126"/>
                <a:gd name="connsiteX13" fmla="*/ 2016288 w 2016288"/>
                <a:gd name="connsiteY13" fmla="*/ 50407 h 882126"/>
                <a:gd name="connsiteX14" fmla="*/ 1965881 w 2016288"/>
                <a:gd name="connsiteY14" fmla="*/ 0 h 882126"/>
                <a:gd name="connsiteX15" fmla="*/ 529276 w 2016288"/>
                <a:gd name="connsiteY15" fmla="*/ 226832 h 882126"/>
                <a:gd name="connsiteX16" fmla="*/ 403258 w 2016288"/>
                <a:gd name="connsiteY16" fmla="*/ 226832 h 882126"/>
                <a:gd name="connsiteX17" fmla="*/ 378054 w 2016288"/>
                <a:gd name="connsiteY17" fmla="*/ 201629 h 882126"/>
                <a:gd name="connsiteX18" fmla="*/ 403258 w 2016288"/>
                <a:gd name="connsiteY18" fmla="*/ 176425 h 882126"/>
                <a:gd name="connsiteX19" fmla="*/ 529276 w 2016288"/>
                <a:gd name="connsiteY19" fmla="*/ 176425 h 882126"/>
                <a:gd name="connsiteX20" fmla="*/ 554479 w 2016288"/>
                <a:gd name="connsiteY20" fmla="*/ 201629 h 882126"/>
                <a:gd name="connsiteX21" fmla="*/ 529276 w 2016288"/>
                <a:gd name="connsiteY21" fmla="*/ 226832 h 88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288" h="882126">
                  <a:moveTo>
                    <a:pt x="1965881" y="0"/>
                  </a:moveTo>
                  <a:lnTo>
                    <a:pt x="50407" y="0"/>
                  </a:lnTo>
                  <a:cubicBezTo>
                    <a:pt x="22568" y="0"/>
                    <a:pt x="0" y="22567"/>
                    <a:pt x="0" y="50407"/>
                  </a:cubicBezTo>
                  <a:cubicBezTo>
                    <a:pt x="0" y="78247"/>
                    <a:pt x="22568" y="100814"/>
                    <a:pt x="50407" y="100814"/>
                  </a:cubicBezTo>
                  <a:lnTo>
                    <a:pt x="126018" y="100814"/>
                  </a:lnTo>
                  <a:lnTo>
                    <a:pt x="126018" y="327647"/>
                  </a:lnTo>
                  <a:lnTo>
                    <a:pt x="806515" y="327647"/>
                  </a:lnTo>
                  <a:lnTo>
                    <a:pt x="806515" y="100814"/>
                  </a:lnTo>
                  <a:lnTo>
                    <a:pt x="1789456" y="100814"/>
                  </a:lnTo>
                  <a:lnTo>
                    <a:pt x="1789456" y="882126"/>
                  </a:lnTo>
                  <a:lnTo>
                    <a:pt x="1890270" y="882126"/>
                  </a:lnTo>
                  <a:lnTo>
                    <a:pt x="1890270" y="100814"/>
                  </a:lnTo>
                  <a:lnTo>
                    <a:pt x="1965881" y="100814"/>
                  </a:lnTo>
                  <a:cubicBezTo>
                    <a:pt x="1993721" y="100814"/>
                    <a:pt x="2016288" y="78247"/>
                    <a:pt x="2016288" y="50407"/>
                  </a:cubicBezTo>
                  <a:cubicBezTo>
                    <a:pt x="2016288" y="22567"/>
                    <a:pt x="1993721" y="0"/>
                    <a:pt x="1965881" y="0"/>
                  </a:cubicBezTo>
                  <a:close/>
                  <a:moveTo>
                    <a:pt x="529276" y="226832"/>
                  </a:moveTo>
                  <a:lnTo>
                    <a:pt x="403258" y="226832"/>
                  </a:lnTo>
                  <a:cubicBezTo>
                    <a:pt x="389338" y="226832"/>
                    <a:pt x="378054" y="215549"/>
                    <a:pt x="378054" y="201629"/>
                  </a:cubicBezTo>
                  <a:cubicBezTo>
                    <a:pt x="378054" y="187709"/>
                    <a:pt x="389338" y="176425"/>
                    <a:pt x="403258" y="176425"/>
                  </a:cubicBezTo>
                  <a:lnTo>
                    <a:pt x="529276" y="176425"/>
                  </a:lnTo>
                  <a:cubicBezTo>
                    <a:pt x="543196" y="176425"/>
                    <a:pt x="554479" y="187709"/>
                    <a:pt x="554479" y="201629"/>
                  </a:cubicBezTo>
                  <a:cubicBezTo>
                    <a:pt x="554479" y="215549"/>
                    <a:pt x="543196" y="226832"/>
                    <a:pt x="529276" y="226832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638457"/>
              <a:ext cx="151221" cy="201628"/>
            </a:xfrm>
            <a:custGeom>
              <a:avLst/>
              <a:gdLst>
                <a:gd name="connsiteX0" fmla="*/ 0 w 151221"/>
                <a:gd name="connsiteY0" fmla="*/ 0 h 201628"/>
                <a:gd name="connsiteX1" fmla="*/ 151222 w 151221"/>
                <a:gd name="connsiteY1" fmla="*/ 0 h 201628"/>
                <a:gd name="connsiteX2" fmla="*/ 151222 w 151221"/>
                <a:gd name="connsiteY2" fmla="*/ 201629 h 201628"/>
                <a:gd name="connsiteX3" fmla="*/ 0 w 151221"/>
                <a:gd name="connsiteY3" fmla="*/ 201629 h 2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201628">
                  <a:moveTo>
                    <a:pt x="0" y="0"/>
                  </a:moveTo>
                  <a:lnTo>
                    <a:pt x="151222" y="0"/>
                  </a:lnTo>
                  <a:lnTo>
                    <a:pt x="151222" y="201629"/>
                  </a:lnTo>
                  <a:lnTo>
                    <a:pt x="0" y="201629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865289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6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562846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544328" y="2512439"/>
              <a:ext cx="100814" cy="403257"/>
            </a:xfrm>
            <a:custGeom>
              <a:avLst/>
              <a:gdLst>
                <a:gd name="connsiteX0" fmla="*/ 100814 w 100814"/>
                <a:gd name="connsiteY0" fmla="*/ 0 h 403257"/>
                <a:gd name="connsiteX1" fmla="*/ 0 w 100814"/>
                <a:gd name="connsiteY1" fmla="*/ 0 h 403257"/>
                <a:gd name="connsiteX2" fmla="*/ 0 w 100814"/>
                <a:gd name="connsiteY2" fmla="*/ 403258 h 403257"/>
                <a:gd name="connsiteX3" fmla="*/ 100814 w 100814"/>
                <a:gd name="connsiteY3" fmla="*/ 403258 h 403257"/>
                <a:gd name="connsiteX4" fmla="*/ 75611 w 100814"/>
                <a:gd name="connsiteY4" fmla="*/ 100814 h 403257"/>
                <a:gd name="connsiteX5" fmla="*/ 25204 w 100814"/>
                <a:gd name="connsiteY5" fmla="*/ 100814 h 403257"/>
                <a:gd name="connsiteX6" fmla="*/ 25204 w 100814"/>
                <a:gd name="connsiteY6" fmla="*/ 50407 h 403257"/>
                <a:gd name="connsiteX7" fmla="*/ 75611 w 100814"/>
                <a:gd name="connsiteY7" fmla="*/ 50407 h 40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814" h="403257">
                  <a:moveTo>
                    <a:pt x="100814" y="0"/>
                  </a:moveTo>
                  <a:lnTo>
                    <a:pt x="0" y="0"/>
                  </a:lnTo>
                  <a:lnTo>
                    <a:pt x="0" y="403258"/>
                  </a:lnTo>
                  <a:lnTo>
                    <a:pt x="100814" y="403258"/>
                  </a:lnTo>
                  <a:close/>
                  <a:moveTo>
                    <a:pt x="75611" y="100814"/>
                  </a:moveTo>
                  <a:lnTo>
                    <a:pt x="25204" y="100814"/>
                  </a:lnTo>
                  <a:lnTo>
                    <a:pt x="25204" y="50407"/>
                  </a:lnTo>
                  <a:lnTo>
                    <a:pt x="75611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695550" y="2613253"/>
              <a:ext cx="126018" cy="302443"/>
            </a:xfrm>
            <a:custGeom>
              <a:avLst/>
              <a:gdLst>
                <a:gd name="connsiteX0" fmla="*/ 126018 w 126018"/>
                <a:gd name="connsiteY0" fmla="*/ 0 h 302443"/>
                <a:gd name="connsiteX1" fmla="*/ 0 w 126018"/>
                <a:gd name="connsiteY1" fmla="*/ 0 h 302443"/>
                <a:gd name="connsiteX2" fmla="*/ 0 w 126018"/>
                <a:gd name="connsiteY2" fmla="*/ 302443 h 302443"/>
                <a:gd name="connsiteX3" fmla="*/ 126018 w 126018"/>
                <a:gd name="connsiteY3" fmla="*/ 302443 h 302443"/>
                <a:gd name="connsiteX4" fmla="*/ 63009 w 126018"/>
                <a:gd name="connsiteY4" fmla="*/ 252036 h 302443"/>
                <a:gd name="connsiteX5" fmla="*/ 50407 w 126018"/>
                <a:gd name="connsiteY5" fmla="*/ 239434 h 302443"/>
                <a:gd name="connsiteX6" fmla="*/ 63009 w 126018"/>
                <a:gd name="connsiteY6" fmla="*/ 226832 h 302443"/>
                <a:gd name="connsiteX7" fmla="*/ 75611 w 126018"/>
                <a:gd name="connsiteY7" fmla="*/ 239434 h 302443"/>
                <a:gd name="connsiteX8" fmla="*/ 63009 w 126018"/>
                <a:gd name="connsiteY8" fmla="*/ 252036 h 302443"/>
                <a:gd name="connsiteX9" fmla="*/ 63009 w 126018"/>
                <a:gd name="connsiteY9" fmla="*/ 75611 h 302443"/>
                <a:gd name="connsiteX10" fmla="*/ 50407 w 126018"/>
                <a:gd name="connsiteY10" fmla="*/ 63009 h 302443"/>
                <a:gd name="connsiteX11" fmla="*/ 63009 w 126018"/>
                <a:gd name="connsiteY11" fmla="*/ 50407 h 302443"/>
                <a:gd name="connsiteX12" fmla="*/ 75611 w 126018"/>
                <a:gd name="connsiteY12" fmla="*/ 63009 h 302443"/>
                <a:gd name="connsiteX13" fmla="*/ 63009 w 126018"/>
                <a:gd name="connsiteY13" fmla="*/ 75611 h 30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018" h="302443">
                  <a:moveTo>
                    <a:pt x="126018" y="0"/>
                  </a:moveTo>
                  <a:lnTo>
                    <a:pt x="0" y="0"/>
                  </a:lnTo>
                  <a:lnTo>
                    <a:pt x="0" y="302443"/>
                  </a:lnTo>
                  <a:lnTo>
                    <a:pt x="126018" y="302443"/>
                  </a:lnTo>
                  <a:close/>
                  <a:moveTo>
                    <a:pt x="63009" y="252036"/>
                  </a:moveTo>
                  <a:cubicBezTo>
                    <a:pt x="56050" y="252036"/>
                    <a:pt x="50407" y="246393"/>
                    <a:pt x="50407" y="239434"/>
                  </a:cubicBezTo>
                  <a:cubicBezTo>
                    <a:pt x="50407" y="232476"/>
                    <a:pt x="56050" y="226832"/>
                    <a:pt x="63009" y="226832"/>
                  </a:cubicBezTo>
                  <a:cubicBezTo>
                    <a:pt x="69968" y="226832"/>
                    <a:pt x="75611" y="232476"/>
                    <a:pt x="75611" y="239434"/>
                  </a:cubicBezTo>
                  <a:cubicBezTo>
                    <a:pt x="75611" y="246393"/>
                    <a:pt x="69968" y="252036"/>
                    <a:pt x="63009" y="252036"/>
                  </a:cubicBezTo>
                  <a:close/>
                  <a:moveTo>
                    <a:pt x="63009" y="75611"/>
                  </a:moveTo>
                  <a:cubicBezTo>
                    <a:pt x="56050" y="75611"/>
                    <a:pt x="50407" y="69968"/>
                    <a:pt x="50407" y="63009"/>
                  </a:cubicBezTo>
                  <a:cubicBezTo>
                    <a:pt x="50407" y="56050"/>
                    <a:pt x="56050" y="50407"/>
                    <a:pt x="63009" y="50407"/>
                  </a:cubicBezTo>
                  <a:cubicBezTo>
                    <a:pt x="69968" y="50407"/>
                    <a:pt x="75611" y="56050"/>
                    <a:pt x="75611" y="63009"/>
                  </a:cubicBezTo>
                  <a:cubicBezTo>
                    <a:pt x="75611" y="69968"/>
                    <a:pt x="69968" y="75611"/>
                    <a:pt x="63009" y="75611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44" name="Graphic 29" descr="Storytelling with solid fill">
            <a:extLst>
              <a:ext uri="{FF2B5EF4-FFF2-40B4-BE49-F238E27FC236}">
                <a16:creationId xmlns:a16="http://schemas.microsoft.com/office/drawing/2014/main" id="{45481E42-7500-4BD1-BBD4-02B2825B8694}"/>
              </a:ext>
            </a:extLst>
          </p:cNvPr>
          <p:cNvSpPr/>
          <p:nvPr/>
        </p:nvSpPr>
        <p:spPr>
          <a:xfrm rot="20775425">
            <a:off x="3118068" y="3905129"/>
            <a:ext cx="882530" cy="585794"/>
          </a:xfrm>
          <a:custGeom>
            <a:avLst/>
            <a:gdLst>
              <a:gd name="connsiteX0" fmla="*/ 1188518 w 1189875"/>
              <a:gd name="connsiteY0" fmla="*/ 624144 h 789799"/>
              <a:gd name="connsiteX1" fmla="*/ 1147783 w 1189875"/>
              <a:gd name="connsiteY1" fmla="*/ 184208 h 789799"/>
              <a:gd name="connsiteX2" fmla="*/ 1120627 w 1189875"/>
              <a:gd name="connsiteY2" fmla="*/ 159767 h 789799"/>
              <a:gd name="connsiteX3" fmla="*/ 1100259 w 1189875"/>
              <a:gd name="connsiteY3" fmla="*/ 159767 h 789799"/>
              <a:gd name="connsiteX4" fmla="*/ 1093470 w 1189875"/>
              <a:gd name="connsiteY4" fmla="*/ 81013 h 789799"/>
              <a:gd name="connsiteX5" fmla="*/ 1069029 w 1189875"/>
              <a:gd name="connsiteY5" fmla="*/ 79655 h 789799"/>
              <a:gd name="connsiteX6" fmla="*/ 1009284 w 1189875"/>
              <a:gd name="connsiteY6" fmla="*/ 81013 h 789799"/>
              <a:gd name="connsiteX7" fmla="*/ 1002495 w 1189875"/>
              <a:gd name="connsiteY7" fmla="*/ 7690 h 789799"/>
              <a:gd name="connsiteX8" fmla="*/ 982128 w 1189875"/>
              <a:gd name="connsiteY8" fmla="*/ 3616 h 789799"/>
              <a:gd name="connsiteX9" fmla="*/ 593789 w 1189875"/>
              <a:gd name="connsiteY9" fmla="*/ 133968 h 789799"/>
              <a:gd name="connsiteX10" fmla="*/ 205450 w 1189875"/>
              <a:gd name="connsiteY10" fmla="*/ 3616 h 789799"/>
              <a:gd name="connsiteX11" fmla="*/ 185082 w 1189875"/>
              <a:gd name="connsiteY11" fmla="*/ 7690 h 789799"/>
              <a:gd name="connsiteX12" fmla="*/ 178293 w 1189875"/>
              <a:gd name="connsiteY12" fmla="*/ 81013 h 789799"/>
              <a:gd name="connsiteX13" fmla="*/ 118549 w 1189875"/>
              <a:gd name="connsiteY13" fmla="*/ 79655 h 789799"/>
              <a:gd name="connsiteX14" fmla="*/ 95465 w 1189875"/>
              <a:gd name="connsiteY14" fmla="*/ 81013 h 789799"/>
              <a:gd name="connsiteX15" fmla="*/ 88676 w 1189875"/>
              <a:gd name="connsiteY15" fmla="*/ 159767 h 789799"/>
              <a:gd name="connsiteX16" fmla="*/ 68309 w 1189875"/>
              <a:gd name="connsiteY16" fmla="*/ 159767 h 789799"/>
              <a:gd name="connsiteX17" fmla="*/ 41152 w 1189875"/>
              <a:gd name="connsiteY17" fmla="*/ 184208 h 789799"/>
              <a:gd name="connsiteX18" fmla="*/ 417 w 1189875"/>
              <a:gd name="connsiteY18" fmla="*/ 624144 h 789799"/>
              <a:gd name="connsiteX19" fmla="*/ 23500 w 1189875"/>
              <a:gd name="connsiteY19" fmla="*/ 654017 h 789799"/>
              <a:gd name="connsiteX20" fmla="*/ 27574 w 1189875"/>
              <a:gd name="connsiteY20" fmla="*/ 654017 h 789799"/>
              <a:gd name="connsiteX21" fmla="*/ 531329 w 1189875"/>
              <a:gd name="connsiteY21" fmla="*/ 780295 h 789799"/>
              <a:gd name="connsiteX22" fmla="*/ 561201 w 1189875"/>
              <a:gd name="connsiteY22" fmla="*/ 789800 h 789799"/>
              <a:gd name="connsiteX23" fmla="*/ 629092 w 1189875"/>
              <a:gd name="connsiteY23" fmla="*/ 789800 h 789799"/>
              <a:gd name="connsiteX24" fmla="*/ 657607 w 1189875"/>
              <a:gd name="connsiteY24" fmla="*/ 781653 h 789799"/>
              <a:gd name="connsiteX25" fmla="*/ 1161361 w 1189875"/>
              <a:gd name="connsiteY25" fmla="*/ 655374 h 789799"/>
              <a:gd name="connsiteX26" fmla="*/ 1189876 w 1189875"/>
              <a:gd name="connsiteY26" fmla="*/ 629576 h 789799"/>
              <a:gd name="connsiteX27" fmla="*/ 1188518 w 1189875"/>
              <a:gd name="connsiteY27" fmla="*/ 624144 h 789799"/>
              <a:gd name="connsiteX28" fmla="*/ 620945 w 1189875"/>
              <a:gd name="connsiteY28" fmla="*/ 182850 h 789799"/>
              <a:gd name="connsiteX29" fmla="*/ 952256 w 1189875"/>
              <a:gd name="connsiteY29" fmla="*/ 53856 h 789799"/>
              <a:gd name="connsiteX30" fmla="*/ 988917 w 1189875"/>
              <a:gd name="connsiteY30" fmla="*/ 474783 h 789799"/>
              <a:gd name="connsiteX31" fmla="*/ 620945 w 1189875"/>
              <a:gd name="connsiteY31" fmla="*/ 647227 h 789799"/>
              <a:gd name="connsiteX32" fmla="*/ 620945 w 1189875"/>
              <a:gd name="connsiteY32" fmla="*/ 182850 h 789799"/>
              <a:gd name="connsiteX33" fmla="*/ 235322 w 1189875"/>
              <a:gd name="connsiteY33" fmla="*/ 55214 h 789799"/>
              <a:gd name="connsiteX34" fmla="*/ 566632 w 1189875"/>
              <a:gd name="connsiteY34" fmla="*/ 184208 h 789799"/>
              <a:gd name="connsiteX35" fmla="*/ 566632 w 1189875"/>
              <a:gd name="connsiteY35" fmla="*/ 648585 h 789799"/>
              <a:gd name="connsiteX36" fmla="*/ 198660 w 1189875"/>
              <a:gd name="connsiteY36" fmla="*/ 476141 h 789799"/>
              <a:gd name="connsiteX37" fmla="*/ 235322 w 1189875"/>
              <a:gd name="connsiteY37" fmla="*/ 55214 h 789799"/>
              <a:gd name="connsiteX38" fmla="*/ 104970 w 1189875"/>
              <a:gd name="connsiteY38" fmla="*/ 557611 h 789799"/>
              <a:gd name="connsiteX39" fmla="*/ 145705 w 1189875"/>
              <a:gd name="connsiteY39" fmla="*/ 132610 h 789799"/>
              <a:gd name="connsiteX40" fmla="*/ 174220 w 1189875"/>
              <a:gd name="connsiteY40" fmla="*/ 133968 h 789799"/>
              <a:gd name="connsiteX41" fmla="*/ 140274 w 1189875"/>
              <a:gd name="connsiteY41" fmla="*/ 522307 h 789799"/>
              <a:gd name="connsiteX42" fmla="*/ 166073 w 1189875"/>
              <a:gd name="connsiteY42" fmla="*/ 525023 h 789799"/>
              <a:gd name="connsiteX43" fmla="*/ 558485 w 1189875"/>
              <a:gd name="connsiteY43" fmla="*/ 713761 h 789799"/>
              <a:gd name="connsiteX44" fmla="*/ 558485 w 1189875"/>
              <a:gd name="connsiteY44" fmla="*/ 713761 h 789799"/>
              <a:gd name="connsiteX45" fmla="*/ 104970 w 1189875"/>
              <a:gd name="connsiteY45" fmla="*/ 557611 h 789799"/>
              <a:gd name="connsiteX46" fmla="*/ 629092 w 1189875"/>
              <a:gd name="connsiteY46" fmla="*/ 716477 h 789799"/>
              <a:gd name="connsiteX47" fmla="*/ 629092 w 1189875"/>
              <a:gd name="connsiteY47" fmla="*/ 716477 h 789799"/>
              <a:gd name="connsiteX48" fmla="*/ 1021505 w 1189875"/>
              <a:gd name="connsiteY48" fmla="*/ 525023 h 789799"/>
              <a:gd name="connsiteX49" fmla="*/ 1047304 w 1189875"/>
              <a:gd name="connsiteY49" fmla="*/ 522307 h 789799"/>
              <a:gd name="connsiteX50" fmla="*/ 1013358 w 1189875"/>
              <a:gd name="connsiteY50" fmla="*/ 133968 h 789799"/>
              <a:gd name="connsiteX51" fmla="*/ 1041872 w 1189875"/>
              <a:gd name="connsiteY51" fmla="*/ 132610 h 789799"/>
              <a:gd name="connsiteX52" fmla="*/ 1082607 w 1189875"/>
              <a:gd name="connsiteY52" fmla="*/ 557611 h 789799"/>
              <a:gd name="connsiteX53" fmla="*/ 629092 w 1189875"/>
              <a:gd name="connsiteY53" fmla="*/ 716477 h 78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89875" h="789799">
                <a:moveTo>
                  <a:pt x="1188518" y="624144"/>
                </a:moveTo>
                <a:lnTo>
                  <a:pt x="1147783" y="184208"/>
                </a:lnTo>
                <a:cubicBezTo>
                  <a:pt x="1146425" y="170629"/>
                  <a:pt x="1134205" y="159767"/>
                  <a:pt x="1120627" y="159767"/>
                </a:cubicBezTo>
                <a:cubicBezTo>
                  <a:pt x="1115195" y="159767"/>
                  <a:pt x="1107048" y="159767"/>
                  <a:pt x="1100259" y="159767"/>
                </a:cubicBezTo>
                <a:lnTo>
                  <a:pt x="1093470" y="81013"/>
                </a:lnTo>
                <a:lnTo>
                  <a:pt x="1069029" y="79655"/>
                </a:lnTo>
                <a:cubicBezTo>
                  <a:pt x="1048662" y="78297"/>
                  <a:pt x="1028294" y="79655"/>
                  <a:pt x="1009284" y="81013"/>
                </a:cubicBezTo>
                <a:lnTo>
                  <a:pt x="1002495" y="7690"/>
                </a:lnTo>
                <a:lnTo>
                  <a:pt x="982128" y="3616"/>
                </a:lnTo>
                <a:cubicBezTo>
                  <a:pt x="839556" y="-14035"/>
                  <a:pt x="696984" y="33489"/>
                  <a:pt x="593789" y="133968"/>
                </a:cubicBezTo>
                <a:cubicBezTo>
                  <a:pt x="490594" y="33489"/>
                  <a:pt x="348022" y="-14035"/>
                  <a:pt x="205450" y="3616"/>
                </a:cubicBezTo>
                <a:lnTo>
                  <a:pt x="185082" y="7690"/>
                </a:lnTo>
                <a:lnTo>
                  <a:pt x="178293" y="81013"/>
                </a:lnTo>
                <a:cubicBezTo>
                  <a:pt x="157926" y="79655"/>
                  <a:pt x="138916" y="78297"/>
                  <a:pt x="118549" y="79655"/>
                </a:cubicBezTo>
                <a:lnTo>
                  <a:pt x="95465" y="81013"/>
                </a:lnTo>
                <a:lnTo>
                  <a:pt x="88676" y="159767"/>
                </a:lnTo>
                <a:cubicBezTo>
                  <a:pt x="80529" y="159767"/>
                  <a:pt x="73740" y="159767"/>
                  <a:pt x="68309" y="159767"/>
                </a:cubicBezTo>
                <a:cubicBezTo>
                  <a:pt x="54731" y="159767"/>
                  <a:pt x="42510" y="170629"/>
                  <a:pt x="41152" y="184208"/>
                </a:cubicBezTo>
                <a:lnTo>
                  <a:pt x="417" y="624144"/>
                </a:lnTo>
                <a:cubicBezTo>
                  <a:pt x="-2298" y="639081"/>
                  <a:pt x="8564" y="652659"/>
                  <a:pt x="23500" y="654017"/>
                </a:cubicBezTo>
                <a:cubicBezTo>
                  <a:pt x="24858" y="654017"/>
                  <a:pt x="26216" y="654017"/>
                  <a:pt x="27574" y="654017"/>
                </a:cubicBezTo>
                <a:cubicBezTo>
                  <a:pt x="110402" y="651301"/>
                  <a:pt x="342590" y="656732"/>
                  <a:pt x="531329" y="780295"/>
                </a:cubicBezTo>
                <a:cubicBezTo>
                  <a:pt x="540833" y="785726"/>
                  <a:pt x="550338" y="789800"/>
                  <a:pt x="561201" y="789800"/>
                </a:cubicBezTo>
                <a:lnTo>
                  <a:pt x="629092" y="789800"/>
                </a:lnTo>
                <a:cubicBezTo>
                  <a:pt x="639955" y="789800"/>
                  <a:pt x="649460" y="787084"/>
                  <a:pt x="657607" y="781653"/>
                </a:cubicBezTo>
                <a:cubicBezTo>
                  <a:pt x="855850" y="658090"/>
                  <a:pt x="1081249" y="652659"/>
                  <a:pt x="1161361" y="655374"/>
                </a:cubicBezTo>
                <a:cubicBezTo>
                  <a:pt x="1176298" y="655374"/>
                  <a:pt x="1188518" y="644512"/>
                  <a:pt x="1189876" y="629576"/>
                </a:cubicBezTo>
                <a:cubicBezTo>
                  <a:pt x="1188518" y="625502"/>
                  <a:pt x="1188518" y="625502"/>
                  <a:pt x="1188518" y="624144"/>
                </a:cubicBezTo>
                <a:close/>
                <a:moveTo>
                  <a:pt x="620945" y="182850"/>
                </a:moveTo>
                <a:cubicBezTo>
                  <a:pt x="707846" y="93233"/>
                  <a:pt x="828693" y="47067"/>
                  <a:pt x="952256" y="53856"/>
                </a:cubicBezTo>
                <a:lnTo>
                  <a:pt x="988917" y="474783"/>
                </a:lnTo>
                <a:cubicBezTo>
                  <a:pt x="925099" y="487004"/>
                  <a:pt x="759444" y="527739"/>
                  <a:pt x="620945" y="647227"/>
                </a:cubicBezTo>
                <a:lnTo>
                  <a:pt x="620945" y="182850"/>
                </a:lnTo>
                <a:close/>
                <a:moveTo>
                  <a:pt x="235322" y="55214"/>
                </a:moveTo>
                <a:cubicBezTo>
                  <a:pt x="358884" y="48425"/>
                  <a:pt x="479731" y="94591"/>
                  <a:pt x="566632" y="184208"/>
                </a:cubicBezTo>
                <a:lnTo>
                  <a:pt x="566632" y="648585"/>
                </a:lnTo>
                <a:cubicBezTo>
                  <a:pt x="428134" y="529096"/>
                  <a:pt x="262478" y="488361"/>
                  <a:pt x="198660" y="476141"/>
                </a:cubicBezTo>
                <a:lnTo>
                  <a:pt x="235322" y="55214"/>
                </a:lnTo>
                <a:close/>
                <a:moveTo>
                  <a:pt x="104970" y="557611"/>
                </a:moveTo>
                <a:lnTo>
                  <a:pt x="145705" y="132610"/>
                </a:lnTo>
                <a:cubicBezTo>
                  <a:pt x="153852" y="132610"/>
                  <a:pt x="163357" y="133968"/>
                  <a:pt x="174220" y="133968"/>
                </a:cubicBezTo>
                <a:lnTo>
                  <a:pt x="140274" y="522307"/>
                </a:lnTo>
                <a:lnTo>
                  <a:pt x="166073" y="525023"/>
                </a:lnTo>
                <a:cubicBezTo>
                  <a:pt x="168788" y="525023"/>
                  <a:pt x="398261" y="554895"/>
                  <a:pt x="558485" y="713761"/>
                </a:cubicBezTo>
                <a:lnTo>
                  <a:pt x="558485" y="713761"/>
                </a:lnTo>
                <a:cubicBezTo>
                  <a:pt x="380610" y="577978"/>
                  <a:pt x="182367" y="560326"/>
                  <a:pt x="104970" y="557611"/>
                </a:cubicBezTo>
                <a:close/>
                <a:moveTo>
                  <a:pt x="629092" y="716477"/>
                </a:moveTo>
                <a:lnTo>
                  <a:pt x="629092" y="716477"/>
                </a:lnTo>
                <a:cubicBezTo>
                  <a:pt x="792032" y="556253"/>
                  <a:pt x="1020147" y="525023"/>
                  <a:pt x="1021505" y="525023"/>
                </a:cubicBezTo>
                <a:lnTo>
                  <a:pt x="1047304" y="522307"/>
                </a:lnTo>
                <a:lnTo>
                  <a:pt x="1013358" y="133968"/>
                </a:lnTo>
                <a:cubicBezTo>
                  <a:pt x="1024221" y="132610"/>
                  <a:pt x="1033725" y="132610"/>
                  <a:pt x="1041872" y="132610"/>
                </a:cubicBezTo>
                <a:lnTo>
                  <a:pt x="1082607" y="557611"/>
                </a:lnTo>
                <a:cubicBezTo>
                  <a:pt x="1005211" y="560326"/>
                  <a:pt x="806968" y="579336"/>
                  <a:pt x="629092" y="716477"/>
                </a:cubicBezTo>
                <a:close/>
              </a:path>
            </a:pathLst>
          </a:custGeom>
          <a:solidFill>
            <a:srgbClr val="000000"/>
          </a:solidFill>
          <a:ln w="13494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49" name="Graphic 47" descr="Window with solid fill">
            <a:extLst>
              <a:ext uri="{FF2B5EF4-FFF2-40B4-BE49-F238E27FC236}">
                <a16:creationId xmlns:a16="http://schemas.microsoft.com/office/drawing/2014/main" id="{9631C245-C868-44F5-A27D-E5012E9D6FB6}"/>
              </a:ext>
            </a:extLst>
          </p:cNvPr>
          <p:cNvSpPr/>
          <p:nvPr/>
        </p:nvSpPr>
        <p:spPr>
          <a:xfrm>
            <a:off x="5280076" y="1237413"/>
            <a:ext cx="2140815" cy="1625061"/>
          </a:xfrm>
          <a:custGeom>
            <a:avLst/>
            <a:gdLst>
              <a:gd name="connsiteX0" fmla="*/ 1461084 w 1461084"/>
              <a:gd name="connsiteY0" fmla="*/ 0 h 1425378"/>
              <a:gd name="connsiteX1" fmla="*/ 0 w 1461084"/>
              <a:gd name="connsiteY1" fmla="*/ 0 h 1425378"/>
              <a:gd name="connsiteX2" fmla="*/ 0 w 1461084"/>
              <a:gd name="connsiteY2" fmla="*/ 146108 h 1425378"/>
              <a:gd name="connsiteX3" fmla="*/ 91318 w 1461084"/>
              <a:gd name="connsiteY3" fmla="*/ 146108 h 1425378"/>
              <a:gd name="connsiteX4" fmla="*/ 91318 w 1461084"/>
              <a:gd name="connsiteY4" fmla="*/ 1425379 h 1425378"/>
              <a:gd name="connsiteX5" fmla="*/ 382713 w 1461084"/>
              <a:gd name="connsiteY5" fmla="*/ 1425379 h 1425378"/>
              <a:gd name="connsiteX6" fmla="*/ 382713 w 1461084"/>
              <a:gd name="connsiteY6" fmla="*/ 1369766 h 1425378"/>
              <a:gd name="connsiteX7" fmla="*/ 1078372 w 1461084"/>
              <a:gd name="connsiteY7" fmla="*/ 1369766 h 1425378"/>
              <a:gd name="connsiteX8" fmla="*/ 1078372 w 1461084"/>
              <a:gd name="connsiteY8" fmla="*/ 1425379 h 1425378"/>
              <a:gd name="connsiteX9" fmla="*/ 1369766 w 1461084"/>
              <a:gd name="connsiteY9" fmla="*/ 1425379 h 1425378"/>
              <a:gd name="connsiteX10" fmla="*/ 1369766 w 1461084"/>
              <a:gd name="connsiteY10" fmla="*/ 146108 h 1425378"/>
              <a:gd name="connsiteX11" fmla="*/ 1461084 w 1461084"/>
              <a:gd name="connsiteY11" fmla="*/ 146108 h 1425378"/>
              <a:gd name="connsiteX12" fmla="*/ 675751 w 1461084"/>
              <a:gd name="connsiteY12" fmla="*/ 712279 h 1425378"/>
              <a:gd name="connsiteX13" fmla="*/ 435111 w 1461084"/>
              <a:gd name="connsiteY13" fmla="*/ 712279 h 1425378"/>
              <a:gd name="connsiteX14" fmla="*/ 566170 w 1461084"/>
              <a:gd name="connsiteY14" fmla="*/ 235983 h 1425378"/>
              <a:gd name="connsiteX15" fmla="*/ 566170 w 1461084"/>
              <a:gd name="connsiteY15" fmla="*/ 146108 h 1425378"/>
              <a:gd name="connsiteX16" fmla="*/ 675751 w 1461084"/>
              <a:gd name="connsiteY16" fmla="*/ 146108 h 1425378"/>
              <a:gd name="connsiteX17" fmla="*/ 785333 w 1461084"/>
              <a:gd name="connsiteY17" fmla="*/ 146108 h 1425378"/>
              <a:gd name="connsiteX18" fmla="*/ 894914 w 1461084"/>
              <a:gd name="connsiteY18" fmla="*/ 146108 h 1425378"/>
              <a:gd name="connsiteX19" fmla="*/ 894914 w 1461084"/>
              <a:gd name="connsiteY19" fmla="*/ 235983 h 1425378"/>
              <a:gd name="connsiteX20" fmla="*/ 1025973 w 1461084"/>
              <a:gd name="connsiteY20" fmla="*/ 712279 h 1425378"/>
              <a:gd name="connsiteX21" fmla="*/ 785333 w 1461084"/>
              <a:gd name="connsiteY21" fmla="*/ 712279 h 1425378"/>
              <a:gd name="connsiteX22" fmla="*/ 258740 w 1461084"/>
              <a:gd name="connsiteY22" fmla="*/ 922309 h 1425378"/>
              <a:gd name="connsiteX23" fmla="*/ 358970 w 1461084"/>
              <a:gd name="connsiteY23" fmla="*/ 821860 h 1425378"/>
              <a:gd name="connsiteX24" fmla="*/ 675751 w 1461084"/>
              <a:gd name="connsiteY24" fmla="*/ 821860 h 1425378"/>
              <a:gd name="connsiteX25" fmla="*/ 675751 w 1461084"/>
              <a:gd name="connsiteY25" fmla="*/ 1223658 h 1425378"/>
              <a:gd name="connsiteX26" fmla="*/ 371335 w 1461084"/>
              <a:gd name="connsiteY26" fmla="*/ 1223658 h 1425378"/>
              <a:gd name="connsiteX27" fmla="*/ 258740 w 1461084"/>
              <a:gd name="connsiteY27" fmla="*/ 922309 h 1425378"/>
              <a:gd name="connsiteX28" fmla="*/ 785333 w 1461084"/>
              <a:gd name="connsiteY28" fmla="*/ 821860 h 1425378"/>
              <a:gd name="connsiteX29" fmla="*/ 1102114 w 1461084"/>
              <a:gd name="connsiteY29" fmla="*/ 821860 h 1425378"/>
              <a:gd name="connsiteX30" fmla="*/ 1202344 w 1461084"/>
              <a:gd name="connsiteY30" fmla="*/ 922309 h 1425378"/>
              <a:gd name="connsiteX31" fmla="*/ 1089750 w 1461084"/>
              <a:gd name="connsiteY31" fmla="*/ 1223658 h 1425378"/>
              <a:gd name="connsiteX32" fmla="*/ 785333 w 1461084"/>
              <a:gd name="connsiteY32" fmla="*/ 1223658 h 142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1084" h="1425378">
                <a:moveTo>
                  <a:pt x="1461084" y="0"/>
                </a:moveTo>
                <a:lnTo>
                  <a:pt x="0" y="0"/>
                </a:lnTo>
                <a:lnTo>
                  <a:pt x="0" y="146108"/>
                </a:lnTo>
                <a:lnTo>
                  <a:pt x="91318" y="146108"/>
                </a:lnTo>
                <a:lnTo>
                  <a:pt x="91318" y="1425379"/>
                </a:lnTo>
                <a:lnTo>
                  <a:pt x="382713" y="1425379"/>
                </a:lnTo>
                <a:lnTo>
                  <a:pt x="382713" y="1369766"/>
                </a:lnTo>
                <a:lnTo>
                  <a:pt x="1078372" y="1369766"/>
                </a:lnTo>
                <a:lnTo>
                  <a:pt x="1078372" y="1425379"/>
                </a:lnTo>
                <a:lnTo>
                  <a:pt x="1369766" y="1425379"/>
                </a:lnTo>
                <a:lnTo>
                  <a:pt x="1369766" y="146108"/>
                </a:lnTo>
                <a:lnTo>
                  <a:pt x="1461084" y="146108"/>
                </a:lnTo>
                <a:close/>
                <a:moveTo>
                  <a:pt x="675751" y="712279"/>
                </a:moveTo>
                <a:lnTo>
                  <a:pt x="435111" y="712279"/>
                </a:lnTo>
                <a:cubicBezTo>
                  <a:pt x="519604" y="567668"/>
                  <a:pt x="564788" y="403464"/>
                  <a:pt x="566170" y="235983"/>
                </a:cubicBezTo>
                <a:lnTo>
                  <a:pt x="566170" y="146108"/>
                </a:lnTo>
                <a:lnTo>
                  <a:pt x="675751" y="146108"/>
                </a:lnTo>
                <a:close/>
                <a:moveTo>
                  <a:pt x="785333" y="146108"/>
                </a:moveTo>
                <a:lnTo>
                  <a:pt x="894914" y="146108"/>
                </a:lnTo>
                <a:lnTo>
                  <a:pt x="894914" y="235983"/>
                </a:lnTo>
                <a:cubicBezTo>
                  <a:pt x="896297" y="403464"/>
                  <a:pt x="941481" y="567668"/>
                  <a:pt x="1025973" y="712279"/>
                </a:cubicBezTo>
                <a:lnTo>
                  <a:pt x="785333" y="712279"/>
                </a:lnTo>
                <a:close/>
                <a:moveTo>
                  <a:pt x="258740" y="922309"/>
                </a:moveTo>
                <a:cubicBezTo>
                  <a:pt x="295408" y="892244"/>
                  <a:pt x="328985" y="858593"/>
                  <a:pt x="358970" y="821860"/>
                </a:cubicBezTo>
                <a:lnTo>
                  <a:pt x="675751" y="821860"/>
                </a:lnTo>
                <a:lnTo>
                  <a:pt x="675751" y="1223658"/>
                </a:lnTo>
                <a:lnTo>
                  <a:pt x="371335" y="1223658"/>
                </a:lnTo>
                <a:cubicBezTo>
                  <a:pt x="352308" y="1117234"/>
                  <a:pt x="314160" y="1015136"/>
                  <a:pt x="258740" y="922309"/>
                </a:cubicBezTo>
                <a:close/>
                <a:moveTo>
                  <a:pt x="785333" y="821860"/>
                </a:moveTo>
                <a:lnTo>
                  <a:pt x="1102114" y="821860"/>
                </a:lnTo>
                <a:cubicBezTo>
                  <a:pt x="1132101" y="858593"/>
                  <a:pt x="1165677" y="892244"/>
                  <a:pt x="1202344" y="922309"/>
                </a:cubicBezTo>
                <a:cubicBezTo>
                  <a:pt x="1146933" y="1015139"/>
                  <a:pt x="1108786" y="1117236"/>
                  <a:pt x="1089750" y="1223658"/>
                </a:cubicBezTo>
                <a:lnTo>
                  <a:pt x="785333" y="1223658"/>
                </a:lnTo>
                <a:close/>
              </a:path>
            </a:pathLst>
          </a:custGeom>
          <a:solidFill>
            <a:srgbClr val="000000"/>
          </a:solidFill>
          <a:ln w="18256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11BD27-5389-4E2B-92CC-D37DF1364AFF}"/>
              </a:ext>
            </a:extLst>
          </p:cNvPr>
          <p:cNvGrpSpPr/>
          <p:nvPr/>
        </p:nvGrpSpPr>
        <p:grpSpPr>
          <a:xfrm>
            <a:off x="2915325" y="4883085"/>
            <a:ext cx="940238" cy="1115566"/>
            <a:chOff x="2737268" y="5038110"/>
            <a:chExt cx="648652" cy="762000"/>
          </a:xfrm>
        </p:grpSpPr>
        <p:sp>
          <p:nvSpPr>
            <p:cNvPr id="52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870618" y="5038110"/>
              <a:ext cx="381000" cy="342900"/>
            </a:xfrm>
            <a:custGeom>
              <a:avLst/>
              <a:gdLst>
                <a:gd name="connsiteX0" fmla="*/ 190500 w 381000"/>
                <a:gd name="connsiteY0" fmla="*/ 57150 h 342900"/>
                <a:gd name="connsiteX1" fmla="*/ 276225 w 381000"/>
                <a:gd name="connsiteY1" fmla="*/ 142875 h 342900"/>
                <a:gd name="connsiteX2" fmla="*/ 104775 w 381000"/>
                <a:gd name="connsiteY2" fmla="*/ 142875 h 342900"/>
                <a:gd name="connsiteX3" fmla="*/ 190500 w 381000"/>
                <a:gd name="connsiteY3" fmla="*/ 57150 h 342900"/>
                <a:gd name="connsiteX4" fmla="*/ 0 w 381000"/>
                <a:gd name="connsiteY4" fmla="*/ 323850 h 342900"/>
                <a:gd name="connsiteX5" fmla="*/ 19050 w 381000"/>
                <a:gd name="connsiteY5" fmla="*/ 342900 h 342900"/>
                <a:gd name="connsiteX6" fmla="*/ 152400 w 381000"/>
                <a:gd name="connsiteY6" fmla="*/ 342900 h 342900"/>
                <a:gd name="connsiteX7" fmla="*/ 152400 w 381000"/>
                <a:gd name="connsiteY7" fmla="*/ 323850 h 342900"/>
                <a:gd name="connsiteX8" fmla="*/ 171450 w 381000"/>
                <a:gd name="connsiteY8" fmla="*/ 304800 h 342900"/>
                <a:gd name="connsiteX9" fmla="*/ 209550 w 381000"/>
                <a:gd name="connsiteY9" fmla="*/ 304800 h 342900"/>
                <a:gd name="connsiteX10" fmla="*/ 228600 w 381000"/>
                <a:gd name="connsiteY10" fmla="*/ 323850 h 342900"/>
                <a:gd name="connsiteX11" fmla="*/ 228600 w 381000"/>
                <a:gd name="connsiteY11" fmla="*/ 342900 h 342900"/>
                <a:gd name="connsiteX12" fmla="*/ 361950 w 381000"/>
                <a:gd name="connsiteY12" fmla="*/ 342900 h 342900"/>
                <a:gd name="connsiteX13" fmla="*/ 381000 w 381000"/>
                <a:gd name="connsiteY13" fmla="*/ 323850 h 342900"/>
                <a:gd name="connsiteX14" fmla="*/ 381000 w 381000"/>
                <a:gd name="connsiteY14" fmla="*/ 142875 h 342900"/>
                <a:gd name="connsiteX15" fmla="*/ 333375 w 381000"/>
                <a:gd name="connsiteY15" fmla="*/ 142875 h 342900"/>
                <a:gd name="connsiteX16" fmla="*/ 190500 w 381000"/>
                <a:gd name="connsiteY16" fmla="*/ 0 h 342900"/>
                <a:gd name="connsiteX17" fmla="*/ 47625 w 381000"/>
                <a:gd name="connsiteY17" fmla="*/ 142875 h 342900"/>
                <a:gd name="connsiteX18" fmla="*/ 0 w 381000"/>
                <a:gd name="connsiteY18" fmla="*/ 142875 h 342900"/>
                <a:gd name="connsiteX19" fmla="*/ 0 w 381000"/>
                <a:gd name="connsiteY19" fmla="*/ 3238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00" h="342900">
                  <a:moveTo>
                    <a:pt x="190500" y="57150"/>
                  </a:moveTo>
                  <a:cubicBezTo>
                    <a:pt x="238125" y="57150"/>
                    <a:pt x="276225" y="95250"/>
                    <a:pt x="276225" y="142875"/>
                  </a:cubicBezTo>
                  <a:lnTo>
                    <a:pt x="104775" y="142875"/>
                  </a:lnTo>
                  <a:cubicBezTo>
                    <a:pt x="104775" y="95250"/>
                    <a:pt x="142875" y="57150"/>
                    <a:pt x="190500" y="57150"/>
                  </a:cubicBezTo>
                  <a:close/>
                  <a:moveTo>
                    <a:pt x="0" y="323850"/>
                  </a:moveTo>
                  <a:cubicBezTo>
                    <a:pt x="0" y="334328"/>
                    <a:pt x="8572" y="342900"/>
                    <a:pt x="19050" y="342900"/>
                  </a:cubicBezTo>
                  <a:lnTo>
                    <a:pt x="152400" y="342900"/>
                  </a:lnTo>
                  <a:lnTo>
                    <a:pt x="152400" y="323850"/>
                  </a:lnTo>
                  <a:cubicBezTo>
                    <a:pt x="152400" y="313373"/>
                    <a:pt x="160973" y="304800"/>
                    <a:pt x="171450" y="304800"/>
                  </a:cubicBezTo>
                  <a:lnTo>
                    <a:pt x="209550" y="304800"/>
                  </a:lnTo>
                  <a:cubicBezTo>
                    <a:pt x="220027" y="304800"/>
                    <a:pt x="228600" y="313373"/>
                    <a:pt x="228600" y="323850"/>
                  </a:cubicBezTo>
                  <a:lnTo>
                    <a:pt x="228600" y="342900"/>
                  </a:lnTo>
                  <a:lnTo>
                    <a:pt x="361950" y="342900"/>
                  </a:lnTo>
                  <a:cubicBezTo>
                    <a:pt x="372428" y="342900"/>
                    <a:pt x="381000" y="334328"/>
                    <a:pt x="381000" y="323850"/>
                  </a:cubicBezTo>
                  <a:lnTo>
                    <a:pt x="381000" y="142875"/>
                  </a:lnTo>
                  <a:lnTo>
                    <a:pt x="333375" y="142875"/>
                  </a:lnTo>
                  <a:cubicBezTo>
                    <a:pt x="333375" y="63818"/>
                    <a:pt x="269558" y="0"/>
                    <a:pt x="190500" y="0"/>
                  </a:cubicBezTo>
                  <a:cubicBezTo>
                    <a:pt x="111443" y="0"/>
                    <a:pt x="47625" y="63818"/>
                    <a:pt x="47625" y="142875"/>
                  </a:cubicBezTo>
                  <a:lnTo>
                    <a:pt x="0" y="142875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908718" y="5657235"/>
              <a:ext cx="304800" cy="142875"/>
            </a:xfrm>
            <a:custGeom>
              <a:avLst/>
              <a:gdLst>
                <a:gd name="connsiteX0" fmla="*/ 292418 w 304800"/>
                <a:gd name="connsiteY0" fmla="*/ 0 h 142875"/>
                <a:gd name="connsiteX1" fmla="*/ 12382 w 304800"/>
                <a:gd name="connsiteY1" fmla="*/ 0 h 142875"/>
                <a:gd name="connsiteX2" fmla="*/ 0 w 304800"/>
                <a:gd name="connsiteY2" fmla="*/ 12383 h 142875"/>
                <a:gd name="connsiteX3" fmla="*/ 0 w 304800"/>
                <a:gd name="connsiteY3" fmla="*/ 142875 h 142875"/>
                <a:gd name="connsiteX4" fmla="*/ 304800 w 304800"/>
                <a:gd name="connsiteY4" fmla="*/ 142875 h 142875"/>
                <a:gd name="connsiteX5" fmla="*/ 304800 w 304800"/>
                <a:gd name="connsiteY5" fmla="*/ 12383 h 142875"/>
                <a:gd name="connsiteX6" fmla="*/ 292418 w 304800"/>
                <a:gd name="connsiteY6" fmla="*/ 0 h 142875"/>
                <a:gd name="connsiteX7" fmla="*/ 292418 w 304800"/>
                <a:gd name="connsiteY7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142875">
                  <a:moveTo>
                    <a:pt x="292418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lnTo>
                    <a:pt x="0" y="142875"/>
                  </a:lnTo>
                  <a:lnTo>
                    <a:pt x="304800" y="142875"/>
                  </a:lnTo>
                  <a:lnTo>
                    <a:pt x="304800" y="12383"/>
                  </a:lnTo>
                  <a:cubicBezTo>
                    <a:pt x="304800" y="5715"/>
                    <a:pt x="299085" y="0"/>
                    <a:pt x="292418" y="0"/>
                  </a:cubicBezTo>
                  <a:lnTo>
                    <a:pt x="29241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737268" y="5191462"/>
              <a:ext cx="648652" cy="608647"/>
            </a:xfrm>
            <a:custGeom>
              <a:avLst/>
              <a:gdLst>
                <a:gd name="connsiteX0" fmla="*/ 609600 w 648652"/>
                <a:gd name="connsiteY0" fmla="*/ 294323 h 608647"/>
                <a:gd name="connsiteX1" fmla="*/ 590550 w 648652"/>
                <a:gd name="connsiteY1" fmla="*/ 294323 h 608647"/>
                <a:gd name="connsiteX2" fmla="*/ 590550 w 648652"/>
                <a:gd name="connsiteY2" fmla="*/ 65723 h 608647"/>
                <a:gd name="connsiteX3" fmla="*/ 552450 w 648652"/>
                <a:gd name="connsiteY3" fmla="*/ 0 h 608647"/>
                <a:gd name="connsiteX4" fmla="*/ 552450 w 648652"/>
                <a:gd name="connsiteY4" fmla="*/ 170498 h 608647"/>
                <a:gd name="connsiteX5" fmla="*/ 495300 w 648652"/>
                <a:gd name="connsiteY5" fmla="*/ 227648 h 608647"/>
                <a:gd name="connsiteX6" fmla="*/ 361950 w 648652"/>
                <a:gd name="connsiteY6" fmla="*/ 227648 h 608647"/>
                <a:gd name="connsiteX7" fmla="*/ 361950 w 648652"/>
                <a:gd name="connsiteY7" fmla="*/ 246698 h 608647"/>
                <a:gd name="connsiteX8" fmla="*/ 342900 w 648652"/>
                <a:gd name="connsiteY8" fmla="*/ 265748 h 608647"/>
                <a:gd name="connsiteX9" fmla="*/ 304800 w 648652"/>
                <a:gd name="connsiteY9" fmla="*/ 265748 h 608647"/>
                <a:gd name="connsiteX10" fmla="*/ 285750 w 648652"/>
                <a:gd name="connsiteY10" fmla="*/ 246698 h 608647"/>
                <a:gd name="connsiteX11" fmla="*/ 285750 w 648652"/>
                <a:gd name="connsiteY11" fmla="*/ 227648 h 608647"/>
                <a:gd name="connsiteX12" fmla="*/ 152400 w 648652"/>
                <a:gd name="connsiteY12" fmla="*/ 227648 h 608647"/>
                <a:gd name="connsiteX13" fmla="*/ 95250 w 648652"/>
                <a:gd name="connsiteY13" fmla="*/ 170498 h 608647"/>
                <a:gd name="connsiteX14" fmla="*/ 95250 w 648652"/>
                <a:gd name="connsiteY14" fmla="*/ 0 h 608647"/>
                <a:gd name="connsiteX15" fmla="*/ 57150 w 648652"/>
                <a:gd name="connsiteY15" fmla="*/ 65723 h 608647"/>
                <a:gd name="connsiteX16" fmla="*/ 57150 w 648652"/>
                <a:gd name="connsiteY16" fmla="*/ 294323 h 608647"/>
                <a:gd name="connsiteX17" fmla="*/ 38100 w 648652"/>
                <a:gd name="connsiteY17" fmla="*/ 294323 h 608647"/>
                <a:gd name="connsiteX18" fmla="*/ 0 w 648652"/>
                <a:gd name="connsiteY18" fmla="*/ 332423 h 608647"/>
                <a:gd name="connsiteX19" fmla="*/ 0 w 648652"/>
                <a:gd name="connsiteY19" fmla="*/ 484823 h 608647"/>
                <a:gd name="connsiteX20" fmla="*/ 38100 w 648652"/>
                <a:gd name="connsiteY20" fmla="*/ 522923 h 608647"/>
                <a:gd name="connsiteX21" fmla="*/ 57150 w 648652"/>
                <a:gd name="connsiteY21" fmla="*/ 522923 h 608647"/>
                <a:gd name="connsiteX22" fmla="*/ 57150 w 648652"/>
                <a:gd name="connsiteY22" fmla="*/ 570548 h 608647"/>
                <a:gd name="connsiteX23" fmla="*/ 95250 w 648652"/>
                <a:gd name="connsiteY23" fmla="*/ 608648 h 608647"/>
                <a:gd name="connsiteX24" fmla="*/ 133350 w 648652"/>
                <a:gd name="connsiteY24" fmla="*/ 608648 h 608647"/>
                <a:gd name="connsiteX25" fmla="*/ 133350 w 648652"/>
                <a:gd name="connsiteY25" fmla="*/ 478155 h 608647"/>
                <a:gd name="connsiteX26" fmla="*/ 183833 w 648652"/>
                <a:gd name="connsiteY26" fmla="*/ 427673 h 608647"/>
                <a:gd name="connsiteX27" fmla="*/ 464820 w 648652"/>
                <a:gd name="connsiteY27" fmla="*/ 427673 h 608647"/>
                <a:gd name="connsiteX28" fmla="*/ 515303 w 648652"/>
                <a:gd name="connsiteY28" fmla="*/ 478155 h 608647"/>
                <a:gd name="connsiteX29" fmla="*/ 515303 w 648652"/>
                <a:gd name="connsiteY29" fmla="*/ 608648 h 608647"/>
                <a:gd name="connsiteX30" fmla="*/ 553403 w 648652"/>
                <a:gd name="connsiteY30" fmla="*/ 608648 h 608647"/>
                <a:gd name="connsiteX31" fmla="*/ 591503 w 648652"/>
                <a:gd name="connsiteY31" fmla="*/ 570548 h 608647"/>
                <a:gd name="connsiteX32" fmla="*/ 591503 w 648652"/>
                <a:gd name="connsiteY32" fmla="*/ 522923 h 608647"/>
                <a:gd name="connsiteX33" fmla="*/ 610553 w 648652"/>
                <a:gd name="connsiteY33" fmla="*/ 522923 h 608647"/>
                <a:gd name="connsiteX34" fmla="*/ 648653 w 648652"/>
                <a:gd name="connsiteY34" fmla="*/ 484823 h 608647"/>
                <a:gd name="connsiteX35" fmla="*/ 648653 w 648652"/>
                <a:gd name="connsiteY35" fmla="*/ 332423 h 608647"/>
                <a:gd name="connsiteX36" fmla="*/ 609600 w 648652"/>
                <a:gd name="connsiteY36" fmla="*/ 294323 h 60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8652" h="608647">
                  <a:moveTo>
                    <a:pt x="609600" y="294323"/>
                  </a:moveTo>
                  <a:lnTo>
                    <a:pt x="590550" y="294323"/>
                  </a:lnTo>
                  <a:lnTo>
                    <a:pt x="590550" y="65723"/>
                  </a:lnTo>
                  <a:cubicBezTo>
                    <a:pt x="590550" y="38100"/>
                    <a:pt x="576263" y="13335"/>
                    <a:pt x="552450" y="0"/>
                  </a:cubicBezTo>
                  <a:lnTo>
                    <a:pt x="552450" y="170498"/>
                  </a:lnTo>
                  <a:cubicBezTo>
                    <a:pt x="552450" y="201930"/>
                    <a:pt x="526733" y="227648"/>
                    <a:pt x="495300" y="227648"/>
                  </a:cubicBezTo>
                  <a:lnTo>
                    <a:pt x="361950" y="227648"/>
                  </a:lnTo>
                  <a:lnTo>
                    <a:pt x="361950" y="246698"/>
                  </a:lnTo>
                  <a:cubicBezTo>
                    <a:pt x="361950" y="257175"/>
                    <a:pt x="353378" y="265748"/>
                    <a:pt x="342900" y="265748"/>
                  </a:cubicBezTo>
                  <a:lnTo>
                    <a:pt x="304800" y="265748"/>
                  </a:lnTo>
                  <a:cubicBezTo>
                    <a:pt x="294323" y="265748"/>
                    <a:pt x="285750" y="257175"/>
                    <a:pt x="285750" y="246698"/>
                  </a:cubicBezTo>
                  <a:lnTo>
                    <a:pt x="285750" y="227648"/>
                  </a:lnTo>
                  <a:lnTo>
                    <a:pt x="152400" y="227648"/>
                  </a:lnTo>
                  <a:cubicBezTo>
                    <a:pt x="120968" y="227648"/>
                    <a:pt x="95250" y="201930"/>
                    <a:pt x="95250" y="170498"/>
                  </a:cubicBezTo>
                  <a:lnTo>
                    <a:pt x="95250" y="0"/>
                  </a:lnTo>
                  <a:cubicBezTo>
                    <a:pt x="71438" y="13335"/>
                    <a:pt x="57150" y="39053"/>
                    <a:pt x="57150" y="65723"/>
                  </a:cubicBezTo>
                  <a:lnTo>
                    <a:pt x="57150" y="294323"/>
                  </a:lnTo>
                  <a:lnTo>
                    <a:pt x="38100" y="294323"/>
                  </a:lnTo>
                  <a:cubicBezTo>
                    <a:pt x="17145" y="294323"/>
                    <a:pt x="0" y="311468"/>
                    <a:pt x="0" y="332423"/>
                  </a:cubicBezTo>
                  <a:lnTo>
                    <a:pt x="0" y="484823"/>
                  </a:lnTo>
                  <a:cubicBezTo>
                    <a:pt x="0" y="505777"/>
                    <a:pt x="17145" y="522923"/>
                    <a:pt x="38100" y="522923"/>
                  </a:cubicBezTo>
                  <a:lnTo>
                    <a:pt x="57150" y="522923"/>
                  </a:lnTo>
                  <a:lnTo>
                    <a:pt x="57150" y="570548"/>
                  </a:lnTo>
                  <a:cubicBezTo>
                    <a:pt x="57150" y="591502"/>
                    <a:pt x="74295" y="608648"/>
                    <a:pt x="95250" y="608648"/>
                  </a:cubicBezTo>
                  <a:lnTo>
                    <a:pt x="133350" y="608648"/>
                  </a:lnTo>
                  <a:lnTo>
                    <a:pt x="133350" y="478155"/>
                  </a:lnTo>
                  <a:cubicBezTo>
                    <a:pt x="133350" y="450533"/>
                    <a:pt x="156210" y="427673"/>
                    <a:pt x="183833" y="427673"/>
                  </a:cubicBezTo>
                  <a:lnTo>
                    <a:pt x="464820" y="427673"/>
                  </a:lnTo>
                  <a:cubicBezTo>
                    <a:pt x="492442" y="427673"/>
                    <a:pt x="515303" y="450533"/>
                    <a:pt x="515303" y="478155"/>
                  </a:cubicBezTo>
                  <a:lnTo>
                    <a:pt x="515303" y="608648"/>
                  </a:lnTo>
                  <a:lnTo>
                    <a:pt x="553403" y="608648"/>
                  </a:lnTo>
                  <a:cubicBezTo>
                    <a:pt x="574358" y="608648"/>
                    <a:pt x="591503" y="591502"/>
                    <a:pt x="591503" y="570548"/>
                  </a:cubicBezTo>
                  <a:lnTo>
                    <a:pt x="591503" y="522923"/>
                  </a:lnTo>
                  <a:lnTo>
                    <a:pt x="610553" y="522923"/>
                  </a:lnTo>
                  <a:cubicBezTo>
                    <a:pt x="631508" y="522923"/>
                    <a:pt x="648653" y="505777"/>
                    <a:pt x="648653" y="484823"/>
                  </a:cubicBezTo>
                  <a:lnTo>
                    <a:pt x="648653" y="332423"/>
                  </a:lnTo>
                  <a:cubicBezTo>
                    <a:pt x="647700" y="311468"/>
                    <a:pt x="630555" y="294323"/>
                    <a:pt x="609600" y="2943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0881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E60DD-2C02-42EC-86EE-36CB2D82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2F281E9-49CB-4994-A559-25E12FBB08B4}"/>
              </a:ext>
            </a:extLst>
          </p:cNvPr>
          <p:cNvGrpSpPr/>
          <p:nvPr/>
        </p:nvGrpSpPr>
        <p:grpSpPr>
          <a:xfrm>
            <a:off x="2813082" y="2033845"/>
            <a:ext cx="2221555" cy="1904189"/>
            <a:chOff x="4985222" y="2476905"/>
            <a:chExt cx="2221555" cy="1904189"/>
          </a:xfrm>
        </p:grpSpPr>
        <p:sp>
          <p:nvSpPr>
            <p:cNvPr id="5" name="Graphic 3" descr="Home with solid fill">
              <a:extLst>
                <a:ext uri="{FF2B5EF4-FFF2-40B4-BE49-F238E27FC236}">
                  <a16:creationId xmlns:a16="http://schemas.microsoft.com/office/drawing/2014/main" id="{F4B6A837-900A-4E11-B75E-B674692CA704}"/>
                </a:ext>
              </a:extLst>
            </p:cNvPr>
            <p:cNvSpPr/>
            <p:nvPr/>
          </p:nvSpPr>
          <p:spPr>
            <a:xfrm>
              <a:off x="4985222" y="2476905"/>
              <a:ext cx="2221555" cy="1158382"/>
            </a:xfrm>
            <a:custGeom>
              <a:avLst/>
              <a:gdLst>
                <a:gd name="connsiteX0" fmla="*/ 1110778 w 2221555"/>
                <a:gd name="connsiteY0" fmla="*/ 0 h 1158382"/>
                <a:gd name="connsiteX1" fmla="*/ 1110778 w 2221555"/>
                <a:gd name="connsiteY1" fmla="*/ 0 h 1158382"/>
                <a:gd name="connsiteX2" fmla="*/ 0 w 2221555"/>
                <a:gd name="connsiteY2" fmla="*/ 1057883 h 1158382"/>
                <a:gd name="connsiteX3" fmla="*/ 119012 w 2221555"/>
                <a:gd name="connsiteY3" fmla="*/ 1158382 h 1158382"/>
                <a:gd name="connsiteX4" fmla="*/ 1110778 w 2221555"/>
                <a:gd name="connsiteY4" fmla="*/ 216866 h 1158382"/>
                <a:gd name="connsiteX5" fmla="*/ 1110778 w 2221555"/>
                <a:gd name="connsiteY5" fmla="*/ 216866 h 1158382"/>
                <a:gd name="connsiteX6" fmla="*/ 2102543 w 2221555"/>
                <a:gd name="connsiteY6" fmla="*/ 1158382 h 1158382"/>
                <a:gd name="connsiteX7" fmla="*/ 2221555 w 2221555"/>
                <a:gd name="connsiteY7" fmla="*/ 1057883 h 11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1555" h="1158382">
                  <a:moveTo>
                    <a:pt x="1110778" y="0"/>
                  </a:moveTo>
                  <a:lnTo>
                    <a:pt x="1110778" y="0"/>
                  </a:lnTo>
                  <a:lnTo>
                    <a:pt x="0" y="1057883"/>
                  </a:lnTo>
                  <a:lnTo>
                    <a:pt x="119012" y="1158382"/>
                  </a:lnTo>
                  <a:lnTo>
                    <a:pt x="1110778" y="216866"/>
                  </a:lnTo>
                  <a:lnTo>
                    <a:pt x="1110778" y="216866"/>
                  </a:lnTo>
                  <a:lnTo>
                    <a:pt x="2102543" y="1158382"/>
                  </a:lnTo>
                  <a:lnTo>
                    <a:pt x="2221555" y="1057883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" name="Graphic 3" descr="Home with solid fill">
              <a:extLst>
                <a:ext uri="{FF2B5EF4-FFF2-40B4-BE49-F238E27FC236}">
                  <a16:creationId xmlns:a16="http://schemas.microsoft.com/office/drawing/2014/main" id="{F4B6A837-900A-4E11-B75E-B674692CA704}"/>
                </a:ext>
              </a:extLst>
            </p:cNvPr>
            <p:cNvSpPr/>
            <p:nvPr/>
          </p:nvSpPr>
          <p:spPr>
            <a:xfrm>
              <a:off x="5302587" y="2841874"/>
              <a:ext cx="1586825" cy="1539220"/>
            </a:xfrm>
            <a:custGeom>
              <a:avLst/>
              <a:gdLst>
                <a:gd name="connsiteX0" fmla="*/ 0 w 1586825"/>
                <a:gd name="connsiteY0" fmla="*/ 753742 h 1539220"/>
                <a:gd name="connsiteX1" fmla="*/ 0 w 1586825"/>
                <a:gd name="connsiteY1" fmla="*/ 1539220 h 1539220"/>
                <a:gd name="connsiteX2" fmla="*/ 634730 w 1586825"/>
                <a:gd name="connsiteY2" fmla="*/ 1539220 h 1539220"/>
                <a:gd name="connsiteX3" fmla="*/ 634730 w 1586825"/>
                <a:gd name="connsiteY3" fmla="*/ 878043 h 1539220"/>
                <a:gd name="connsiteX4" fmla="*/ 952095 w 1586825"/>
                <a:gd name="connsiteY4" fmla="*/ 878043 h 1539220"/>
                <a:gd name="connsiteX5" fmla="*/ 952095 w 1586825"/>
                <a:gd name="connsiteY5" fmla="*/ 1539220 h 1539220"/>
                <a:gd name="connsiteX6" fmla="*/ 1586825 w 1586825"/>
                <a:gd name="connsiteY6" fmla="*/ 1539220 h 1539220"/>
                <a:gd name="connsiteX7" fmla="*/ 1586825 w 1586825"/>
                <a:gd name="connsiteY7" fmla="*/ 753742 h 1539220"/>
                <a:gd name="connsiteX8" fmla="*/ 793413 w 1586825"/>
                <a:gd name="connsiteY8" fmla="*/ 0 h 1539220"/>
                <a:gd name="connsiteX9" fmla="*/ 0 w 1586825"/>
                <a:gd name="connsiteY9" fmla="*/ 753742 h 153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6825" h="1539220">
                  <a:moveTo>
                    <a:pt x="0" y="753742"/>
                  </a:moveTo>
                  <a:lnTo>
                    <a:pt x="0" y="1539220"/>
                  </a:lnTo>
                  <a:lnTo>
                    <a:pt x="634730" y="1539220"/>
                  </a:lnTo>
                  <a:lnTo>
                    <a:pt x="634730" y="878043"/>
                  </a:lnTo>
                  <a:lnTo>
                    <a:pt x="952095" y="878043"/>
                  </a:lnTo>
                  <a:lnTo>
                    <a:pt x="952095" y="1539220"/>
                  </a:lnTo>
                  <a:lnTo>
                    <a:pt x="1586825" y="1539220"/>
                  </a:lnTo>
                  <a:lnTo>
                    <a:pt x="1586825" y="753742"/>
                  </a:lnTo>
                  <a:lnTo>
                    <a:pt x="793413" y="0"/>
                  </a:lnTo>
                  <a:lnTo>
                    <a:pt x="0" y="753742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97ED15-C736-4841-A753-574F6766D574}"/>
              </a:ext>
            </a:extLst>
          </p:cNvPr>
          <p:cNvGrpSpPr/>
          <p:nvPr/>
        </p:nvGrpSpPr>
        <p:grpSpPr>
          <a:xfrm>
            <a:off x="7447189" y="3117830"/>
            <a:ext cx="2221555" cy="1904189"/>
            <a:chOff x="4985222" y="2476905"/>
            <a:chExt cx="2221555" cy="1904189"/>
          </a:xfrm>
        </p:grpSpPr>
        <p:sp>
          <p:nvSpPr>
            <p:cNvPr id="9" name="Graphic 3" descr="Home with solid fill">
              <a:extLst>
                <a:ext uri="{FF2B5EF4-FFF2-40B4-BE49-F238E27FC236}">
                  <a16:creationId xmlns:a16="http://schemas.microsoft.com/office/drawing/2014/main" id="{AA51F301-1CAB-4673-9E99-765CC383C0BE}"/>
                </a:ext>
              </a:extLst>
            </p:cNvPr>
            <p:cNvSpPr/>
            <p:nvPr/>
          </p:nvSpPr>
          <p:spPr>
            <a:xfrm>
              <a:off x="4985222" y="2476905"/>
              <a:ext cx="2221555" cy="1158382"/>
            </a:xfrm>
            <a:custGeom>
              <a:avLst/>
              <a:gdLst>
                <a:gd name="connsiteX0" fmla="*/ 1110778 w 2221555"/>
                <a:gd name="connsiteY0" fmla="*/ 0 h 1158382"/>
                <a:gd name="connsiteX1" fmla="*/ 1110778 w 2221555"/>
                <a:gd name="connsiteY1" fmla="*/ 0 h 1158382"/>
                <a:gd name="connsiteX2" fmla="*/ 0 w 2221555"/>
                <a:gd name="connsiteY2" fmla="*/ 1057883 h 1158382"/>
                <a:gd name="connsiteX3" fmla="*/ 119012 w 2221555"/>
                <a:gd name="connsiteY3" fmla="*/ 1158382 h 1158382"/>
                <a:gd name="connsiteX4" fmla="*/ 1110778 w 2221555"/>
                <a:gd name="connsiteY4" fmla="*/ 216866 h 1158382"/>
                <a:gd name="connsiteX5" fmla="*/ 1110778 w 2221555"/>
                <a:gd name="connsiteY5" fmla="*/ 216866 h 1158382"/>
                <a:gd name="connsiteX6" fmla="*/ 2102543 w 2221555"/>
                <a:gd name="connsiteY6" fmla="*/ 1158382 h 1158382"/>
                <a:gd name="connsiteX7" fmla="*/ 2221555 w 2221555"/>
                <a:gd name="connsiteY7" fmla="*/ 1057883 h 11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1555" h="1158382">
                  <a:moveTo>
                    <a:pt x="1110778" y="0"/>
                  </a:moveTo>
                  <a:lnTo>
                    <a:pt x="1110778" y="0"/>
                  </a:lnTo>
                  <a:lnTo>
                    <a:pt x="0" y="1057883"/>
                  </a:lnTo>
                  <a:lnTo>
                    <a:pt x="119012" y="1158382"/>
                  </a:lnTo>
                  <a:lnTo>
                    <a:pt x="1110778" y="216866"/>
                  </a:lnTo>
                  <a:lnTo>
                    <a:pt x="1110778" y="216866"/>
                  </a:lnTo>
                  <a:lnTo>
                    <a:pt x="2102543" y="1158382"/>
                  </a:lnTo>
                  <a:lnTo>
                    <a:pt x="2221555" y="1057883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0" name="Graphic 3" descr="Home with solid fill">
              <a:extLst>
                <a:ext uri="{FF2B5EF4-FFF2-40B4-BE49-F238E27FC236}">
                  <a16:creationId xmlns:a16="http://schemas.microsoft.com/office/drawing/2014/main" id="{8FAF3C1B-C63D-4859-81E8-E7507FDB336B}"/>
                </a:ext>
              </a:extLst>
            </p:cNvPr>
            <p:cNvSpPr/>
            <p:nvPr/>
          </p:nvSpPr>
          <p:spPr>
            <a:xfrm>
              <a:off x="5302587" y="2841874"/>
              <a:ext cx="1586825" cy="1539220"/>
            </a:xfrm>
            <a:custGeom>
              <a:avLst/>
              <a:gdLst>
                <a:gd name="connsiteX0" fmla="*/ 0 w 1586825"/>
                <a:gd name="connsiteY0" fmla="*/ 753742 h 1539220"/>
                <a:gd name="connsiteX1" fmla="*/ 0 w 1586825"/>
                <a:gd name="connsiteY1" fmla="*/ 1539220 h 1539220"/>
                <a:gd name="connsiteX2" fmla="*/ 634730 w 1586825"/>
                <a:gd name="connsiteY2" fmla="*/ 1539220 h 1539220"/>
                <a:gd name="connsiteX3" fmla="*/ 634730 w 1586825"/>
                <a:gd name="connsiteY3" fmla="*/ 878043 h 1539220"/>
                <a:gd name="connsiteX4" fmla="*/ 952095 w 1586825"/>
                <a:gd name="connsiteY4" fmla="*/ 878043 h 1539220"/>
                <a:gd name="connsiteX5" fmla="*/ 952095 w 1586825"/>
                <a:gd name="connsiteY5" fmla="*/ 1539220 h 1539220"/>
                <a:gd name="connsiteX6" fmla="*/ 1586825 w 1586825"/>
                <a:gd name="connsiteY6" fmla="*/ 1539220 h 1539220"/>
                <a:gd name="connsiteX7" fmla="*/ 1586825 w 1586825"/>
                <a:gd name="connsiteY7" fmla="*/ 753742 h 1539220"/>
                <a:gd name="connsiteX8" fmla="*/ 793413 w 1586825"/>
                <a:gd name="connsiteY8" fmla="*/ 0 h 1539220"/>
                <a:gd name="connsiteX9" fmla="*/ 0 w 1586825"/>
                <a:gd name="connsiteY9" fmla="*/ 753742 h 153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6825" h="1539220">
                  <a:moveTo>
                    <a:pt x="0" y="753742"/>
                  </a:moveTo>
                  <a:lnTo>
                    <a:pt x="0" y="1539220"/>
                  </a:lnTo>
                  <a:lnTo>
                    <a:pt x="634730" y="1539220"/>
                  </a:lnTo>
                  <a:lnTo>
                    <a:pt x="634730" y="878043"/>
                  </a:lnTo>
                  <a:lnTo>
                    <a:pt x="952095" y="878043"/>
                  </a:lnTo>
                  <a:lnTo>
                    <a:pt x="952095" y="1539220"/>
                  </a:lnTo>
                  <a:lnTo>
                    <a:pt x="1586825" y="1539220"/>
                  </a:lnTo>
                  <a:lnTo>
                    <a:pt x="1586825" y="753742"/>
                  </a:lnTo>
                  <a:lnTo>
                    <a:pt x="793413" y="0"/>
                  </a:lnTo>
                  <a:lnTo>
                    <a:pt x="0" y="753742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ADB164-708E-4D69-9BAD-36A4913AFA3C}"/>
              </a:ext>
            </a:extLst>
          </p:cNvPr>
          <p:cNvGrpSpPr/>
          <p:nvPr/>
        </p:nvGrpSpPr>
        <p:grpSpPr>
          <a:xfrm>
            <a:off x="5095989" y="1343024"/>
            <a:ext cx="2221555" cy="1904189"/>
            <a:chOff x="4985222" y="2476905"/>
            <a:chExt cx="2221555" cy="1904189"/>
          </a:xfrm>
        </p:grpSpPr>
        <p:sp>
          <p:nvSpPr>
            <p:cNvPr id="12" name="Graphic 3" descr="Home with solid fill">
              <a:extLst>
                <a:ext uri="{FF2B5EF4-FFF2-40B4-BE49-F238E27FC236}">
                  <a16:creationId xmlns:a16="http://schemas.microsoft.com/office/drawing/2014/main" id="{E9497867-9693-4011-9AD2-2C0BAE9B78D8}"/>
                </a:ext>
              </a:extLst>
            </p:cNvPr>
            <p:cNvSpPr/>
            <p:nvPr/>
          </p:nvSpPr>
          <p:spPr>
            <a:xfrm>
              <a:off x="4985222" y="2476905"/>
              <a:ext cx="2221555" cy="1158382"/>
            </a:xfrm>
            <a:custGeom>
              <a:avLst/>
              <a:gdLst>
                <a:gd name="connsiteX0" fmla="*/ 1110778 w 2221555"/>
                <a:gd name="connsiteY0" fmla="*/ 0 h 1158382"/>
                <a:gd name="connsiteX1" fmla="*/ 1110778 w 2221555"/>
                <a:gd name="connsiteY1" fmla="*/ 0 h 1158382"/>
                <a:gd name="connsiteX2" fmla="*/ 0 w 2221555"/>
                <a:gd name="connsiteY2" fmla="*/ 1057883 h 1158382"/>
                <a:gd name="connsiteX3" fmla="*/ 119012 w 2221555"/>
                <a:gd name="connsiteY3" fmla="*/ 1158382 h 1158382"/>
                <a:gd name="connsiteX4" fmla="*/ 1110778 w 2221555"/>
                <a:gd name="connsiteY4" fmla="*/ 216866 h 1158382"/>
                <a:gd name="connsiteX5" fmla="*/ 1110778 w 2221555"/>
                <a:gd name="connsiteY5" fmla="*/ 216866 h 1158382"/>
                <a:gd name="connsiteX6" fmla="*/ 2102543 w 2221555"/>
                <a:gd name="connsiteY6" fmla="*/ 1158382 h 1158382"/>
                <a:gd name="connsiteX7" fmla="*/ 2221555 w 2221555"/>
                <a:gd name="connsiteY7" fmla="*/ 1057883 h 11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1555" h="1158382">
                  <a:moveTo>
                    <a:pt x="1110778" y="0"/>
                  </a:moveTo>
                  <a:lnTo>
                    <a:pt x="1110778" y="0"/>
                  </a:lnTo>
                  <a:lnTo>
                    <a:pt x="0" y="1057883"/>
                  </a:lnTo>
                  <a:lnTo>
                    <a:pt x="119012" y="1158382"/>
                  </a:lnTo>
                  <a:lnTo>
                    <a:pt x="1110778" y="216866"/>
                  </a:lnTo>
                  <a:lnTo>
                    <a:pt x="1110778" y="216866"/>
                  </a:lnTo>
                  <a:lnTo>
                    <a:pt x="2102543" y="1158382"/>
                  </a:lnTo>
                  <a:lnTo>
                    <a:pt x="2221555" y="1057883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" name="Graphic 3" descr="Home with solid fill">
              <a:extLst>
                <a:ext uri="{FF2B5EF4-FFF2-40B4-BE49-F238E27FC236}">
                  <a16:creationId xmlns:a16="http://schemas.microsoft.com/office/drawing/2014/main" id="{97B92FF9-E96E-4344-A4B5-258ED48D9052}"/>
                </a:ext>
              </a:extLst>
            </p:cNvPr>
            <p:cNvSpPr/>
            <p:nvPr/>
          </p:nvSpPr>
          <p:spPr>
            <a:xfrm>
              <a:off x="5302587" y="2841874"/>
              <a:ext cx="1586825" cy="1539220"/>
            </a:xfrm>
            <a:custGeom>
              <a:avLst/>
              <a:gdLst>
                <a:gd name="connsiteX0" fmla="*/ 0 w 1586825"/>
                <a:gd name="connsiteY0" fmla="*/ 753742 h 1539220"/>
                <a:gd name="connsiteX1" fmla="*/ 0 w 1586825"/>
                <a:gd name="connsiteY1" fmla="*/ 1539220 h 1539220"/>
                <a:gd name="connsiteX2" fmla="*/ 634730 w 1586825"/>
                <a:gd name="connsiteY2" fmla="*/ 1539220 h 1539220"/>
                <a:gd name="connsiteX3" fmla="*/ 634730 w 1586825"/>
                <a:gd name="connsiteY3" fmla="*/ 878043 h 1539220"/>
                <a:gd name="connsiteX4" fmla="*/ 952095 w 1586825"/>
                <a:gd name="connsiteY4" fmla="*/ 878043 h 1539220"/>
                <a:gd name="connsiteX5" fmla="*/ 952095 w 1586825"/>
                <a:gd name="connsiteY5" fmla="*/ 1539220 h 1539220"/>
                <a:gd name="connsiteX6" fmla="*/ 1586825 w 1586825"/>
                <a:gd name="connsiteY6" fmla="*/ 1539220 h 1539220"/>
                <a:gd name="connsiteX7" fmla="*/ 1586825 w 1586825"/>
                <a:gd name="connsiteY7" fmla="*/ 753742 h 1539220"/>
                <a:gd name="connsiteX8" fmla="*/ 793413 w 1586825"/>
                <a:gd name="connsiteY8" fmla="*/ 0 h 1539220"/>
                <a:gd name="connsiteX9" fmla="*/ 0 w 1586825"/>
                <a:gd name="connsiteY9" fmla="*/ 753742 h 153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6825" h="1539220">
                  <a:moveTo>
                    <a:pt x="0" y="753742"/>
                  </a:moveTo>
                  <a:lnTo>
                    <a:pt x="0" y="1539220"/>
                  </a:lnTo>
                  <a:lnTo>
                    <a:pt x="634730" y="1539220"/>
                  </a:lnTo>
                  <a:lnTo>
                    <a:pt x="634730" y="878043"/>
                  </a:lnTo>
                  <a:lnTo>
                    <a:pt x="952095" y="878043"/>
                  </a:lnTo>
                  <a:lnTo>
                    <a:pt x="952095" y="1539220"/>
                  </a:lnTo>
                  <a:lnTo>
                    <a:pt x="1586825" y="1539220"/>
                  </a:lnTo>
                  <a:lnTo>
                    <a:pt x="1586825" y="753742"/>
                  </a:lnTo>
                  <a:lnTo>
                    <a:pt x="793413" y="0"/>
                  </a:lnTo>
                  <a:lnTo>
                    <a:pt x="0" y="753742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6" name="Graphic 14" descr="Deciduous tree with solid fill">
            <a:extLst>
              <a:ext uri="{FF2B5EF4-FFF2-40B4-BE49-F238E27FC236}">
                <a16:creationId xmlns:a16="http://schemas.microsoft.com/office/drawing/2014/main" id="{7089B020-AC8C-412E-B2CC-BE475886CEA3}"/>
              </a:ext>
            </a:extLst>
          </p:cNvPr>
          <p:cNvSpPr/>
          <p:nvPr/>
        </p:nvSpPr>
        <p:spPr>
          <a:xfrm>
            <a:off x="7483153" y="1099674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F2A50FED-4FF6-46CC-B790-3B4CA05D51C7}"/>
              </a:ext>
            </a:extLst>
          </p:cNvPr>
          <p:cNvSpPr/>
          <p:nvPr/>
        </p:nvSpPr>
        <p:spPr>
          <a:xfrm>
            <a:off x="8685215" y="128892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Graphic 14" descr="Deciduous tree with solid fill">
            <a:extLst>
              <a:ext uri="{FF2B5EF4-FFF2-40B4-BE49-F238E27FC236}">
                <a16:creationId xmlns:a16="http://schemas.microsoft.com/office/drawing/2014/main" id="{16F20E51-9793-4F01-ABA0-B16B86DF45E6}"/>
              </a:ext>
            </a:extLst>
          </p:cNvPr>
          <p:cNvSpPr/>
          <p:nvPr/>
        </p:nvSpPr>
        <p:spPr>
          <a:xfrm>
            <a:off x="8013626" y="135304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" name="Graphic 19" descr="Signpost with solid fill">
            <a:extLst>
              <a:ext uri="{FF2B5EF4-FFF2-40B4-BE49-F238E27FC236}">
                <a16:creationId xmlns:a16="http://schemas.microsoft.com/office/drawing/2014/main" id="{D671DA33-27CD-4062-AE82-84ABF593E083}"/>
              </a:ext>
            </a:extLst>
          </p:cNvPr>
          <p:cNvSpPr/>
          <p:nvPr/>
        </p:nvSpPr>
        <p:spPr>
          <a:xfrm>
            <a:off x="2629130" y="4662441"/>
            <a:ext cx="1333270" cy="1321441"/>
          </a:xfrm>
          <a:custGeom>
            <a:avLst/>
            <a:gdLst>
              <a:gd name="connsiteX0" fmla="*/ 594360 w 689609"/>
              <a:gd name="connsiteY0" fmla="*/ 342900 h 762000"/>
              <a:gd name="connsiteX1" fmla="*/ 373380 w 689609"/>
              <a:gd name="connsiteY1" fmla="*/ 342900 h 762000"/>
              <a:gd name="connsiteX2" fmla="*/ 373380 w 689609"/>
              <a:gd name="connsiteY2" fmla="*/ 28575 h 762000"/>
              <a:gd name="connsiteX3" fmla="*/ 344805 w 689609"/>
              <a:gd name="connsiteY3" fmla="*/ 0 h 762000"/>
              <a:gd name="connsiteX4" fmla="*/ 316230 w 689609"/>
              <a:gd name="connsiteY4" fmla="*/ 28575 h 762000"/>
              <a:gd name="connsiteX5" fmla="*/ 316230 w 689609"/>
              <a:gd name="connsiteY5" fmla="*/ 114300 h 762000"/>
              <a:gd name="connsiteX6" fmla="*/ 97155 w 689609"/>
              <a:gd name="connsiteY6" fmla="*/ 114300 h 762000"/>
              <a:gd name="connsiteX7" fmla="*/ 0 w 689609"/>
              <a:gd name="connsiteY7" fmla="*/ 209550 h 762000"/>
              <a:gd name="connsiteX8" fmla="*/ 95250 w 689609"/>
              <a:gd name="connsiteY8" fmla="*/ 304800 h 762000"/>
              <a:gd name="connsiteX9" fmla="*/ 316230 w 689609"/>
              <a:gd name="connsiteY9" fmla="*/ 304800 h 762000"/>
              <a:gd name="connsiteX10" fmla="*/ 316230 w 689609"/>
              <a:gd name="connsiteY10" fmla="*/ 762000 h 762000"/>
              <a:gd name="connsiteX11" fmla="*/ 373380 w 689609"/>
              <a:gd name="connsiteY11" fmla="*/ 762000 h 762000"/>
              <a:gd name="connsiteX12" fmla="*/ 373380 w 689609"/>
              <a:gd name="connsiteY12" fmla="*/ 533400 h 762000"/>
              <a:gd name="connsiteX13" fmla="*/ 592455 w 689609"/>
              <a:gd name="connsiteY13" fmla="*/ 533400 h 762000"/>
              <a:gd name="connsiteX14" fmla="*/ 689610 w 689609"/>
              <a:gd name="connsiteY14" fmla="*/ 438150 h 762000"/>
              <a:gd name="connsiteX15" fmla="*/ 594360 w 689609"/>
              <a:gd name="connsiteY15" fmla="*/ 3429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9609" h="762000">
                <a:moveTo>
                  <a:pt x="594360" y="342900"/>
                </a:moveTo>
                <a:lnTo>
                  <a:pt x="373380" y="342900"/>
                </a:lnTo>
                <a:lnTo>
                  <a:pt x="373380" y="28575"/>
                </a:lnTo>
                <a:cubicBezTo>
                  <a:pt x="373380" y="12383"/>
                  <a:pt x="360998" y="0"/>
                  <a:pt x="344805" y="0"/>
                </a:cubicBezTo>
                <a:cubicBezTo>
                  <a:pt x="328613" y="0"/>
                  <a:pt x="316230" y="12383"/>
                  <a:pt x="316230" y="28575"/>
                </a:cubicBezTo>
                <a:lnTo>
                  <a:pt x="316230" y="114300"/>
                </a:lnTo>
                <a:lnTo>
                  <a:pt x="97155" y="114300"/>
                </a:lnTo>
                <a:cubicBezTo>
                  <a:pt x="46673" y="165735"/>
                  <a:pt x="952" y="210503"/>
                  <a:pt x="0" y="209550"/>
                </a:cubicBezTo>
                <a:lnTo>
                  <a:pt x="95250" y="304800"/>
                </a:lnTo>
                <a:lnTo>
                  <a:pt x="316230" y="304800"/>
                </a:lnTo>
                <a:lnTo>
                  <a:pt x="316230" y="762000"/>
                </a:lnTo>
                <a:lnTo>
                  <a:pt x="373380" y="762000"/>
                </a:lnTo>
                <a:lnTo>
                  <a:pt x="373380" y="533400"/>
                </a:lnTo>
                <a:lnTo>
                  <a:pt x="592455" y="533400"/>
                </a:lnTo>
                <a:cubicBezTo>
                  <a:pt x="642938" y="481965"/>
                  <a:pt x="688658" y="437198"/>
                  <a:pt x="689610" y="438150"/>
                </a:cubicBezTo>
                <a:lnTo>
                  <a:pt x="594360" y="3429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55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63D8D93-537F-4233-8782-40251760E232}"/>
              </a:ext>
            </a:extLst>
          </p:cNvPr>
          <p:cNvSpPr/>
          <p:nvPr/>
        </p:nvSpPr>
        <p:spPr>
          <a:xfrm>
            <a:off x="7335724" y="1776826"/>
            <a:ext cx="3721682" cy="37216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8579CC85-3A6F-4159-9267-4774A5FBADCE}"/>
              </a:ext>
            </a:extLst>
          </p:cNvPr>
          <p:cNvSpPr/>
          <p:nvPr/>
        </p:nvSpPr>
        <p:spPr>
          <a:xfrm>
            <a:off x="5252400" y="4139017"/>
            <a:ext cx="2718983" cy="2718983"/>
          </a:xfrm>
          <a:prstGeom prst="pie">
            <a:avLst>
              <a:gd name="adj1" fmla="val 17172439"/>
              <a:gd name="adj2" fmla="val 152762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CA72B1-E33F-49DB-8E47-B94757C99FBF}"/>
              </a:ext>
            </a:extLst>
          </p:cNvPr>
          <p:cNvSpPr/>
          <p:nvPr/>
        </p:nvSpPr>
        <p:spPr>
          <a:xfrm>
            <a:off x="1718708" y="2411639"/>
            <a:ext cx="2164099" cy="21640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2C41B30F-3653-4C3D-B255-0B0081FF11C1}"/>
              </a:ext>
            </a:extLst>
          </p:cNvPr>
          <p:cNvSpPr/>
          <p:nvPr/>
        </p:nvSpPr>
        <p:spPr>
          <a:xfrm rot="2220772">
            <a:off x="5739383" y="3674923"/>
            <a:ext cx="846307" cy="729575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03A11DBE-6737-4FBD-BA16-5EE8F99B5D89}"/>
              </a:ext>
            </a:extLst>
          </p:cNvPr>
          <p:cNvSpPr/>
          <p:nvPr/>
        </p:nvSpPr>
        <p:spPr>
          <a:xfrm rot="18725468">
            <a:off x="5378171" y="2832640"/>
            <a:ext cx="609957" cy="609957"/>
          </a:xfrm>
          <a:prstGeom prst="chord">
            <a:avLst>
              <a:gd name="adj1" fmla="val 5380247"/>
              <a:gd name="adj2" fmla="val 16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A8A22F6C-81F0-4F1D-9DD2-C27E890E4F89}"/>
              </a:ext>
            </a:extLst>
          </p:cNvPr>
          <p:cNvSpPr/>
          <p:nvPr/>
        </p:nvSpPr>
        <p:spPr>
          <a:xfrm rot="2874532" flipH="1">
            <a:off x="6252487" y="2832641"/>
            <a:ext cx="609957" cy="609957"/>
          </a:xfrm>
          <a:prstGeom prst="chord">
            <a:avLst>
              <a:gd name="adj1" fmla="val 5380247"/>
              <a:gd name="adj2" fmla="val 16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91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</Words>
  <Application>Microsoft Office PowerPoint</Application>
  <PresentationFormat>Widescreen</PresentationFormat>
  <Paragraphs>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Art assets!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assets!</dc:title>
  <dc:creator>Tan Yan Rong Amelia</dc:creator>
  <cp:lastModifiedBy>Tan Yan Rong Amelia</cp:lastModifiedBy>
  <cp:revision>22</cp:revision>
  <dcterms:created xsi:type="dcterms:W3CDTF">2021-05-26T14:50:47Z</dcterms:created>
  <dcterms:modified xsi:type="dcterms:W3CDTF">2021-05-28T14:29:59Z</dcterms:modified>
</cp:coreProperties>
</file>