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72" r:id="rId4"/>
    <p:sldId id="258" r:id="rId5"/>
    <p:sldId id="262" r:id="rId6"/>
    <p:sldId id="263" r:id="rId7"/>
    <p:sldId id="265" r:id="rId8"/>
    <p:sldId id="264" r:id="rId9"/>
    <p:sldId id="267" r:id="rId10"/>
    <p:sldId id="266" r:id="rId11"/>
    <p:sldId id="268" r:id="rId12"/>
    <p:sldId id="275" r:id="rId13"/>
    <p:sldId id="276" r:id="rId14"/>
    <p:sldId id="277" r:id="rId15"/>
    <p:sldId id="278" r:id="rId16"/>
    <p:sldId id="269" r:id="rId17"/>
    <p:sldId id="273" r:id="rId18"/>
    <p:sldId id="270" r:id="rId19"/>
    <p:sldId id="274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E3A"/>
    <a:srgbClr val="21C5FF"/>
    <a:srgbClr val="9AC52D"/>
    <a:srgbClr val="8CEC2C"/>
    <a:srgbClr val="CC99FF"/>
    <a:srgbClr val="CC66FF"/>
    <a:srgbClr val="91C46E"/>
    <a:srgbClr val="57E64C"/>
    <a:srgbClr val="0099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080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49E72-4CF8-4FC4-AFB8-C7D44F7C90AE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4BAA3-0BE5-4E37-891A-195896895D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08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4BAA3-0BE5-4E37-891A-195896895DA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437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Room design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4BAA3-0BE5-4E37-891A-195896895DA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83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Outside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4BAA3-0BE5-4E37-891A-195896895DA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262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3073-CDE6-43F9-A777-317B6F046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F69C0-1549-408B-BD05-1B8AB1CE7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151D1-27A7-4F4D-8936-1B678A4F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DF9DE-CE6B-4A6A-8228-ED249794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9E9F5-A37E-4CAF-83EF-030EACB1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227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2DDE-0E25-40D5-92B2-7D4AAEC5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7095E-BDC7-43D8-9F91-24CF3A36B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2B694-18CC-4AD6-B539-C12B1880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8A94A-E4B8-4AFF-9BA8-408B114A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A194A-3B70-4DBB-9735-3995D117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77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0FACE-214A-4185-BBC1-C92074DC7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22BB6-7D77-45CC-93A1-01FEA67B0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2F0E-BDCB-4320-9AE3-DFD781A8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DF27-3609-4332-91CE-05C248E9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48FD-88FE-47F0-9753-98915BA8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59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3089-DC38-4B79-AC41-8E3378C8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250B-D96F-494E-8765-9AA9021E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265C9-147B-4376-8741-E55C85C7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12170-8EE8-4B50-BAAC-9840DC07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4851-1FA2-4AB6-AC12-3F1EACBC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22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8047-6F20-43ED-9246-FC864167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B7728-DB38-44B8-BECD-F43370053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2DF8B-DE06-4EF3-BED6-B119AAE4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BE797-76B4-422A-95C0-FB0CE750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4D4F-98C2-4A6C-B808-EF39E8FB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79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C639-2C0A-45A5-AB85-0ACFDF62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94D3D-D3AB-4705-A16B-93A8EDA93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FF895-8938-4F78-9DB8-F1B02A8B9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2513D-70CB-48A8-915A-DAED31D2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475D5-186D-4FF7-8B42-6A54C35D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42A9C-EC9E-492F-B48E-D3C6274C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430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F8B3-C9A1-4C2E-BBD6-C4924FF1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5AEA8-6C64-4A1F-A9D1-F6FAB6170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21F17-2AB6-4F45-BCEC-3E47FC812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4C4EA-27B5-46AB-A552-1D54B4C99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013A6-A75E-419D-ADE4-25A21C7EA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A16B2-0C77-4CCD-98E2-7C3BAAB5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92C71-2C3F-4563-8A54-7F189637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C54EF-7B57-478D-8024-8D8E0AD0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8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F742-BB07-48BF-8420-8C0B45D0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B7A2F-C768-429E-B6B9-BC7D99D5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0D44E-F70E-46A5-9C82-815F6BAF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593B5-65B4-483E-B938-B874BAD6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74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D9462-FF94-448F-B3CD-20BBC2D9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3596B-1941-4AE2-AA3D-36A11F20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BC82F-268E-4EAC-BBE5-3703AC7C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19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92AD-E76B-4631-BD18-EC2FDEB7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71B4-C415-4729-BDE3-B8B134079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3E347-7383-4E4B-AB61-68167B133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8F228-2B78-4EC5-918F-BBEFDD9B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D177-9ED6-4D01-8ED9-33335C3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49861-0EAA-4B1F-A0B4-D1005920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77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DA01-B17E-4E49-A113-83810854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9AAD9-3719-4323-BEF5-9529E24F7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37CC7-7895-4359-A39C-6B482BB6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F48B5-974F-46B3-AA64-047A3D97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0770-04AD-4E9C-B744-F1CEDBC5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1696D-FBD6-465F-9BF5-C78BCC52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288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310E7-BE7C-4B18-B2D0-C91A0CF8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B845C-BD69-4603-A6C7-A3ED27D66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6EAC-DCC2-427F-952C-8D5BF6E2A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48FB7-3F39-4566-9898-97E73BC36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D4BD6-837C-46D1-B895-9B6056F7E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39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5.svg"/><Relationship Id="rId5" Type="http://schemas.openxmlformats.org/officeDocument/2006/relationships/image" Target="../media/image34.sv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4.svg"/><Relationship Id="rId7" Type="http://schemas.openxmlformats.org/officeDocument/2006/relationships/image" Target="../media/image32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5.svg"/><Relationship Id="rId5" Type="http://schemas.openxmlformats.org/officeDocument/2006/relationships/image" Target="../media/image36.svg"/><Relationship Id="rId10" Type="http://schemas.openxmlformats.org/officeDocument/2006/relationships/image" Target="../media/image4.png"/><Relationship Id="rId4" Type="http://schemas.openxmlformats.org/officeDocument/2006/relationships/image" Target="../media/image35.png"/><Relationship Id="rId9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39F0-F4F0-4F5E-8D26-49D2FC344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Art assets!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C367-A526-4F3C-90C6-A8E761E55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By Amelia</a:t>
            </a:r>
          </a:p>
        </p:txBody>
      </p:sp>
    </p:spTree>
    <p:extLst>
      <p:ext uri="{BB962C8B-B14F-4D97-AF65-F5344CB8AC3E}">
        <p14:creationId xmlns:p14="http://schemas.microsoft.com/office/powerpoint/2010/main" val="16826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CF76C0-4DE7-4FED-8D31-021862DC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21" y="563631"/>
            <a:ext cx="7582557" cy="5730737"/>
          </a:xfrm>
          <a:prstGeom prst="rect">
            <a:avLst/>
          </a:prstGeom>
        </p:spPr>
      </p:pic>
      <p:pic>
        <p:nvPicPr>
          <p:cNvPr id="8" name="Graphic 7" descr="Run with solid fill">
            <a:extLst>
              <a:ext uri="{FF2B5EF4-FFF2-40B4-BE49-F238E27FC236}">
                <a16:creationId xmlns:a16="http://schemas.microsoft.com/office/drawing/2014/main" id="{4A3D2633-B13E-4E41-ADAC-C04710FB8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4511" y="3934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4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0834CF-B96D-4135-B1C7-90F3D7BEF373}"/>
              </a:ext>
            </a:extLst>
          </p:cNvPr>
          <p:cNvSpPr/>
          <p:nvPr/>
        </p:nvSpPr>
        <p:spPr>
          <a:xfrm>
            <a:off x="2304721" y="563631"/>
            <a:ext cx="7565934" cy="4687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1827D6A-BAD1-47DB-AD6D-2FBB965A0B1E}"/>
              </a:ext>
            </a:extLst>
          </p:cNvPr>
          <p:cNvSpPr/>
          <p:nvPr/>
        </p:nvSpPr>
        <p:spPr>
          <a:xfrm>
            <a:off x="2277893" y="4506012"/>
            <a:ext cx="7619590" cy="1844031"/>
          </a:xfrm>
          <a:custGeom>
            <a:avLst/>
            <a:gdLst>
              <a:gd name="connsiteX0" fmla="*/ 155643 w 7636213"/>
              <a:gd name="connsiteY0" fmla="*/ 476656 h 1536970"/>
              <a:gd name="connsiteX1" fmla="*/ 155643 w 7636213"/>
              <a:gd name="connsiteY1" fmla="*/ 476656 h 1536970"/>
              <a:gd name="connsiteX2" fmla="*/ 272375 w 7636213"/>
              <a:gd name="connsiteY2" fmla="*/ 437745 h 1536970"/>
              <a:gd name="connsiteX3" fmla="*/ 437745 w 7636213"/>
              <a:gd name="connsiteY3" fmla="*/ 321013 h 1536970"/>
              <a:gd name="connsiteX4" fmla="*/ 437745 w 7636213"/>
              <a:gd name="connsiteY4" fmla="*/ 321013 h 1536970"/>
              <a:gd name="connsiteX5" fmla="*/ 1050587 w 7636213"/>
              <a:gd name="connsiteY5" fmla="*/ 9728 h 1536970"/>
              <a:gd name="connsiteX6" fmla="*/ 1167319 w 7636213"/>
              <a:gd name="connsiteY6" fmla="*/ 165370 h 1536970"/>
              <a:gd name="connsiteX7" fmla="*/ 1322962 w 7636213"/>
              <a:gd name="connsiteY7" fmla="*/ 126460 h 1536970"/>
              <a:gd name="connsiteX8" fmla="*/ 1712068 w 7636213"/>
              <a:gd name="connsiteY8" fmla="*/ 19456 h 1536970"/>
              <a:gd name="connsiteX9" fmla="*/ 1974715 w 7636213"/>
              <a:gd name="connsiteY9" fmla="*/ 214009 h 1536970"/>
              <a:gd name="connsiteX10" fmla="*/ 2198451 w 7636213"/>
              <a:gd name="connsiteY10" fmla="*/ 87549 h 1536970"/>
              <a:gd name="connsiteX11" fmla="*/ 2383277 w 7636213"/>
              <a:gd name="connsiteY11" fmla="*/ 68094 h 1536970"/>
              <a:gd name="connsiteX12" fmla="*/ 2519464 w 7636213"/>
              <a:gd name="connsiteY12" fmla="*/ 184826 h 1536970"/>
              <a:gd name="connsiteX13" fmla="*/ 2577830 w 7636213"/>
              <a:gd name="connsiteY13" fmla="*/ 252919 h 1536970"/>
              <a:gd name="connsiteX14" fmla="*/ 2859932 w 7636213"/>
              <a:gd name="connsiteY14" fmla="*/ 155643 h 1536970"/>
              <a:gd name="connsiteX15" fmla="*/ 3239311 w 7636213"/>
              <a:gd name="connsiteY15" fmla="*/ 107004 h 1536970"/>
              <a:gd name="connsiteX16" fmla="*/ 3404681 w 7636213"/>
              <a:gd name="connsiteY16" fmla="*/ 223736 h 1536970"/>
              <a:gd name="connsiteX17" fmla="*/ 4017523 w 7636213"/>
              <a:gd name="connsiteY17" fmla="*/ 38911 h 1536970"/>
              <a:gd name="connsiteX18" fmla="*/ 4134255 w 7636213"/>
              <a:gd name="connsiteY18" fmla="*/ 126460 h 1536970"/>
              <a:gd name="connsiteX19" fmla="*/ 4231532 w 7636213"/>
              <a:gd name="connsiteY19" fmla="*/ 184826 h 1536970"/>
              <a:gd name="connsiteX20" fmla="*/ 4484451 w 7636213"/>
              <a:gd name="connsiteY20" fmla="*/ 0 h 1536970"/>
              <a:gd name="connsiteX21" fmla="*/ 4776281 w 7636213"/>
              <a:gd name="connsiteY21" fmla="*/ 68094 h 1536970"/>
              <a:gd name="connsiteX22" fmla="*/ 4912468 w 7636213"/>
              <a:gd name="connsiteY22" fmla="*/ 58366 h 1536970"/>
              <a:gd name="connsiteX23" fmla="*/ 5204298 w 7636213"/>
              <a:gd name="connsiteY23" fmla="*/ 87549 h 1536970"/>
              <a:gd name="connsiteX24" fmla="*/ 5486400 w 7636213"/>
              <a:gd name="connsiteY24" fmla="*/ 107004 h 1536970"/>
              <a:gd name="connsiteX25" fmla="*/ 5836596 w 7636213"/>
              <a:gd name="connsiteY25" fmla="*/ 223736 h 1536970"/>
              <a:gd name="connsiteX26" fmla="*/ 6011694 w 7636213"/>
              <a:gd name="connsiteY26" fmla="*/ 282102 h 1536970"/>
              <a:gd name="connsiteX27" fmla="*/ 6157609 w 7636213"/>
              <a:gd name="connsiteY27" fmla="*/ 350196 h 1536970"/>
              <a:gd name="connsiteX28" fmla="*/ 6381345 w 7636213"/>
              <a:gd name="connsiteY28" fmla="*/ 359924 h 1536970"/>
              <a:gd name="connsiteX29" fmla="*/ 6566170 w 7636213"/>
              <a:gd name="connsiteY29" fmla="*/ 369651 h 1536970"/>
              <a:gd name="connsiteX30" fmla="*/ 6653719 w 7636213"/>
              <a:gd name="connsiteY30" fmla="*/ 379379 h 1536970"/>
              <a:gd name="connsiteX31" fmla="*/ 6896911 w 7636213"/>
              <a:gd name="connsiteY31" fmla="*/ 330741 h 1536970"/>
              <a:gd name="connsiteX32" fmla="*/ 6994187 w 7636213"/>
              <a:gd name="connsiteY32" fmla="*/ 291830 h 1536970"/>
              <a:gd name="connsiteX33" fmla="*/ 7101192 w 7636213"/>
              <a:gd name="connsiteY33" fmla="*/ 282102 h 1536970"/>
              <a:gd name="connsiteX34" fmla="*/ 7383294 w 7636213"/>
              <a:gd name="connsiteY34" fmla="*/ 515566 h 1536970"/>
              <a:gd name="connsiteX35" fmla="*/ 7519481 w 7636213"/>
              <a:gd name="connsiteY35" fmla="*/ 603115 h 1536970"/>
              <a:gd name="connsiteX36" fmla="*/ 7607030 w 7636213"/>
              <a:gd name="connsiteY36" fmla="*/ 612843 h 1536970"/>
              <a:gd name="connsiteX37" fmla="*/ 7636213 w 7636213"/>
              <a:gd name="connsiteY37" fmla="*/ 1536970 h 1536970"/>
              <a:gd name="connsiteX38" fmla="*/ 77821 w 7636213"/>
              <a:gd name="connsiteY38" fmla="*/ 1517515 h 1536970"/>
              <a:gd name="connsiteX39" fmla="*/ 0 w 7636213"/>
              <a:gd name="connsiteY39" fmla="*/ 505839 h 1536970"/>
              <a:gd name="connsiteX40" fmla="*/ 194553 w 7636213"/>
              <a:gd name="connsiteY40" fmla="*/ 437745 h 1536970"/>
              <a:gd name="connsiteX41" fmla="*/ 155643 w 7636213"/>
              <a:gd name="connsiteY41" fmla="*/ 476656 h 1536970"/>
              <a:gd name="connsiteX0" fmla="*/ 155643 w 7636213"/>
              <a:gd name="connsiteY0" fmla="*/ 476656 h 3925774"/>
              <a:gd name="connsiteX1" fmla="*/ 155643 w 7636213"/>
              <a:gd name="connsiteY1" fmla="*/ 476656 h 3925774"/>
              <a:gd name="connsiteX2" fmla="*/ 272375 w 7636213"/>
              <a:gd name="connsiteY2" fmla="*/ 437745 h 3925774"/>
              <a:gd name="connsiteX3" fmla="*/ 437745 w 7636213"/>
              <a:gd name="connsiteY3" fmla="*/ 321013 h 3925774"/>
              <a:gd name="connsiteX4" fmla="*/ 437745 w 7636213"/>
              <a:gd name="connsiteY4" fmla="*/ 321013 h 3925774"/>
              <a:gd name="connsiteX5" fmla="*/ 1050587 w 7636213"/>
              <a:gd name="connsiteY5" fmla="*/ 9728 h 3925774"/>
              <a:gd name="connsiteX6" fmla="*/ 1167319 w 7636213"/>
              <a:gd name="connsiteY6" fmla="*/ 165370 h 3925774"/>
              <a:gd name="connsiteX7" fmla="*/ 1322962 w 7636213"/>
              <a:gd name="connsiteY7" fmla="*/ 126460 h 3925774"/>
              <a:gd name="connsiteX8" fmla="*/ 1712068 w 7636213"/>
              <a:gd name="connsiteY8" fmla="*/ 19456 h 3925774"/>
              <a:gd name="connsiteX9" fmla="*/ 1974715 w 7636213"/>
              <a:gd name="connsiteY9" fmla="*/ 214009 h 3925774"/>
              <a:gd name="connsiteX10" fmla="*/ 2198451 w 7636213"/>
              <a:gd name="connsiteY10" fmla="*/ 87549 h 3925774"/>
              <a:gd name="connsiteX11" fmla="*/ 2383277 w 7636213"/>
              <a:gd name="connsiteY11" fmla="*/ 68094 h 3925774"/>
              <a:gd name="connsiteX12" fmla="*/ 2519464 w 7636213"/>
              <a:gd name="connsiteY12" fmla="*/ 184826 h 3925774"/>
              <a:gd name="connsiteX13" fmla="*/ 2577830 w 7636213"/>
              <a:gd name="connsiteY13" fmla="*/ 252919 h 3925774"/>
              <a:gd name="connsiteX14" fmla="*/ 2859932 w 7636213"/>
              <a:gd name="connsiteY14" fmla="*/ 155643 h 3925774"/>
              <a:gd name="connsiteX15" fmla="*/ 3239311 w 7636213"/>
              <a:gd name="connsiteY15" fmla="*/ 107004 h 3925774"/>
              <a:gd name="connsiteX16" fmla="*/ 3404681 w 7636213"/>
              <a:gd name="connsiteY16" fmla="*/ 223736 h 3925774"/>
              <a:gd name="connsiteX17" fmla="*/ 4017523 w 7636213"/>
              <a:gd name="connsiteY17" fmla="*/ 38911 h 3925774"/>
              <a:gd name="connsiteX18" fmla="*/ 4134255 w 7636213"/>
              <a:gd name="connsiteY18" fmla="*/ 126460 h 3925774"/>
              <a:gd name="connsiteX19" fmla="*/ 4231532 w 7636213"/>
              <a:gd name="connsiteY19" fmla="*/ 184826 h 3925774"/>
              <a:gd name="connsiteX20" fmla="*/ 4484451 w 7636213"/>
              <a:gd name="connsiteY20" fmla="*/ 0 h 3925774"/>
              <a:gd name="connsiteX21" fmla="*/ 4776281 w 7636213"/>
              <a:gd name="connsiteY21" fmla="*/ 68094 h 3925774"/>
              <a:gd name="connsiteX22" fmla="*/ 4912468 w 7636213"/>
              <a:gd name="connsiteY22" fmla="*/ 58366 h 3925774"/>
              <a:gd name="connsiteX23" fmla="*/ 5204298 w 7636213"/>
              <a:gd name="connsiteY23" fmla="*/ 87549 h 3925774"/>
              <a:gd name="connsiteX24" fmla="*/ 5486400 w 7636213"/>
              <a:gd name="connsiteY24" fmla="*/ 107004 h 3925774"/>
              <a:gd name="connsiteX25" fmla="*/ 5836596 w 7636213"/>
              <a:gd name="connsiteY25" fmla="*/ 223736 h 3925774"/>
              <a:gd name="connsiteX26" fmla="*/ 6011694 w 7636213"/>
              <a:gd name="connsiteY26" fmla="*/ 282102 h 3925774"/>
              <a:gd name="connsiteX27" fmla="*/ 6157609 w 7636213"/>
              <a:gd name="connsiteY27" fmla="*/ 350196 h 3925774"/>
              <a:gd name="connsiteX28" fmla="*/ 6381345 w 7636213"/>
              <a:gd name="connsiteY28" fmla="*/ 359924 h 3925774"/>
              <a:gd name="connsiteX29" fmla="*/ 6566170 w 7636213"/>
              <a:gd name="connsiteY29" fmla="*/ 369651 h 3925774"/>
              <a:gd name="connsiteX30" fmla="*/ 6653719 w 7636213"/>
              <a:gd name="connsiteY30" fmla="*/ 379379 h 3925774"/>
              <a:gd name="connsiteX31" fmla="*/ 6896911 w 7636213"/>
              <a:gd name="connsiteY31" fmla="*/ 330741 h 3925774"/>
              <a:gd name="connsiteX32" fmla="*/ 6994187 w 7636213"/>
              <a:gd name="connsiteY32" fmla="*/ 291830 h 3925774"/>
              <a:gd name="connsiteX33" fmla="*/ 7101192 w 7636213"/>
              <a:gd name="connsiteY33" fmla="*/ 282102 h 3925774"/>
              <a:gd name="connsiteX34" fmla="*/ 7383294 w 7636213"/>
              <a:gd name="connsiteY34" fmla="*/ 515566 h 3925774"/>
              <a:gd name="connsiteX35" fmla="*/ 7519481 w 7636213"/>
              <a:gd name="connsiteY35" fmla="*/ 603115 h 3925774"/>
              <a:gd name="connsiteX36" fmla="*/ 7607030 w 7636213"/>
              <a:gd name="connsiteY36" fmla="*/ 612843 h 3925774"/>
              <a:gd name="connsiteX37" fmla="*/ 7636213 w 7636213"/>
              <a:gd name="connsiteY37" fmla="*/ 1536970 h 3925774"/>
              <a:gd name="connsiteX38" fmla="*/ 30687 w 7636213"/>
              <a:gd name="connsiteY38" fmla="*/ 3925774 h 3925774"/>
              <a:gd name="connsiteX39" fmla="*/ 0 w 7636213"/>
              <a:gd name="connsiteY39" fmla="*/ 505839 h 3925774"/>
              <a:gd name="connsiteX40" fmla="*/ 194553 w 7636213"/>
              <a:gd name="connsiteY40" fmla="*/ 437745 h 3925774"/>
              <a:gd name="connsiteX41" fmla="*/ 155643 w 7636213"/>
              <a:gd name="connsiteY41" fmla="*/ 476656 h 3925774"/>
              <a:gd name="connsiteX0" fmla="*/ 155643 w 7619590"/>
              <a:gd name="connsiteY0" fmla="*/ 476656 h 3925774"/>
              <a:gd name="connsiteX1" fmla="*/ 155643 w 7619590"/>
              <a:gd name="connsiteY1" fmla="*/ 476656 h 3925774"/>
              <a:gd name="connsiteX2" fmla="*/ 272375 w 7619590"/>
              <a:gd name="connsiteY2" fmla="*/ 437745 h 3925774"/>
              <a:gd name="connsiteX3" fmla="*/ 437745 w 7619590"/>
              <a:gd name="connsiteY3" fmla="*/ 321013 h 3925774"/>
              <a:gd name="connsiteX4" fmla="*/ 437745 w 7619590"/>
              <a:gd name="connsiteY4" fmla="*/ 321013 h 3925774"/>
              <a:gd name="connsiteX5" fmla="*/ 1050587 w 7619590"/>
              <a:gd name="connsiteY5" fmla="*/ 9728 h 3925774"/>
              <a:gd name="connsiteX6" fmla="*/ 1167319 w 7619590"/>
              <a:gd name="connsiteY6" fmla="*/ 165370 h 3925774"/>
              <a:gd name="connsiteX7" fmla="*/ 1322962 w 7619590"/>
              <a:gd name="connsiteY7" fmla="*/ 126460 h 3925774"/>
              <a:gd name="connsiteX8" fmla="*/ 1712068 w 7619590"/>
              <a:gd name="connsiteY8" fmla="*/ 19456 h 3925774"/>
              <a:gd name="connsiteX9" fmla="*/ 1974715 w 7619590"/>
              <a:gd name="connsiteY9" fmla="*/ 214009 h 3925774"/>
              <a:gd name="connsiteX10" fmla="*/ 2198451 w 7619590"/>
              <a:gd name="connsiteY10" fmla="*/ 87549 h 3925774"/>
              <a:gd name="connsiteX11" fmla="*/ 2383277 w 7619590"/>
              <a:gd name="connsiteY11" fmla="*/ 68094 h 3925774"/>
              <a:gd name="connsiteX12" fmla="*/ 2519464 w 7619590"/>
              <a:gd name="connsiteY12" fmla="*/ 184826 h 3925774"/>
              <a:gd name="connsiteX13" fmla="*/ 2577830 w 7619590"/>
              <a:gd name="connsiteY13" fmla="*/ 252919 h 3925774"/>
              <a:gd name="connsiteX14" fmla="*/ 2859932 w 7619590"/>
              <a:gd name="connsiteY14" fmla="*/ 155643 h 3925774"/>
              <a:gd name="connsiteX15" fmla="*/ 3239311 w 7619590"/>
              <a:gd name="connsiteY15" fmla="*/ 107004 h 3925774"/>
              <a:gd name="connsiteX16" fmla="*/ 3404681 w 7619590"/>
              <a:gd name="connsiteY16" fmla="*/ 223736 h 3925774"/>
              <a:gd name="connsiteX17" fmla="*/ 4017523 w 7619590"/>
              <a:gd name="connsiteY17" fmla="*/ 38911 h 3925774"/>
              <a:gd name="connsiteX18" fmla="*/ 4134255 w 7619590"/>
              <a:gd name="connsiteY18" fmla="*/ 126460 h 3925774"/>
              <a:gd name="connsiteX19" fmla="*/ 4231532 w 7619590"/>
              <a:gd name="connsiteY19" fmla="*/ 184826 h 3925774"/>
              <a:gd name="connsiteX20" fmla="*/ 4484451 w 7619590"/>
              <a:gd name="connsiteY20" fmla="*/ 0 h 3925774"/>
              <a:gd name="connsiteX21" fmla="*/ 4776281 w 7619590"/>
              <a:gd name="connsiteY21" fmla="*/ 68094 h 3925774"/>
              <a:gd name="connsiteX22" fmla="*/ 4912468 w 7619590"/>
              <a:gd name="connsiteY22" fmla="*/ 58366 h 3925774"/>
              <a:gd name="connsiteX23" fmla="*/ 5204298 w 7619590"/>
              <a:gd name="connsiteY23" fmla="*/ 87549 h 3925774"/>
              <a:gd name="connsiteX24" fmla="*/ 5486400 w 7619590"/>
              <a:gd name="connsiteY24" fmla="*/ 107004 h 3925774"/>
              <a:gd name="connsiteX25" fmla="*/ 5836596 w 7619590"/>
              <a:gd name="connsiteY25" fmla="*/ 223736 h 3925774"/>
              <a:gd name="connsiteX26" fmla="*/ 6011694 w 7619590"/>
              <a:gd name="connsiteY26" fmla="*/ 282102 h 3925774"/>
              <a:gd name="connsiteX27" fmla="*/ 6157609 w 7619590"/>
              <a:gd name="connsiteY27" fmla="*/ 350196 h 3925774"/>
              <a:gd name="connsiteX28" fmla="*/ 6381345 w 7619590"/>
              <a:gd name="connsiteY28" fmla="*/ 359924 h 3925774"/>
              <a:gd name="connsiteX29" fmla="*/ 6566170 w 7619590"/>
              <a:gd name="connsiteY29" fmla="*/ 369651 h 3925774"/>
              <a:gd name="connsiteX30" fmla="*/ 6653719 w 7619590"/>
              <a:gd name="connsiteY30" fmla="*/ 379379 h 3925774"/>
              <a:gd name="connsiteX31" fmla="*/ 6896911 w 7619590"/>
              <a:gd name="connsiteY31" fmla="*/ 330741 h 3925774"/>
              <a:gd name="connsiteX32" fmla="*/ 6994187 w 7619590"/>
              <a:gd name="connsiteY32" fmla="*/ 291830 h 3925774"/>
              <a:gd name="connsiteX33" fmla="*/ 7101192 w 7619590"/>
              <a:gd name="connsiteY33" fmla="*/ 282102 h 3925774"/>
              <a:gd name="connsiteX34" fmla="*/ 7383294 w 7619590"/>
              <a:gd name="connsiteY34" fmla="*/ 515566 h 3925774"/>
              <a:gd name="connsiteX35" fmla="*/ 7519481 w 7619590"/>
              <a:gd name="connsiteY35" fmla="*/ 603115 h 3925774"/>
              <a:gd name="connsiteX36" fmla="*/ 7607030 w 7619590"/>
              <a:gd name="connsiteY36" fmla="*/ 612843 h 3925774"/>
              <a:gd name="connsiteX37" fmla="*/ 7617360 w 7619590"/>
              <a:gd name="connsiteY37" fmla="*/ 3784676 h 3925774"/>
              <a:gd name="connsiteX38" fmla="*/ 30687 w 7619590"/>
              <a:gd name="connsiteY38" fmla="*/ 3925774 h 3925774"/>
              <a:gd name="connsiteX39" fmla="*/ 0 w 7619590"/>
              <a:gd name="connsiteY39" fmla="*/ 505839 h 3925774"/>
              <a:gd name="connsiteX40" fmla="*/ 194553 w 7619590"/>
              <a:gd name="connsiteY40" fmla="*/ 437745 h 3925774"/>
              <a:gd name="connsiteX41" fmla="*/ 155643 w 7619590"/>
              <a:gd name="connsiteY41" fmla="*/ 476656 h 392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619590" h="3925774">
                <a:moveTo>
                  <a:pt x="155643" y="476656"/>
                </a:moveTo>
                <a:lnTo>
                  <a:pt x="155643" y="476656"/>
                </a:lnTo>
                <a:cubicBezTo>
                  <a:pt x="194554" y="463686"/>
                  <a:pt x="236463" y="457559"/>
                  <a:pt x="272375" y="437745"/>
                </a:cubicBezTo>
                <a:cubicBezTo>
                  <a:pt x="331453" y="405150"/>
                  <a:pt x="437745" y="321013"/>
                  <a:pt x="437745" y="321013"/>
                </a:cubicBezTo>
                <a:lnTo>
                  <a:pt x="437745" y="321013"/>
                </a:lnTo>
                <a:cubicBezTo>
                  <a:pt x="924608" y="94565"/>
                  <a:pt x="724174" y="205576"/>
                  <a:pt x="1050587" y="9728"/>
                </a:cubicBezTo>
                <a:cubicBezTo>
                  <a:pt x="1089498" y="61609"/>
                  <a:pt x="1107712" y="139824"/>
                  <a:pt x="1167319" y="165370"/>
                </a:cubicBezTo>
                <a:cubicBezTo>
                  <a:pt x="1216473" y="186436"/>
                  <a:pt x="1271542" y="141151"/>
                  <a:pt x="1322962" y="126460"/>
                </a:cubicBezTo>
                <a:cubicBezTo>
                  <a:pt x="1707491" y="16595"/>
                  <a:pt x="1524764" y="46212"/>
                  <a:pt x="1712068" y="19456"/>
                </a:cubicBezTo>
                <a:cubicBezTo>
                  <a:pt x="1748773" y="58783"/>
                  <a:pt x="1874609" y="236255"/>
                  <a:pt x="1974715" y="214009"/>
                </a:cubicBezTo>
                <a:cubicBezTo>
                  <a:pt x="2058342" y="195425"/>
                  <a:pt x="2117775" y="116362"/>
                  <a:pt x="2198451" y="87549"/>
                </a:cubicBezTo>
                <a:cubicBezTo>
                  <a:pt x="2256791" y="66713"/>
                  <a:pt x="2321668" y="74579"/>
                  <a:pt x="2383277" y="68094"/>
                </a:cubicBezTo>
                <a:cubicBezTo>
                  <a:pt x="2428673" y="107005"/>
                  <a:pt x="2476116" y="143646"/>
                  <a:pt x="2519464" y="184826"/>
                </a:cubicBezTo>
                <a:cubicBezTo>
                  <a:pt x="2541138" y="205416"/>
                  <a:pt x="2548044" y="255472"/>
                  <a:pt x="2577830" y="252919"/>
                </a:cubicBezTo>
                <a:cubicBezTo>
                  <a:pt x="2676934" y="244424"/>
                  <a:pt x="2762800" y="177069"/>
                  <a:pt x="2859932" y="155643"/>
                </a:cubicBezTo>
                <a:cubicBezTo>
                  <a:pt x="2984434" y="128179"/>
                  <a:pt x="3112851" y="123217"/>
                  <a:pt x="3239311" y="107004"/>
                </a:cubicBezTo>
                <a:cubicBezTo>
                  <a:pt x="3280336" y="156234"/>
                  <a:pt x="3326216" y="227147"/>
                  <a:pt x="3404681" y="223736"/>
                </a:cubicBezTo>
                <a:cubicBezTo>
                  <a:pt x="3588495" y="215744"/>
                  <a:pt x="3846926" y="103620"/>
                  <a:pt x="4017523" y="38911"/>
                </a:cubicBezTo>
                <a:cubicBezTo>
                  <a:pt x="4056434" y="68094"/>
                  <a:pt x="4094069" y="99060"/>
                  <a:pt x="4134255" y="126460"/>
                </a:cubicBezTo>
                <a:cubicBezTo>
                  <a:pt x="4165498" y="147762"/>
                  <a:pt x="4194035" y="189717"/>
                  <a:pt x="4231532" y="184826"/>
                </a:cubicBezTo>
                <a:cubicBezTo>
                  <a:pt x="4252028" y="182153"/>
                  <a:pt x="4472628" y="9094"/>
                  <a:pt x="4484451" y="0"/>
                </a:cubicBezTo>
                <a:cubicBezTo>
                  <a:pt x="4581728" y="22698"/>
                  <a:pt x="4677307" y="54598"/>
                  <a:pt x="4776281" y="68094"/>
                </a:cubicBezTo>
                <a:cubicBezTo>
                  <a:pt x="4821375" y="74243"/>
                  <a:pt x="4867004" y="56299"/>
                  <a:pt x="4912468" y="58366"/>
                </a:cubicBezTo>
                <a:cubicBezTo>
                  <a:pt x="5010129" y="62805"/>
                  <a:pt x="5106885" y="79294"/>
                  <a:pt x="5204298" y="87549"/>
                </a:cubicBezTo>
                <a:cubicBezTo>
                  <a:pt x="5298219" y="95508"/>
                  <a:pt x="5392366" y="100519"/>
                  <a:pt x="5486400" y="107004"/>
                </a:cubicBezTo>
                <a:cubicBezTo>
                  <a:pt x="5742636" y="277828"/>
                  <a:pt x="5511628" y="157076"/>
                  <a:pt x="5836596" y="223736"/>
                </a:cubicBezTo>
                <a:cubicBezTo>
                  <a:pt x="5896864" y="236099"/>
                  <a:pt x="5954452" y="259552"/>
                  <a:pt x="6011694" y="282102"/>
                </a:cubicBezTo>
                <a:cubicBezTo>
                  <a:pt x="6061633" y="301775"/>
                  <a:pt x="6105086" y="339139"/>
                  <a:pt x="6157609" y="350196"/>
                </a:cubicBezTo>
                <a:cubicBezTo>
                  <a:pt x="6230657" y="365575"/>
                  <a:pt x="6306780" y="356373"/>
                  <a:pt x="6381345" y="359924"/>
                </a:cubicBezTo>
                <a:lnTo>
                  <a:pt x="6566170" y="369651"/>
                </a:lnTo>
                <a:cubicBezTo>
                  <a:pt x="6595353" y="372894"/>
                  <a:pt x="6624558" y="382810"/>
                  <a:pt x="6653719" y="379379"/>
                </a:cubicBezTo>
                <a:cubicBezTo>
                  <a:pt x="6735822" y="369720"/>
                  <a:pt x="6816846" y="351329"/>
                  <a:pt x="6896911" y="330741"/>
                </a:cubicBezTo>
                <a:cubicBezTo>
                  <a:pt x="6930734" y="322044"/>
                  <a:pt x="6960213" y="299919"/>
                  <a:pt x="6994187" y="291830"/>
                </a:cubicBezTo>
                <a:cubicBezTo>
                  <a:pt x="7029028" y="283534"/>
                  <a:pt x="7065524" y="285345"/>
                  <a:pt x="7101192" y="282102"/>
                </a:cubicBezTo>
                <a:cubicBezTo>
                  <a:pt x="7487037" y="539335"/>
                  <a:pt x="7000931" y="201483"/>
                  <a:pt x="7383294" y="515566"/>
                </a:cubicBezTo>
                <a:cubicBezTo>
                  <a:pt x="7424996" y="549821"/>
                  <a:pt x="7469666" y="582358"/>
                  <a:pt x="7519481" y="603115"/>
                </a:cubicBezTo>
                <a:cubicBezTo>
                  <a:pt x="7543602" y="613166"/>
                  <a:pt x="7656944" y="612843"/>
                  <a:pt x="7607030" y="612843"/>
                </a:cubicBezTo>
                <a:cubicBezTo>
                  <a:pt x="7610473" y="1670121"/>
                  <a:pt x="7613917" y="2727398"/>
                  <a:pt x="7617360" y="3784676"/>
                </a:cubicBezTo>
                <a:lnTo>
                  <a:pt x="30687" y="3925774"/>
                </a:lnTo>
                <a:lnTo>
                  <a:pt x="0" y="505839"/>
                </a:lnTo>
                <a:lnTo>
                  <a:pt x="194553" y="437745"/>
                </a:lnTo>
                <a:lnTo>
                  <a:pt x="155643" y="4766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Graphic 3" descr="Run with solid fill">
            <a:extLst>
              <a:ext uri="{FF2B5EF4-FFF2-40B4-BE49-F238E27FC236}">
                <a16:creationId xmlns:a16="http://schemas.microsoft.com/office/drawing/2014/main" id="{A689074B-6004-4105-B9DC-6C0F7D11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02" y="1789241"/>
            <a:ext cx="914400" cy="914400"/>
          </a:xfrm>
          <a:prstGeom prst="rect">
            <a:avLst/>
          </a:prstGeom>
        </p:spPr>
      </p:pic>
      <p:pic>
        <p:nvPicPr>
          <p:cNvPr id="5" name="Graphic 4" descr="Run with solid fill">
            <a:extLst>
              <a:ext uri="{FF2B5EF4-FFF2-40B4-BE49-F238E27FC236}">
                <a16:creationId xmlns:a16="http://schemas.microsoft.com/office/drawing/2014/main" id="{1E305F3B-5989-4A0D-8DB7-E7690D8F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6051" y="1332041"/>
            <a:ext cx="914400" cy="914400"/>
          </a:xfrm>
          <a:prstGeom prst="rect">
            <a:avLst/>
          </a:prstGeom>
        </p:spPr>
      </p:pic>
      <p:sp>
        <p:nvSpPr>
          <p:cNvPr id="7" name="Graphic 14" descr="Deciduous tree with solid fill">
            <a:extLst>
              <a:ext uri="{FF2B5EF4-FFF2-40B4-BE49-F238E27FC236}">
                <a16:creationId xmlns:a16="http://schemas.microsoft.com/office/drawing/2014/main" id="{103F1A01-7DA9-45DD-BC8E-8057507F91CA}"/>
              </a:ext>
            </a:extLst>
          </p:cNvPr>
          <p:cNvSpPr/>
          <p:nvPr/>
        </p:nvSpPr>
        <p:spPr>
          <a:xfrm>
            <a:off x="4146609" y="393395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Graphic 14" descr="Deciduous tree with solid fill">
            <a:extLst>
              <a:ext uri="{FF2B5EF4-FFF2-40B4-BE49-F238E27FC236}">
                <a16:creationId xmlns:a16="http://schemas.microsoft.com/office/drawing/2014/main" id="{170AF030-3DE7-4B11-9F09-04A4622AF0BD}"/>
              </a:ext>
            </a:extLst>
          </p:cNvPr>
          <p:cNvSpPr/>
          <p:nvPr/>
        </p:nvSpPr>
        <p:spPr>
          <a:xfrm>
            <a:off x="2859542" y="357353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" name="Graphic 14" descr="Deciduous tree with solid fill">
            <a:extLst>
              <a:ext uri="{FF2B5EF4-FFF2-40B4-BE49-F238E27FC236}">
                <a16:creationId xmlns:a16="http://schemas.microsoft.com/office/drawing/2014/main" id="{475CD8B9-75A4-403E-90D1-2FB1D967D2B9}"/>
              </a:ext>
            </a:extLst>
          </p:cNvPr>
          <p:cNvSpPr/>
          <p:nvPr/>
        </p:nvSpPr>
        <p:spPr>
          <a:xfrm>
            <a:off x="5788741" y="355815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" name="Graphic 14" descr="Deciduous tree with solid fill">
            <a:extLst>
              <a:ext uri="{FF2B5EF4-FFF2-40B4-BE49-F238E27FC236}">
                <a16:creationId xmlns:a16="http://schemas.microsoft.com/office/drawing/2014/main" id="{1F13FA80-D0DB-4F53-BDB6-7715BC376AA7}"/>
              </a:ext>
            </a:extLst>
          </p:cNvPr>
          <p:cNvSpPr/>
          <p:nvPr/>
        </p:nvSpPr>
        <p:spPr>
          <a:xfrm>
            <a:off x="8681193" y="4143129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" name="Graphic 14" descr="Deciduous tree with solid fill">
            <a:extLst>
              <a:ext uri="{FF2B5EF4-FFF2-40B4-BE49-F238E27FC236}">
                <a16:creationId xmlns:a16="http://schemas.microsoft.com/office/drawing/2014/main" id="{D3D27425-FE4E-4B53-88E2-CC93B5CD9EC2}"/>
              </a:ext>
            </a:extLst>
          </p:cNvPr>
          <p:cNvSpPr/>
          <p:nvPr/>
        </p:nvSpPr>
        <p:spPr>
          <a:xfrm>
            <a:off x="7465493" y="3571068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9E895-2B4E-4B3A-93B1-E23939D95C81}"/>
              </a:ext>
            </a:extLst>
          </p:cNvPr>
          <p:cNvSpPr txBox="1"/>
          <p:nvPr/>
        </p:nvSpPr>
        <p:spPr>
          <a:xfrm>
            <a:off x="381740" y="417250"/>
            <a:ext cx="117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Path 1</a:t>
            </a:r>
          </a:p>
        </p:txBody>
      </p:sp>
      <p:pic>
        <p:nvPicPr>
          <p:cNvPr id="22" name="Graphic 21" descr="Sunflower with solid fill">
            <a:extLst>
              <a:ext uri="{FF2B5EF4-FFF2-40B4-BE49-F238E27FC236}">
                <a16:creationId xmlns:a16="http://schemas.microsoft.com/office/drawing/2014/main" id="{2E8D1CC9-6F39-415E-AAEF-1758B74BB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439" y="4232427"/>
            <a:ext cx="914400" cy="914400"/>
          </a:xfrm>
          <a:prstGeom prst="rect">
            <a:avLst/>
          </a:prstGeom>
        </p:spPr>
      </p:pic>
      <p:pic>
        <p:nvPicPr>
          <p:cNvPr id="26" name="Graphic 25" descr="Flower with solid fill">
            <a:extLst>
              <a:ext uri="{FF2B5EF4-FFF2-40B4-BE49-F238E27FC236}">
                <a16:creationId xmlns:a16="http://schemas.microsoft.com/office/drawing/2014/main" id="{A7EEFEFC-21C7-4ADA-A4CE-BAB5001696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59455" y="5296827"/>
            <a:ext cx="914400" cy="914400"/>
          </a:xfrm>
          <a:prstGeom prst="rect">
            <a:avLst/>
          </a:prstGeom>
        </p:spPr>
      </p:pic>
      <p:pic>
        <p:nvPicPr>
          <p:cNvPr id="27" name="Graphic 26" descr="Flower without stem with solid fill">
            <a:extLst>
              <a:ext uri="{FF2B5EF4-FFF2-40B4-BE49-F238E27FC236}">
                <a16:creationId xmlns:a16="http://schemas.microsoft.com/office/drawing/2014/main" id="{30CBC7E2-1AC7-4567-B60D-B556BC0DAD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48889" y="4973657"/>
            <a:ext cx="418280" cy="418280"/>
          </a:xfrm>
          <a:prstGeom prst="rect">
            <a:avLst/>
          </a:prstGeom>
        </p:spPr>
      </p:pic>
      <p:pic>
        <p:nvPicPr>
          <p:cNvPr id="32" name="Graphic 31" descr="Flower without stem with solid fill">
            <a:extLst>
              <a:ext uri="{FF2B5EF4-FFF2-40B4-BE49-F238E27FC236}">
                <a16:creationId xmlns:a16="http://schemas.microsoft.com/office/drawing/2014/main" id="{3BBA11A2-BBD4-40A5-94DE-654F18478B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0375" y="5438578"/>
            <a:ext cx="418280" cy="418280"/>
          </a:xfrm>
          <a:prstGeom prst="rect">
            <a:avLst/>
          </a:prstGeom>
        </p:spPr>
      </p:pic>
      <p:pic>
        <p:nvPicPr>
          <p:cNvPr id="33" name="Graphic 32" descr="Flower without stem with solid fill">
            <a:extLst>
              <a:ext uri="{FF2B5EF4-FFF2-40B4-BE49-F238E27FC236}">
                <a16:creationId xmlns:a16="http://schemas.microsoft.com/office/drawing/2014/main" id="{FF969897-D3DD-4EF2-9553-32604744FA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59249" y="4903054"/>
            <a:ext cx="418280" cy="418280"/>
          </a:xfrm>
          <a:prstGeom prst="rect">
            <a:avLst/>
          </a:prstGeom>
        </p:spPr>
      </p:pic>
      <p:pic>
        <p:nvPicPr>
          <p:cNvPr id="34" name="Graphic 33" descr="Flower without stem with solid fill">
            <a:extLst>
              <a:ext uri="{FF2B5EF4-FFF2-40B4-BE49-F238E27FC236}">
                <a16:creationId xmlns:a16="http://schemas.microsoft.com/office/drawing/2014/main" id="{D7D2E437-BF44-4A83-A15F-FA5298E8B5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36696" y="4926374"/>
            <a:ext cx="418280" cy="418280"/>
          </a:xfrm>
          <a:prstGeom prst="rect">
            <a:avLst/>
          </a:prstGeom>
        </p:spPr>
      </p:pic>
      <p:pic>
        <p:nvPicPr>
          <p:cNvPr id="35" name="Graphic 34" descr="Flower without stem with solid fill">
            <a:extLst>
              <a:ext uri="{FF2B5EF4-FFF2-40B4-BE49-F238E27FC236}">
                <a16:creationId xmlns:a16="http://schemas.microsoft.com/office/drawing/2014/main" id="{AEDC3796-4087-420D-9CE9-F9C7C71119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29237" y="5173650"/>
            <a:ext cx="418280" cy="418280"/>
          </a:xfrm>
          <a:prstGeom prst="rect">
            <a:avLst/>
          </a:prstGeom>
        </p:spPr>
      </p:pic>
      <p:pic>
        <p:nvPicPr>
          <p:cNvPr id="36" name="Graphic 35" descr="Flower without stem with solid fill">
            <a:extLst>
              <a:ext uri="{FF2B5EF4-FFF2-40B4-BE49-F238E27FC236}">
                <a16:creationId xmlns:a16="http://schemas.microsoft.com/office/drawing/2014/main" id="{6F78FEE6-C090-4A34-946C-44DB618F67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31647" y="5764931"/>
            <a:ext cx="418280" cy="418280"/>
          </a:xfrm>
          <a:prstGeom prst="rect">
            <a:avLst/>
          </a:prstGeom>
        </p:spPr>
      </p:pic>
      <p:pic>
        <p:nvPicPr>
          <p:cNvPr id="37" name="Graphic 36" descr="Flower without stem with solid fill">
            <a:extLst>
              <a:ext uri="{FF2B5EF4-FFF2-40B4-BE49-F238E27FC236}">
                <a16:creationId xmlns:a16="http://schemas.microsoft.com/office/drawing/2014/main" id="{431F8564-5F58-4F72-8F76-06E7D4335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3973" y="5540841"/>
            <a:ext cx="418280" cy="41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0834CF-B96D-4135-B1C7-90F3D7BEF373}"/>
              </a:ext>
            </a:extLst>
          </p:cNvPr>
          <p:cNvSpPr/>
          <p:nvPr/>
        </p:nvSpPr>
        <p:spPr>
          <a:xfrm>
            <a:off x="2304721" y="563631"/>
            <a:ext cx="7565934" cy="4687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1827D6A-BAD1-47DB-AD6D-2FBB965A0B1E}"/>
              </a:ext>
            </a:extLst>
          </p:cNvPr>
          <p:cNvSpPr/>
          <p:nvPr/>
        </p:nvSpPr>
        <p:spPr>
          <a:xfrm>
            <a:off x="2277893" y="4506012"/>
            <a:ext cx="7619590" cy="1844031"/>
          </a:xfrm>
          <a:custGeom>
            <a:avLst/>
            <a:gdLst>
              <a:gd name="connsiteX0" fmla="*/ 155643 w 7636213"/>
              <a:gd name="connsiteY0" fmla="*/ 476656 h 1536970"/>
              <a:gd name="connsiteX1" fmla="*/ 155643 w 7636213"/>
              <a:gd name="connsiteY1" fmla="*/ 476656 h 1536970"/>
              <a:gd name="connsiteX2" fmla="*/ 272375 w 7636213"/>
              <a:gd name="connsiteY2" fmla="*/ 437745 h 1536970"/>
              <a:gd name="connsiteX3" fmla="*/ 437745 w 7636213"/>
              <a:gd name="connsiteY3" fmla="*/ 321013 h 1536970"/>
              <a:gd name="connsiteX4" fmla="*/ 437745 w 7636213"/>
              <a:gd name="connsiteY4" fmla="*/ 321013 h 1536970"/>
              <a:gd name="connsiteX5" fmla="*/ 1050587 w 7636213"/>
              <a:gd name="connsiteY5" fmla="*/ 9728 h 1536970"/>
              <a:gd name="connsiteX6" fmla="*/ 1167319 w 7636213"/>
              <a:gd name="connsiteY6" fmla="*/ 165370 h 1536970"/>
              <a:gd name="connsiteX7" fmla="*/ 1322962 w 7636213"/>
              <a:gd name="connsiteY7" fmla="*/ 126460 h 1536970"/>
              <a:gd name="connsiteX8" fmla="*/ 1712068 w 7636213"/>
              <a:gd name="connsiteY8" fmla="*/ 19456 h 1536970"/>
              <a:gd name="connsiteX9" fmla="*/ 1974715 w 7636213"/>
              <a:gd name="connsiteY9" fmla="*/ 214009 h 1536970"/>
              <a:gd name="connsiteX10" fmla="*/ 2198451 w 7636213"/>
              <a:gd name="connsiteY10" fmla="*/ 87549 h 1536970"/>
              <a:gd name="connsiteX11" fmla="*/ 2383277 w 7636213"/>
              <a:gd name="connsiteY11" fmla="*/ 68094 h 1536970"/>
              <a:gd name="connsiteX12" fmla="*/ 2519464 w 7636213"/>
              <a:gd name="connsiteY12" fmla="*/ 184826 h 1536970"/>
              <a:gd name="connsiteX13" fmla="*/ 2577830 w 7636213"/>
              <a:gd name="connsiteY13" fmla="*/ 252919 h 1536970"/>
              <a:gd name="connsiteX14" fmla="*/ 2859932 w 7636213"/>
              <a:gd name="connsiteY14" fmla="*/ 155643 h 1536970"/>
              <a:gd name="connsiteX15" fmla="*/ 3239311 w 7636213"/>
              <a:gd name="connsiteY15" fmla="*/ 107004 h 1536970"/>
              <a:gd name="connsiteX16" fmla="*/ 3404681 w 7636213"/>
              <a:gd name="connsiteY16" fmla="*/ 223736 h 1536970"/>
              <a:gd name="connsiteX17" fmla="*/ 4017523 w 7636213"/>
              <a:gd name="connsiteY17" fmla="*/ 38911 h 1536970"/>
              <a:gd name="connsiteX18" fmla="*/ 4134255 w 7636213"/>
              <a:gd name="connsiteY18" fmla="*/ 126460 h 1536970"/>
              <a:gd name="connsiteX19" fmla="*/ 4231532 w 7636213"/>
              <a:gd name="connsiteY19" fmla="*/ 184826 h 1536970"/>
              <a:gd name="connsiteX20" fmla="*/ 4484451 w 7636213"/>
              <a:gd name="connsiteY20" fmla="*/ 0 h 1536970"/>
              <a:gd name="connsiteX21" fmla="*/ 4776281 w 7636213"/>
              <a:gd name="connsiteY21" fmla="*/ 68094 h 1536970"/>
              <a:gd name="connsiteX22" fmla="*/ 4912468 w 7636213"/>
              <a:gd name="connsiteY22" fmla="*/ 58366 h 1536970"/>
              <a:gd name="connsiteX23" fmla="*/ 5204298 w 7636213"/>
              <a:gd name="connsiteY23" fmla="*/ 87549 h 1536970"/>
              <a:gd name="connsiteX24" fmla="*/ 5486400 w 7636213"/>
              <a:gd name="connsiteY24" fmla="*/ 107004 h 1536970"/>
              <a:gd name="connsiteX25" fmla="*/ 5836596 w 7636213"/>
              <a:gd name="connsiteY25" fmla="*/ 223736 h 1536970"/>
              <a:gd name="connsiteX26" fmla="*/ 6011694 w 7636213"/>
              <a:gd name="connsiteY26" fmla="*/ 282102 h 1536970"/>
              <a:gd name="connsiteX27" fmla="*/ 6157609 w 7636213"/>
              <a:gd name="connsiteY27" fmla="*/ 350196 h 1536970"/>
              <a:gd name="connsiteX28" fmla="*/ 6381345 w 7636213"/>
              <a:gd name="connsiteY28" fmla="*/ 359924 h 1536970"/>
              <a:gd name="connsiteX29" fmla="*/ 6566170 w 7636213"/>
              <a:gd name="connsiteY29" fmla="*/ 369651 h 1536970"/>
              <a:gd name="connsiteX30" fmla="*/ 6653719 w 7636213"/>
              <a:gd name="connsiteY30" fmla="*/ 379379 h 1536970"/>
              <a:gd name="connsiteX31" fmla="*/ 6896911 w 7636213"/>
              <a:gd name="connsiteY31" fmla="*/ 330741 h 1536970"/>
              <a:gd name="connsiteX32" fmla="*/ 6994187 w 7636213"/>
              <a:gd name="connsiteY32" fmla="*/ 291830 h 1536970"/>
              <a:gd name="connsiteX33" fmla="*/ 7101192 w 7636213"/>
              <a:gd name="connsiteY33" fmla="*/ 282102 h 1536970"/>
              <a:gd name="connsiteX34" fmla="*/ 7383294 w 7636213"/>
              <a:gd name="connsiteY34" fmla="*/ 515566 h 1536970"/>
              <a:gd name="connsiteX35" fmla="*/ 7519481 w 7636213"/>
              <a:gd name="connsiteY35" fmla="*/ 603115 h 1536970"/>
              <a:gd name="connsiteX36" fmla="*/ 7607030 w 7636213"/>
              <a:gd name="connsiteY36" fmla="*/ 612843 h 1536970"/>
              <a:gd name="connsiteX37" fmla="*/ 7636213 w 7636213"/>
              <a:gd name="connsiteY37" fmla="*/ 1536970 h 1536970"/>
              <a:gd name="connsiteX38" fmla="*/ 77821 w 7636213"/>
              <a:gd name="connsiteY38" fmla="*/ 1517515 h 1536970"/>
              <a:gd name="connsiteX39" fmla="*/ 0 w 7636213"/>
              <a:gd name="connsiteY39" fmla="*/ 505839 h 1536970"/>
              <a:gd name="connsiteX40" fmla="*/ 194553 w 7636213"/>
              <a:gd name="connsiteY40" fmla="*/ 437745 h 1536970"/>
              <a:gd name="connsiteX41" fmla="*/ 155643 w 7636213"/>
              <a:gd name="connsiteY41" fmla="*/ 476656 h 1536970"/>
              <a:gd name="connsiteX0" fmla="*/ 155643 w 7636213"/>
              <a:gd name="connsiteY0" fmla="*/ 476656 h 3925774"/>
              <a:gd name="connsiteX1" fmla="*/ 155643 w 7636213"/>
              <a:gd name="connsiteY1" fmla="*/ 476656 h 3925774"/>
              <a:gd name="connsiteX2" fmla="*/ 272375 w 7636213"/>
              <a:gd name="connsiteY2" fmla="*/ 437745 h 3925774"/>
              <a:gd name="connsiteX3" fmla="*/ 437745 w 7636213"/>
              <a:gd name="connsiteY3" fmla="*/ 321013 h 3925774"/>
              <a:gd name="connsiteX4" fmla="*/ 437745 w 7636213"/>
              <a:gd name="connsiteY4" fmla="*/ 321013 h 3925774"/>
              <a:gd name="connsiteX5" fmla="*/ 1050587 w 7636213"/>
              <a:gd name="connsiteY5" fmla="*/ 9728 h 3925774"/>
              <a:gd name="connsiteX6" fmla="*/ 1167319 w 7636213"/>
              <a:gd name="connsiteY6" fmla="*/ 165370 h 3925774"/>
              <a:gd name="connsiteX7" fmla="*/ 1322962 w 7636213"/>
              <a:gd name="connsiteY7" fmla="*/ 126460 h 3925774"/>
              <a:gd name="connsiteX8" fmla="*/ 1712068 w 7636213"/>
              <a:gd name="connsiteY8" fmla="*/ 19456 h 3925774"/>
              <a:gd name="connsiteX9" fmla="*/ 1974715 w 7636213"/>
              <a:gd name="connsiteY9" fmla="*/ 214009 h 3925774"/>
              <a:gd name="connsiteX10" fmla="*/ 2198451 w 7636213"/>
              <a:gd name="connsiteY10" fmla="*/ 87549 h 3925774"/>
              <a:gd name="connsiteX11" fmla="*/ 2383277 w 7636213"/>
              <a:gd name="connsiteY11" fmla="*/ 68094 h 3925774"/>
              <a:gd name="connsiteX12" fmla="*/ 2519464 w 7636213"/>
              <a:gd name="connsiteY12" fmla="*/ 184826 h 3925774"/>
              <a:gd name="connsiteX13" fmla="*/ 2577830 w 7636213"/>
              <a:gd name="connsiteY13" fmla="*/ 252919 h 3925774"/>
              <a:gd name="connsiteX14" fmla="*/ 2859932 w 7636213"/>
              <a:gd name="connsiteY14" fmla="*/ 155643 h 3925774"/>
              <a:gd name="connsiteX15" fmla="*/ 3239311 w 7636213"/>
              <a:gd name="connsiteY15" fmla="*/ 107004 h 3925774"/>
              <a:gd name="connsiteX16" fmla="*/ 3404681 w 7636213"/>
              <a:gd name="connsiteY16" fmla="*/ 223736 h 3925774"/>
              <a:gd name="connsiteX17" fmla="*/ 4017523 w 7636213"/>
              <a:gd name="connsiteY17" fmla="*/ 38911 h 3925774"/>
              <a:gd name="connsiteX18" fmla="*/ 4134255 w 7636213"/>
              <a:gd name="connsiteY18" fmla="*/ 126460 h 3925774"/>
              <a:gd name="connsiteX19" fmla="*/ 4231532 w 7636213"/>
              <a:gd name="connsiteY19" fmla="*/ 184826 h 3925774"/>
              <a:gd name="connsiteX20" fmla="*/ 4484451 w 7636213"/>
              <a:gd name="connsiteY20" fmla="*/ 0 h 3925774"/>
              <a:gd name="connsiteX21" fmla="*/ 4776281 w 7636213"/>
              <a:gd name="connsiteY21" fmla="*/ 68094 h 3925774"/>
              <a:gd name="connsiteX22" fmla="*/ 4912468 w 7636213"/>
              <a:gd name="connsiteY22" fmla="*/ 58366 h 3925774"/>
              <a:gd name="connsiteX23" fmla="*/ 5204298 w 7636213"/>
              <a:gd name="connsiteY23" fmla="*/ 87549 h 3925774"/>
              <a:gd name="connsiteX24" fmla="*/ 5486400 w 7636213"/>
              <a:gd name="connsiteY24" fmla="*/ 107004 h 3925774"/>
              <a:gd name="connsiteX25" fmla="*/ 5836596 w 7636213"/>
              <a:gd name="connsiteY25" fmla="*/ 223736 h 3925774"/>
              <a:gd name="connsiteX26" fmla="*/ 6011694 w 7636213"/>
              <a:gd name="connsiteY26" fmla="*/ 282102 h 3925774"/>
              <a:gd name="connsiteX27" fmla="*/ 6157609 w 7636213"/>
              <a:gd name="connsiteY27" fmla="*/ 350196 h 3925774"/>
              <a:gd name="connsiteX28" fmla="*/ 6381345 w 7636213"/>
              <a:gd name="connsiteY28" fmla="*/ 359924 h 3925774"/>
              <a:gd name="connsiteX29" fmla="*/ 6566170 w 7636213"/>
              <a:gd name="connsiteY29" fmla="*/ 369651 h 3925774"/>
              <a:gd name="connsiteX30" fmla="*/ 6653719 w 7636213"/>
              <a:gd name="connsiteY30" fmla="*/ 379379 h 3925774"/>
              <a:gd name="connsiteX31" fmla="*/ 6896911 w 7636213"/>
              <a:gd name="connsiteY31" fmla="*/ 330741 h 3925774"/>
              <a:gd name="connsiteX32" fmla="*/ 6994187 w 7636213"/>
              <a:gd name="connsiteY32" fmla="*/ 291830 h 3925774"/>
              <a:gd name="connsiteX33" fmla="*/ 7101192 w 7636213"/>
              <a:gd name="connsiteY33" fmla="*/ 282102 h 3925774"/>
              <a:gd name="connsiteX34" fmla="*/ 7383294 w 7636213"/>
              <a:gd name="connsiteY34" fmla="*/ 515566 h 3925774"/>
              <a:gd name="connsiteX35" fmla="*/ 7519481 w 7636213"/>
              <a:gd name="connsiteY35" fmla="*/ 603115 h 3925774"/>
              <a:gd name="connsiteX36" fmla="*/ 7607030 w 7636213"/>
              <a:gd name="connsiteY36" fmla="*/ 612843 h 3925774"/>
              <a:gd name="connsiteX37" fmla="*/ 7636213 w 7636213"/>
              <a:gd name="connsiteY37" fmla="*/ 1536970 h 3925774"/>
              <a:gd name="connsiteX38" fmla="*/ 30687 w 7636213"/>
              <a:gd name="connsiteY38" fmla="*/ 3925774 h 3925774"/>
              <a:gd name="connsiteX39" fmla="*/ 0 w 7636213"/>
              <a:gd name="connsiteY39" fmla="*/ 505839 h 3925774"/>
              <a:gd name="connsiteX40" fmla="*/ 194553 w 7636213"/>
              <a:gd name="connsiteY40" fmla="*/ 437745 h 3925774"/>
              <a:gd name="connsiteX41" fmla="*/ 155643 w 7636213"/>
              <a:gd name="connsiteY41" fmla="*/ 476656 h 3925774"/>
              <a:gd name="connsiteX0" fmla="*/ 155643 w 7619590"/>
              <a:gd name="connsiteY0" fmla="*/ 476656 h 3925774"/>
              <a:gd name="connsiteX1" fmla="*/ 155643 w 7619590"/>
              <a:gd name="connsiteY1" fmla="*/ 476656 h 3925774"/>
              <a:gd name="connsiteX2" fmla="*/ 272375 w 7619590"/>
              <a:gd name="connsiteY2" fmla="*/ 437745 h 3925774"/>
              <a:gd name="connsiteX3" fmla="*/ 437745 w 7619590"/>
              <a:gd name="connsiteY3" fmla="*/ 321013 h 3925774"/>
              <a:gd name="connsiteX4" fmla="*/ 437745 w 7619590"/>
              <a:gd name="connsiteY4" fmla="*/ 321013 h 3925774"/>
              <a:gd name="connsiteX5" fmla="*/ 1050587 w 7619590"/>
              <a:gd name="connsiteY5" fmla="*/ 9728 h 3925774"/>
              <a:gd name="connsiteX6" fmla="*/ 1167319 w 7619590"/>
              <a:gd name="connsiteY6" fmla="*/ 165370 h 3925774"/>
              <a:gd name="connsiteX7" fmla="*/ 1322962 w 7619590"/>
              <a:gd name="connsiteY7" fmla="*/ 126460 h 3925774"/>
              <a:gd name="connsiteX8" fmla="*/ 1712068 w 7619590"/>
              <a:gd name="connsiteY8" fmla="*/ 19456 h 3925774"/>
              <a:gd name="connsiteX9" fmla="*/ 1974715 w 7619590"/>
              <a:gd name="connsiteY9" fmla="*/ 214009 h 3925774"/>
              <a:gd name="connsiteX10" fmla="*/ 2198451 w 7619590"/>
              <a:gd name="connsiteY10" fmla="*/ 87549 h 3925774"/>
              <a:gd name="connsiteX11" fmla="*/ 2383277 w 7619590"/>
              <a:gd name="connsiteY11" fmla="*/ 68094 h 3925774"/>
              <a:gd name="connsiteX12" fmla="*/ 2519464 w 7619590"/>
              <a:gd name="connsiteY12" fmla="*/ 184826 h 3925774"/>
              <a:gd name="connsiteX13" fmla="*/ 2577830 w 7619590"/>
              <a:gd name="connsiteY13" fmla="*/ 252919 h 3925774"/>
              <a:gd name="connsiteX14" fmla="*/ 2859932 w 7619590"/>
              <a:gd name="connsiteY14" fmla="*/ 155643 h 3925774"/>
              <a:gd name="connsiteX15" fmla="*/ 3239311 w 7619590"/>
              <a:gd name="connsiteY15" fmla="*/ 107004 h 3925774"/>
              <a:gd name="connsiteX16" fmla="*/ 3404681 w 7619590"/>
              <a:gd name="connsiteY16" fmla="*/ 223736 h 3925774"/>
              <a:gd name="connsiteX17" fmla="*/ 4017523 w 7619590"/>
              <a:gd name="connsiteY17" fmla="*/ 38911 h 3925774"/>
              <a:gd name="connsiteX18" fmla="*/ 4134255 w 7619590"/>
              <a:gd name="connsiteY18" fmla="*/ 126460 h 3925774"/>
              <a:gd name="connsiteX19" fmla="*/ 4231532 w 7619590"/>
              <a:gd name="connsiteY19" fmla="*/ 184826 h 3925774"/>
              <a:gd name="connsiteX20" fmla="*/ 4484451 w 7619590"/>
              <a:gd name="connsiteY20" fmla="*/ 0 h 3925774"/>
              <a:gd name="connsiteX21" fmla="*/ 4776281 w 7619590"/>
              <a:gd name="connsiteY21" fmla="*/ 68094 h 3925774"/>
              <a:gd name="connsiteX22" fmla="*/ 4912468 w 7619590"/>
              <a:gd name="connsiteY22" fmla="*/ 58366 h 3925774"/>
              <a:gd name="connsiteX23" fmla="*/ 5204298 w 7619590"/>
              <a:gd name="connsiteY23" fmla="*/ 87549 h 3925774"/>
              <a:gd name="connsiteX24" fmla="*/ 5486400 w 7619590"/>
              <a:gd name="connsiteY24" fmla="*/ 107004 h 3925774"/>
              <a:gd name="connsiteX25" fmla="*/ 5836596 w 7619590"/>
              <a:gd name="connsiteY25" fmla="*/ 223736 h 3925774"/>
              <a:gd name="connsiteX26" fmla="*/ 6011694 w 7619590"/>
              <a:gd name="connsiteY26" fmla="*/ 282102 h 3925774"/>
              <a:gd name="connsiteX27" fmla="*/ 6157609 w 7619590"/>
              <a:gd name="connsiteY27" fmla="*/ 350196 h 3925774"/>
              <a:gd name="connsiteX28" fmla="*/ 6381345 w 7619590"/>
              <a:gd name="connsiteY28" fmla="*/ 359924 h 3925774"/>
              <a:gd name="connsiteX29" fmla="*/ 6566170 w 7619590"/>
              <a:gd name="connsiteY29" fmla="*/ 369651 h 3925774"/>
              <a:gd name="connsiteX30" fmla="*/ 6653719 w 7619590"/>
              <a:gd name="connsiteY30" fmla="*/ 379379 h 3925774"/>
              <a:gd name="connsiteX31" fmla="*/ 6896911 w 7619590"/>
              <a:gd name="connsiteY31" fmla="*/ 330741 h 3925774"/>
              <a:gd name="connsiteX32" fmla="*/ 6994187 w 7619590"/>
              <a:gd name="connsiteY32" fmla="*/ 291830 h 3925774"/>
              <a:gd name="connsiteX33" fmla="*/ 7101192 w 7619590"/>
              <a:gd name="connsiteY33" fmla="*/ 282102 h 3925774"/>
              <a:gd name="connsiteX34" fmla="*/ 7383294 w 7619590"/>
              <a:gd name="connsiteY34" fmla="*/ 515566 h 3925774"/>
              <a:gd name="connsiteX35" fmla="*/ 7519481 w 7619590"/>
              <a:gd name="connsiteY35" fmla="*/ 603115 h 3925774"/>
              <a:gd name="connsiteX36" fmla="*/ 7607030 w 7619590"/>
              <a:gd name="connsiteY36" fmla="*/ 612843 h 3925774"/>
              <a:gd name="connsiteX37" fmla="*/ 7617360 w 7619590"/>
              <a:gd name="connsiteY37" fmla="*/ 3784676 h 3925774"/>
              <a:gd name="connsiteX38" fmla="*/ 30687 w 7619590"/>
              <a:gd name="connsiteY38" fmla="*/ 3925774 h 3925774"/>
              <a:gd name="connsiteX39" fmla="*/ 0 w 7619590"/>
              <a:gd name="connsiteY39" fmla="*/ 505839 h 3925774"/>
              <a:gd name="connsiteX40" fmla="*/ 194553 w 7619590"/>
              <a:gd name="connsiteY40" fmla="*/ 437745 h 3925774"/>
              <a:gd name="connsiteX41" fmla="*/ 155643 w 7619590"/>
              <a:gd name="connsiteY41" fmla="*/ 476656 h 392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619590" h="3925774">
                <a:moveTo>
                  <a:pt x="155643" y="476656"/>
                </a:moveTo>
                <a:lnTo>
                  <a:pt x="155643" y="476656"/>
                </a:lnTo>
                <a:cubicBezTo>
                  <a:pt x="194554" y="463686"/>
                  <a:pt x="236463" y="457559"/>
                  <a:pt x="272375" y="437745"/>
                </a:cubicBezTo>
                <a:cubicBezTo>
                  <a:pt x="331453" y="405150"/>
                  <a:pt x="437745" y="321013"/>
                  <a:pt x="437745" y="321013"/>
                </a:cubicBezTo>
                <a:lnTo>
                  <a:pt x="437745" y="321013"/>
                </a:lnTo>
                <a:cubicBezTo>
                  <a:pt x="924608" y="94565"/>
                  <a:pt x="724174" y="205576"/>
                  <a:pt x="1050587" y="9728"/>
                </a:cubicBezTo>
                <a:cubicBezTo>
                  <a:pt x="1089498" y="61609"/>
                  <a:pt x="1107712" y="139824"/>
                  <a:pt x="1167319" y="165370"/>
                </a:cubicBezTo>
                <a:cubicBezTo>
                  <a:pt x="1216473" y="186436"/>
                  <a:pt x="1271542" y="141151"/>
                  <a:pt x="1322962" y="126460"/>
                </a:cubicBezTo>
                <a:cubicBezTo>
                  <a:pt x="1707491" y="16595"/>
                  <a:pt x="1524764" y="46212"/>
                  <a:pt x="1712068" y="19456"/>
                </a:cubicBezTo>
                <a:cubicBezTo>
                  <a:pt x="1748773" y="58783"/>
                  <a:pt x="1874609" y="236255"/>
                  <a:pt x="1974715" y="214009"/>
                </a:cubicBezTo>
                <a:cubicBezTo>
                  <a:pt x="2058342" y="195425"/>
                  <a:pt x="2117775" y="116362"/>
                  <a:pt x="2198451" y="87549"/>
                </a:cubicBezTo>
                <a:cubicBezTo>
                  <a:pt x="2256791" y="66713"/>
                  <a:pt x="2321668" y="74579"/>
                  <a:pt x="2383277" y="68094"/>
                </a:cubicBezTo>
                <a:cubicBezTo>
                  <a:pt x="2428673" y="107005"/>
                  <a:pt x="2476116" y="143646"/>
                  <a:pt x="2519464" y="184826"/>
                </a:cubicBezTo>
                <a:cubicBezTo>
                  <a:pt x="2541138" y="205416"/>
                  <a:pt x="2548044" y="255472"/>
                  <a:pt x="2577830" y="252919"/>
                </a:cubicBezTo>
                <a:cubicBezTo>
                  <a:pt x="2676934" y="244424"/>
                  <a:pt x="2762800" y="177069"/>
                  <a:pt x="2859932" y="155643"/>
                </a:cubicBezTo>
                <a:cubicBezTo>
                  <a:pt x="2984434" y="128179"/>
                  <a:pt x="3112851" y="123217"/>
                  <a:pt x="3239311" y="107004"/>
                </a:cubicBezTo>
                <a:cubicBezTo>
                  <a:pt x="3280336" y="156234"/>
                  <a:pt x="3326216" y="227147"/>
                  <a:pt x="3404681" y="223736"/>
                </a:cubicBezTo>
                <a:cubicBezTo>
                  <a:pt x="3588495" y="215744"/>
                  <a:pt x="3846926" y="103620"/>
                  <a:pt x="4017523" y="38911"/>
                </a:cubicBezTo>
                <a:cubicBezTo>
                  <a:pt x="4056434" y="68094"/>
                  <a:pt x="4094069" y="99060"/>
                  <a:pt x="4134255" y="126460"/>
                </a:cubicBezTo>
                <a:cubicBezTo>
                  <a:pt x="4165498" y="147762"/>
                  <a:pt x="4194035" y="189717"/>
                  <a:pt x="4231532" y="184826"/>
                </a:cubicBezTo>
                <a:cubicBezTo>
                  <a:pt x="4252028" y="182153"/>
                  <a:pt x="4472628" y="9094"/>
                  <a:pt x="4484451" y="0"/>
                </a:cubicBezTo>
                <a:cubicBezTo>
                  <a:pt x="4581728" y="22698"/>
                  <a:pt x="4677307" y="54598"/>
                  <a:pt x="4776281" y="68094"/>
                </a:cubicBezTo>
                <a:cubicBezTo>
                  <a:pt x="4821375" y="74243"/>
                  <a:pt x="4867004" y="56299"/>
                  <a:pt x="4912468" y="58366"/>
                </a:cubicBezTo>
                <a:cubicBezTo>
                  <a:pt x="5010129" y="62805"/>
                  <a:pt x="5106885" y="79294"/>
                  <a:pt x="5204298" y="87549"/>
                </a:cubicBezTo>
                <a:cubicBezTo>
                  <a:pt x="5298219" y="95508"/>
                  <a:pt x="5392366" y="100519"/>
                  <a:pt x="5486400" y="107004"/>
                </a:cubicBezTo>
                <a:cubicBezTo>
                  <a:pt x="5742636" y="277828"/>
                  <a:pt x="5511628" y="157076"/>
                  <a:pt x="5836596" y="223736"/>
                </a:cubicBezTo>
                <a:cubicBezTo>
                  <a:pt x="5896864" y="236099"/>
                  <a:pt x="5954452" y="259552"/>
                  <a:pt x="6011694" y="282102"/>
                </a:cubicBezTo>
                <a:cubicBezTo>
                  <a:pt x="6061633" y="301775"/>
                  <a:pt x="6105086" y="339139"/>
                  <a:pt x="6157609" y="350196"/>
                </a:cubicBezTo>
                <a:cubicBezTo>
                  <a:pt x="6230657" y="365575"/>
                  <a:pt x="6306780" y="356373"/>
                  <a:pt x="6381345" y="359924"/>
                </a:cubicBezTo>
                <a:lnTo>
                  <a:pt x="6566170" y="369651"/>
                </a:lnTo>
                <a:cubicBezTo>
                  <a:pt x="6595353" y="372894"/>
                  <a:pt x="6624558" y="382810"/>
                  <a:pt x="6653719" y="379379"/>
                </a:cubicBezTo>
                <a:cubicBezTo>
                  <a:pt x="6735822" y="369720"/>
                  <a:pt x="6816846" y="351329"/>
                  <a:pt x="6896911" y="330741"/>
                </a:cubicBezTo>
                <a:cubicBezTo>
                  <a:pt x="6930734" y="322044"/>
                  <a:pt x="6960213" y="299919"/>
                  <a:pt x="6994187" y="291830"/>
                </a:cubicBezTo>
                <a:cubicBezTo>
                  <a:pt x="7029028" y="283534"/>
                  <a:pt x="7065524" y="285345"/>
                  <a:pt x="7101192" y="282102"/>
                </a:cubicBezTo>
                <a:cubicBezTo>
                  <a:pt x="7487037" y="539335"/>
                  <a:pt x="7000931" y="201483"/>
                  <a:pt x="7383294" y="515566"/>
                </a:cubicBezTo>
                <a:cubicBezTo>
                  <a:pt x="7424996" y="549821"/>
                  <a:pt x="7469666" y="582358"/>
                  <a:pt x="7519481" y="603115"/>
                </a:cubicBezTo>
                <a:cubicBezTo>
                  <a:pt x="7543602" y="613166"/>
                  <a:pt x="7656944" y="612843"/>
                  <a:pt x="7607030" y="612843"/>
                </a:cubicBezTo>
                <a:cubicBezTo>
                  <a:pt x="7610473" y="1670121"/>
                  <a:pt x="7613917" y="2727398"/>
                  <a:pt x="7617360" y="3784676"/>
                </a:cubicBezTo>
                <a:lnTo>
                  <a:pt x="30687" y="3925774"/>
                </a:lnTo>
                <a:lnTo>
                  <a:pt x="0" y="505839"/>
                </a:lnTo>
                <a:lnTo>
                  <a:pt x="194553" y="437745"/>
                </a:lnTo>
                <a:lnTo>
                  <a:pt x="155643" y="476656"/>
                </a:lnTo>
                <a:close/>
              </a:path>
            </a:pathLst>
          </a:custGeom>
          <a:solidFill>
            <a:srgbClr val="5C8E3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Graphic 3" descr="Run with solid fill">
            <a:extLst>
              <a:ext uri="{FF2B5EF4-FFF2-40B4-BE49-F238E27FC236}">
                <a16:creationId xmlns:a16="http://schemas.microsoft.com/office/drawing/2014/main" id="{A689074B-6004-4105-B9DC-6C0F7D11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02" y="1789241"/>
            <a:ext cx="914400" cy="914400"/>
          </a:xfrm>
          <a:prstGeom prst="rect">
            <a:avLst/>
          </a:prstGeom>
        </p:spPr>
      </p:pic>
      <p:pic>
        <p:nvPicPr>
          <p:cNvPr id="5" name="Graphic 4" descr="Run with solid fill">
            <a:extLst>
              <a:ext uri="{FF2B5EF4-FFF2-40B4-BE49-F238E27FC236}">
                <a16:creationId xmlns:a16="http://schemas.microsoft.com/office/drawing/2014/main" id="{1E305F3B-5989-4A0D-8DB7-E7690D8F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6051" y="1332041"/>
            <a:ext cx="914400" cy="914400"/>
          </a:xfrm>
          <a:prstGeom prst="rect">
            <a:avLst/>
          </a:prstGeom>
        </p:spPr>
      </p:pic>
      <p:sp>
        <p:nvSpPr>
          <p:cNvPr id="7" name="Graphic 14" descr="Deciduous tree with solid fill">
            <a:extLst>
              <a:ext uri="{FF2B5EF4-FFF2-40B4-BE49-F238E27FC236}">
                <a16:creationId xmlns:a16="http://schemas.microsoft.com/office/drawing/2014/main" id="{103F1A01-7DA9-45DD-BC8E-8057507F91CA}"/>
              </a:ext>
            </a:extLst>
          </p:cNvPr>
          <p:cNvSpPr/>
          <p:nvPr/>
        </p:nvSpPr>
        <p:spPr>
          <a:xfrm>
            <a:off x="3744165" y="4026117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Graphic 14" descr="Deciduous tree with solid fill">
            <a:extLst>
              <a:ext uri="{FF2B5EF4-FFF2-40B4-BE49-F238E27FC236}">
                <a16:creationId xmlns:a16="http://schemas.microsoft.com/office/drawing/2014/main" id="{170AF030-3DE7-4B11-9F09-04A4622AF0BD}"/>
              </a:ext>
            </a:extLst>
          </p:cNvPr>
          <p:cNvSpPr/>
          <p:nvPr/>
        </p:nvSpPr>
        <p:spPr>
          <a:xfrm>
            <a:off x="2859542" y="357353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" name="Graphic 14" descr="Deciduous tree with solid fill">
            <a:extLst>
              <a:ext uri="{FF2B5EF4-FFF2-40B4-BE49-F238E27FC236}">
                <a16:creationId xmlns:a16="http://schemas.microsoft.com/office/drawing/2014/main" id="{475CD8B9-75A4-403E-90D1-2FB1D967D2B9}"/>
              </a:ext>
            </a:extLst>
          </p:cNvPr>
          <p:cNvSpPr/>
          <p:nvPr/>
        </p:nvSpPr>
        <p:spPr>
          <a:xfrm>
            <a:off x="5788741" y="355815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" name="Graphic 14" descr="Deciduous tree with solid fill">
            <a:extLst>
              <a:ext uri="{FF2B5EF4-FFF2-40B4-BE49-F238E27FC236}">
                <a16:creationId xmlns:a16="http://schemas.microsoft.com/office/drawing/2014/main" id="{8CE0277A-AF76-4713-8432-6CD8E71FDA48}"/>
              </a:ext>
            </a:extLst>
          </p:cNvPr>
          <p:cNvSpPr/>
          <p:nvPr/>
        </p:nvSpPr>
        <p:spPr>
          <a:xfrm>
            <a:off x="4388577" y="3548300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" name="Graphic 14" descr="Deciduous tree with solid fill">
            <a:extLst>
              <a:ext uri="{FF2B5EF4-FFF2-40B4-BE49-F238E27FC236}">
                <a16:creationId xmlns:a16="http://schemas.microsoft.com/office/drawing/2014/main" id="{1F13FA80-D0DB-4F53-BDB6-7715BC376AA7}"/>
              </a:ext>
            </a:extLst>
          </p:cNvPr>
          <p:cNvSpPr/>
          <p:nvPr/>
        </p:nvSpPr>
        <p:spPr>
          <a:xfrm>
            <a:off x="8681193" y="4143129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5" name="Graphic 14" descr="Deciduous tree with solid fill">
            <a:extLst>
              <a:ext uri="{FF2B5EF4-FFF2-40B4-BE49-F238E27FC236}">
                <a16:creationId xmlns:a16="http://schemas.microsoft.com/office/drawing/2014/main" id="{34B60CEA-D5A3-4A21-9C9E-E5F6CB847429}"/>
              </a:ext>
            </a:extLst>
          </p:cNvPr>
          <p:cNvSpPr/>
          <p:nvPr/>
        </p:nvSpPr>
        <p:spPr>
          <a:xfrm>
            <a:off x="7077566" y="4028195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" name="Graphic 14" descr="Deciduous tree with solid fill">
            <a:extLst>
              <a:ext uri="{FF2B5EF4-FFF2-40B4-BE49-F238E27FC236}">
                <a16:creationId xmlns:a16="http://schemas.microsoft.com/office/drawing/2014/main" id="{D3D27425-FE4E-4B53-88E2-CC93B5CD9EC2}"/>
              </a:ext>
            </a:extLst>
          </p:cNvPr>
          <p:cNvSpPr/>
          <p:nvPr/>
        </p:nvSpPr>
        <p:spPr>
          <a:xfrm>
            <a:off x="7823485" y="361387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9E895-2B4E-4B3A-93B1-E23939D95C81}"/>
              </a:ext>
            </a:extLst>
          </p:cNvPr>
          <p:cNvSpPr txBox="1"/>
          <p:nvPr/>
        </p:nvSpPr>
        <p:spPr>
          <a:xfrm>
            <a:off x="381740" y="417250"/>
            <a:ext cx="117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Path 2</a:t>
            </a:r>
          </a:p>
        </p:txBody>
      </p:sp>
      <p:pic>
        <p:nvPicPr>
          <p:cNvPr id="19" name="Graphic 18" descr="Flower with solid fill">
            <a:extLst>
              <a:ext uri="{FF2B5EF4-FFF2-40B4-BE49-F238E27FC236}">
                <a16:creationId xmlns:a16="http://schemas.microsoft.com/office/drawing/2014/main" id="{DEBC7A82-0B32-49C7-B0C6-0A41E791A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5264" y="5267262"/>
            <a:ext cx="398252" cy="398252"/>
          </a:xfrm>
          <a:prstGeom prst="rect">
            <a:avLst/>
          </a:prstGeom>
        </p:spPr>
      </p:pic>
      <p:pic>
        <p:nvPicPr>
          <p:cNvPr id="20" name="Graphic 19" descr="Flower with solid fill">
            <a:extLst>
              <a:ext uri="{FF2B5EF4-FFF2-40B4-BE49-F238E27FC236}">
                <a16:creationId xmlns:a16="http://schemas.microsoft.com/office/drawing/2014/main" id="{B8D218C8-DF50-46EB-8B38-2FEC2FAA6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2127" y="5419662"/>
            <a:ext cx="398252" cy="398252"/>
          </a:xfrm>
          <a:prstGeom prst="rect">
            <a:avLst/>
          </a:prstGeom>
        </p:spPr>
      </p:pic>
      <p:pic>
        <p:nvPicPr>
          <p:cNvPr id="21" name="Graphic 20" descr="Flower with solid fill">
            <a:extLst>
              <a:ext uri="{FF2B5EF4-FFF2-40B4-BE49-F238E27FC236}">
                <a16:creationId xmlns:a16="http://schemas.microsoft.com/office/drawing/2014/main" id="{0E742CBB-96EF-4194-9C8B-AF1276AEB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4705" y="4869010"/>
            <a:ext cx="398252" cy="398252"/>
          </a:xfrm>
          <a:prstGeom prst="rect">
            <a:avLst/>
          </a:prstGeom>
        </p:spPr>
      </p:pic>
      <p:pic>
        <p:nvPicPr>
          <p:cNvPr id="22" name="Graphic 21" descr="Flower with solid fill">
            <a:extLst>
              <a:ext uri="{FF2B5EF4-FFF2-40B4-BE49-F238E27FC236}">
                <a16:creationId xmlns:a16="http://schemas.microsoft.com/office/drawing/2014/main" id="{0F8009AC-B0CC-4412-914F-0E9019A6A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9579" y="5466388"/>
            <a:ext cx="398252" cy="398252"/>
          </a:xfrm>
          <a:prstGeom prst="rect">
            <a:avLst/>
          </a:prstGeom>
        </p:spPr>
      </p:pic>
      <p:pic>
        <p:nvPicPr>
          <p:cNvPr id="23" name="Graphic 22" descr="Flower with solid fill">
            <a:extLst>
              <a:ext uri="{FF2B5EF4-FFF2-40B4-BE49-F238E27FC236}">
                <a16:creationId xmlns:a16="http://schemas.microsoft.com/office/drawing/2014/main" id="{64F89846-4FC3-49DA-BE08-93F1E42BD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2716" y="5876862"/>
            <a:ext cx="398252" cy="398252"/>
          </a:xfrm>
          <a:prstGeom prst="rect">
            <a:avLst/>
          </a:prstGeom>
        </p:spPr>
      </p:pic>
      <p:pic>
        <p:nvPicPr>
          <p:cNvPr id="24" name="Graphic 23" descr="Flower with solid fill">
            <a:extLst>
              <a:ext uri="{FF2B5EF4-FFF2-40B4-BE49-F238E27FC236}">
                <a16:creationId xmlns:a16="http://schemas.microsoft.com/office/drawing/2014/main" id="{4C546722-BA72-49B0-95C8-D58AB5D04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5264" y="5752986"/>
            <a:ext cx="398252" cy="398252"/>
          </a:xfrm>
          <a:prstGeom prst="rect">
            <a:avLst/>
          </a:prstGeom>
        </p:spPr>
      </p:pic>
      <p:pic>
        <p:nvPicPr>
          <p:cNvPr id="25" name="Graphic 24" descr="Flower with solid fill">
            <a:extLst>
              <a:ext uri="{FF2B5EF4-FFF2-40B4-BE49-F238E27FC236}">
                <a16:creationId xmlns:a16="http://schemas.microsoft.com/office/drawing/2014/main" id="{691CCB95-BF47-4A80-BF0E-DB328A711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3305" y="5372936"/>
            <a:ext cx="398252" cy="398252"/>
          </a:xfrm>
          <a:prstGeom prst="rect">
            <a:avLst/>
          </a:prstGeom>
        </p:spPr>
      </p:pic>
      <p:pic>
        <p:nvPicPr>
          <p:cNvPr id="26" name="Graphic 25" descr="Flower with solid fill">
            <a:extLst>
              <a:ext uri="{FF2B5EF4-FFF2-40B4-BE49-F238E27FC236}">
                <a16:creationId xmlns:a16="http://schemas.microsoft.com/office/drawing/2014/main" id="{76BD007B-49C2-4F63-B0A8-8757FF162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8990" y="5572062"/>
            <a:ext cx="398252" cy="398252"/>
          </a:xfrm>
          <a:prstGeom prst="rect">
            <a:avLst/>
          </a:prstGeom>
        </p:spPr>
      </p:pic>
      <p:pic>
        <p:nvPicPr>
          <p:cNvPr id="27" name="Graphic 26" descr="Flower with solid fill">
            <a:extLst>
              <a:ext uri="{FF2B5EF4-FFF2-40B4-BE49-F238E27FC236}">
                <a16:creationId xmlns:a16="http://schemas.microsoft.com/office/drawing/2014/main" id="{0BF4C540-509C-424B-9BB0-5DB75C438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5853" y="5509963"/>
            <a:ext cx="398252" cy="398252"/>
          </a:xfrm>
          <a:prstGeom prst="rect">
            <a:avLst/>
          </a:prstGeom>
        </p:spPr>
      </p:pic>
      <p:pic>
        <p:nvPicPr>
          <p:cNvPr id="28" name="Graphic 27" descr="Flower with solid fill">
            <a:extLst>
              <a:ext uri="{FF2B5EF4-FFF2-40B4-BE49-F238E27FC236}">
                <a16:creationId xmlns:a16="http://schemas.microsoft.com/office/drawing/2014/main" id="{51DF67E7-A0D6-488D-B9E3-899DC30FC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6442" y="5716022"/>
            <a:ext cx="398252" cy="398252"/>
          </a:xfrm>
          <a:prstGeom prst="rect">
            <a:avLst/>
          </a:prstGeom>
        </p:spPr>
      </p:pic>
      <p:pic>
        <p:nvPicPr>
          <p:cNvPr id="29" name="Graphic 28" descr="Flower with solid fill">
            <a:extLst>
              <a:ext uri="{FF2B5EF4-FFF2-40B4-BE49-F238E27FC236}">
                <a16:creationId xmlns:a16="http://schemas.microsoft.com/office/drawing/2014/main" id="{3AEB2BD4-8824-4138-AB76-D83DB545B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0171" y="5653174"/>
            <a:ext cx="398252" cy="39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4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0834CF-B96D-4135-B1C7-90F3D7BEF373}"/>
              </a:ext>
            </a:extLst>
          </p:cNvPr>
          <p:cNvSpPr/>
          <p:nvPr/>
        </p:nvSpPr>
        <p:spPr>
          <a:xfrm>
            <a:off x="2304721" y="563631"/>
            <a:ext cx="7565934" cy="4687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1827D6A-BAD1-47DB-AD6D-2FBB965A0B1E}"/>
              </a:ext>
            </a:extLst>
          </p:cNvPr>
          <p:cNvSpPr/>
          <p:nvPr/>
        </p:nvSpPr>
        <p:spPr>
          <a:xfrm>
            <a:off x="2277893" y="4506012"/>
            <a:ext cx="7619590" cy="1844031"/>
          </a:xfrm>
          <a:custGeom>
            <a:avLst/>
            <a:gdLst>
              <a:gd name="connsiteX0" fmla="*/ 155643 w 7636213"/>
              <a:gd name="connsiteY0" fmla="*/ 476656 h 1536970"/>
              <a:gd name="connsiteX1" fmla="*/ 155643 w 7636213"/>
              <a:gd name="connsiteY1" fmla="*/ 476656 h 1536970"/>
              <a:gd name="connsiteX2" fmla="*/ 272375 w 7636213"/>
              <a:gd name="connsiteY2" fmla="*/ 437745 h 1536970"/>
              <a:gd name="connsiteX3" fmla="*/ 437745 w 7636213"/>
              <a:gd name="connsiteY3" fmla="*/ 321013 h 1536970"/>
              <a:gd name="connsiteX4" fmla="*/ 437745 w 7636213"/>
              <a:gd name="connsiteY4" fmla="*/ 321013 h 1536970"/>
              <a:gd name="connsiteX5" fmla="*/ 1050587 w 7636213"/>
              <a:gd name="connsiteY5" fmla="*/ 9728 h 1536970"/>
              <a:gd name="connsiteX6" fmla="*/ 1167319 w 7636213"/>
              <a:gd name="connsiteY6" fmla="*/ 165370 h 1536970"/>
              <a:gd name="connsiteX7" fmla="*/ 1322962 w 7636213"/>
              <a:gd name="connsiteY7" fmla="*/ 126460 h 1536970"/>
              <a:gd name="connsiteX8" fmla="*/ 1712068 w 7636213"/>
              <a:gd name="connsiteY8" fmla="*/ 19456 h 1536970"/>
              <a:gd name="connsiteX9" fmla="*/ 1974715 w 7636213"/>
              <a:gd name="connsiteY9" fmla="*/ 214009 h 1536970"/>
              <a:gd name="connsiteX10" fmla="*/ 2198451 w 7636213"/>
              <a:gd name="connsiteY10" fmla="*/ 87549 h 1536970"/>
              <a:gd name="connsiteX11" fmla="*/ 2383277 w 7636213"/>
              <a:gd name="connsiteY11" fmla="*/ 68094 h 1536970"/>
              <a:gd name="connsiteX12" fmla="*/ 2519464 w 7636213"/>
              <a:gd name="connsiteY12" fmla="*/ 184826 h 1536970"/>
              <a:gd name="connsiteX13" fmla="*/ 2577830 w 7636213"/>
              <a:gd name="connsiteY13" fmla="*/ 252919 h 1536970"/>
              <a:gd name="connsiteX14" fmla="*/ 2859932 w 7636213"/>
              <a:gd name="connsiteY14" fmla="*/ 155643 h 1536970"/>
              <a:gd name="connsiteX15" fmla="*/ 3239311 w 7636213"/>
              <a:gd name="connsiteY15" fmla="*/ 107004 h 1536970"/>
              <a:gd name="connsiteX16" fmla="*/ 3404681 w 7636213"/>
              <a:gd name="connsiteY16" fmla="*/ 223736 h 1536970"/>
              <a:gd name="connsiteX17" fmla="*/ 4017523 w 7636213"/>
              <a:gd name="connsiteY17" fmla="*/ 38911 h 1536970"/>
              <a:gd name="connsiteX18" fmla="*/ 4134255 w 7636213"/>
              <a:gd name="connsiteY18" fmla="*/ 126460 h 1536970"/>
              <a:gd name="connsiteX19" fmla="*/ 4231532 w 7636213"/>
              <a:gd name="connsiteY19" fmla="*/ 184826 h 1536970"/>
              <a:gd name="connsiteX20" fmla="*/ 4484451 w 7636213"/>
              <a:gd name="connsiteY20" fmla="*/ 0 h 1536970"/>
              <a:gd name="connsiteX21" fmla="*/ 4776281 w 7636213"/>
              <a:gd name="connsiteY21" fmla="*/ 68094 h 1536970"/>
              <a:gd name="connsiteX22" fmla="*/ 4912468 w 7636213"/>
              <a:gd name="connsiteY22" fmla="*/ 58366 h 1536970"/>
              <a:gd name="connsiteX23" fmla="*/ 5204298 w 7636213"/>
              <a:gd name="connsiteY23" fmla="*/ 87549 h 1536970"/>
              <a:gd name="connsiteX24" fmla="*/ 5486400 w 7636213"/>
              <a:gd name="connsiteY24" fmla="*/ 107004 h 1536970"/>
              <a:gd name="connsiteX25" fmla="*/ 5836596 w 7636213"/>
              <a:gd name="connsiteY25" fmla="*/ 223736 h 1536970"/>
              <a:gd name="connsiteX26" fmla="*/ 6011694 w 7636213"/>
              <a:gd name="connsiteY26" fmla="*/ 282102 h 1536970"/>
              <a:gd name="connsiteX27" fmla="*/ 6157609 w 7636213"/>
              <a:gd name="connsiteY27" fmla="*/ 350196 h 1536970"/>
              <a:gd name="connsiteX28" fmla="*/ 6381345 w 7636213"/>
              <a:gd name="connsiteY28" fmla="*/ 359924 h 1536970"/>
              <a:gd name="connsiteX29" fmla="*/ 6566170 w 7636213"/>
              <a:gd name="connsiteY29" fmla="*/ 369651 h 1536970"/>
              <a:gd name="connsiteX30" fmla="*/ 6653719 w 7636213"/>
              <a:gd name="connsiteY30" fmla="*/ 379379 h 1536970"/>
              <a:gd name="connsiteX31" fmla="*/ 6896911 w 7636213"/>
              <a:gd name="connsiteY31" fmla="*/ 330741 h 1536970"/>
              <a:gd name="connsiteX32" fmla="*/ 6994187 w 7636213"/>
              <a:gd name="connsiteY32" fmla="*/ 291830 h 1536970"/>
              <a:gd name="connsiteX33" fmla="*/ 7101192 w 7636213"/>
              <a:gd name="connsiteY33" fmla="*/ 282102 h 1536970"/>
              <a:gd name="connsiteX34" fmla="*/ 7383294 w 7636213"/>
              <a:gd name="connsiteY34" fmla="*/ 515566 h 1536970"/>
              <a:gd name="connsiteX35" fmla="*/ 7519481 w 7636213"/>
              <a:gd name="connsiteY35" fmla="*/ 603115 h 1536970"/>
              <a:gd name="connsiteX36" fmla="*/ 7607030 w 7636213"/>
              <a:gd name="connsiteY36" fmla="*/ 612843 h 1536970"/>
              <a:gd name="connsiteX37" fmla="*/ 7636213 w 7636213"/>
              <a:gd name="connsiteY37" fmla="*/ 1536970 h 1536970"/>
              <a:gd name="connsiteX38" fmla="*/ 77821 w 7636213"/>
              <a:gd name="connsiteY38" fmla="*/ 1517515 h 1536970"/>
              <a:gd name="connsiteX39" fmla="*/ 0 w 7636213"/>
              <a:gd name="connsiteY39" fmla="*/ 505839 h 1536970"/>
              <a:gd name="connsiteX40" fmla="*/ 194553 w 7636213"/>
              <a:gd name="connsiteY40" fmla="*/ 437745 h 1536970"/>
              <a:gd name="connsiteX41" fmla="*/ 155643 w 7636213"/>
              <a:gd name="connsiteY41" fmla="*/ 476656 h 1536970"/>
              <a:gd name="connsiteX0" fmla="*/ 155643 w 7636213"/>
              <a:gd name="connsiteY0" fmla="*/ 476656 h 3925774"/>
              <a:gd name="connsiteX1" fmla="*/ 155643 w 7636213"/>
              <a:gd name="connsiteY1" fmla="*/ 476656 h 3925774"/>
              <a:gd name="connsiteX2" fmla="*/ 272375 w 7636213"/>
              <a:gd name="connsiteY2" fmla="*/ 437745 h 3925774"/>
              <a:gd name="connsiteX3" fmla="*/ 437745 w 7636213"/>
              <a:gd name="connsiteY3" fmla="*/ 321013 h 3925774"/>
              <a:gd name="connsiteX4" fmla="*/ 437745 w 7636213"/>
              <a:gd name="connsiteY4" fmla="*/ 321013 h 3925774"/>
              <a:gd name="connsiteX5" fmla="*/ 1050587 w 7636213"/>
              <a:gd name="connsiteY5" fmla="*/ 9728 h 3925774"/>
              <a:gd name="connsiteX6" fmla="*/ 1167319 w 7636213"/>
              <a:gd name="connsiteY6" fmla="*/ 165370 h 3925774"/>
              <a:gd name="connsiteX7" fmla="*/ 1322962 w 7636213"/>
              <a:gd name="connsiteY7" fmla="*/ 126460 h 3925774"/>
              <a:gd name="connsiteX8" fmla="*/ 1712068 w 7636213"/>
              <a:gd name="connsiteY8" fmla="*/ 19456 h 3925774"/>
              <a:gd name="connsiteX9" fmla="*/ 1974715 w 7636213"/>
              <a:gd name="connsiteY9" fmla="*/ 214009 h 3925774"/>
              <a:gd name="connsiteX10" fmla="*/ 2198451 w 7636213"/>
              <a:gd name="connsiteY10" fmla="*/ 87549 h 3925774"/>
              <a:gd name="connsiteX11" fmla="*/ 2383277 w 7636213"/>
              <a:gd name="connsiteY11" fmla="*/ 68094 h 3925774"/>
              <a:gd name="connsiteX12" fmla="*/ 2519464 w 7636213"/>
              <a:gd name="connsiteY12" fmla="*/ 184826 h 3925774"/>
              <a:gd name="connsiteX13" fmla="*/ 2577830 w 7636213"/>
              <a:gd name="connsiteY13" fmla="*/ 252919 h 3925774"/>
              <a:gd name="connsiteX14" fmla="*/ 2859932 w 7636213"/>
              <a:gd name="connsiteY14" fmla="*/ 155643 h 3925774"/>
              <a:gd name="connsiteX15" fmla="*/ 3239311 w 7636213"/>
              <a:gd name="connsiteY15" fmla="*/ 107004 h 3925774"/>
              <a:gd name="connsiteX16" fmla="*/ 3404681 w 7636213"/>
              <a:gd name="connsiteY16" fmla="*/ 223736 h 3925774"/>
              <a:gd name="connsiteX17" fmla="*/ 4017523 w 7636213"/>
              <a:gd name="connsiteY17" fmla="*/ 38911 h 3925774"/>
              <a:gd name="connsiteX18" fmla="*/ 4134255 w 7636213"/>
              <a:gd name="connsiteY18" fmla="*/ 126460 h 3925774"/>
              <a:gd name="connsiteX19" fmla="*/ 4231532 w 7636213"/>
              <a:gd name="connsiteY19" fmla="*/ 184826 h 3925774"/>
              <a:gd name="connsiteX20" fmla="*/ 4484451 w 7636213"/>
              <a:gd name="connsiteY20" fmla="*/ 0 h 3925774"/>
              <a:gd name="connsiteX21" fmla="*/ 4776281 w 7636213"/>
              <a:gd name="connsiteY21" fmla="*/ 68094 h 3925774"/>
              <a:gd name="connsiteX22" fmla="*/ 4912468 w 7636213"/>
              <a:gd name="connsiteY22" fmla="*/ 58366 h 3925774"/>
              <a:gd name="connsiteX23" fmla="*/ 5204298 w 7636213"/>
              <a:gd name="connsiteY23" fmla="*/ 87549 h 3925774"/>
              <a:gd name="connsiteX24" fmla="*/ 5486400 w 7636213"/>
              <a:gd name="connsiteY24" fmla="*/ 107004 h 3925774"/>
              <a:gd name="connsiteX25" fmla="*/ 5836596 w 7636213"/>
              <a:gd name="connsiteY25" fmla="*/ 223736 h 3925774"/>
              <a:gd name="connsiteX26" fmla="*/ 6011694 w 7636213"/>
              <a:gd name="connsiteY26" fmla="*/ 282102 h 3925774"/>
              <a:gd name="connsiteX27" fmla="*/ 6157609 w 7636213"/>
              <a:gd name="connsiteY27" fmla="*/ 350196 h 3925774"/>
              <a:gd name="connsiteX28" fmla="*/ 6381345 w 7636213"/>
              <a:gd name="connsiteY28" fmla="*/ 359924 h 3925774"/>
              <a:gd name="connsiteX29" fmla="*/ 6566170 w 7636213"/>
              <a:gd name="connsiteY29" fmla="*/ 369651 h 3925774"/>
              <a:gd name="connsiteX30" fmla="*/ 6653719 w 7636213"/>
              <a:gd name="connsiteY30" fmla="*/ 379379 h 3925774"/>
              <a:gd name="connsiteX31" fmla="*/ 6896911 w 7636213"/>
              <a:gd name="connsiteY31" fmla="*/ 330741 h 3925774"/>
              <a:gd name="connsiteX32" fmla="*/ 6994187 w 7636213"/>
              <a:gd name="connsiteY32" fmla="*/ 291830 h 3925774"/>
              <a:gd name="connsiteX33" fmla="*/ 7101192 w 7636213"/>
              <a:gd name="connsiteY33" fmla="*/ 282102 h 3925774"/>
              <a:gd name="connsiteX34" fmla="*/ 7383294 w 7636213"/>
              <a:gd name="connsiteY34" fmla="*/ 515566 h 3925774"/>
              <a:gd name="connsiteX35" fmla="*/ 7519481 w 7636213"/>
              <a:gd name="connsiteY35" fmla="*/ 603115 h 3925774"/>
              <a:gd name="connsiteX36" fmla="*/ 7607030 w 7636213"/>
              <a:gd name="connsiteY36" fmla="*/ 612843 h 3925774"/>
              <a:gd name="connsiteX37" fmla="*/ 7636213 w 7636213"/>
              <a:gd name="connsiteY37" fmla="*/ 1536970 h 3925774"/>
              <a:gd name="connsiteX38" fmla="*/ 30687 w 7636213"/>
              <a:gd name="connsiteY38" fmla="*/ 3925774 h 3925774"/>
              <a:gd name="connsiteX39" fmla="*/ 0 w 7636213"/>
              <a:gd name="connsiteY39" fmla="*/ 505839 h 3925774"/>
              <a:gd name="connsiteX40" fmla="*/ 194553 w 7636213"/>
              <a:gd name="connsiteY40" fmla="*/ 437745 h 3925774"/>
              <a:gd name="connsiteX41" fmla="*/ 155643 w 7636213"/>
              <a:gd name="connsiteY41" fmla="*/ 476656 h 3925774"/>
              <a:gd name="connsiteX0" fmla="*/ 155643 w 7619590"/>
              <a:gd name="connsiteY0" fmla="*/ 476656 h 3925774"/>
              <a:gd name="connsiteX1" fmla="*/ 155643 w 7619590"/>
              <a:gd name="connsiteY1" fmla="*/ 476656 h 3925774"/>
              <a:gd name="connsiteX2" fmla="*/ 272375 w 7619590"/>
              <a:gd name="connsiteY2" fmla="*/ 437745 h 3925774"/>
              <a:gd name="connsiteX3" fmla="*/ 437745 w 7619590"/>
              <a:gd name="connsiteY3" fmla="*/ 321013 h 3925774"/>
              <a:gd name="connsiteX4" fmla="*/ 437745 w 7619590"/>
              <a:gd name="connsiteY4" fmla="*/ 321013 h 3925774"/>
              <a:gd name="connsiteX5" fmla="*/ 1050587 w 7619590"/>
              <a:gd name="connsiteY5" fmla="*/ 9728 h 3925774"/>
              <a:gd name="connsiteX6" fmla="*/ 1167319 w 7619590"/>
              <a:gd name="connsiteY6" fmla="*/ 165370 h 3925774"/>
              <a:gd name="connsiteX7" fmla="*/ 1322962 w 7619590"/>
              <a:gd name="connsiteY7" fmla="*/ 126460 h 3925774"/>
              <a:gd name="connsiteX8" fmla="*/ 1712068 w 7619590"/>
              <a:gd name="connsiteY8" fmla="*/ 19456 h 3925774"/>
              <a:gd name="connsiteX9" fmla="*/ 1974715 w 7619590"/>
              <a:gd name="connsiteY9" fmla="*/ 214009 h 3925774"/>
              <a:gd name="connsiteX10" fmla="*/ 2198451 w 7619590"/>
              <a:gd name="connsiteY10" fmla="*/ 87549 h 3925774"/>
              <a:gd name="connsiteX11" fmla="*/ 2383277 w 7619590"/>
              <a:gd name="connsiteY11" fmla="*/ 68094 h 3925774"/>
              <a:gd name="connsiteX12" fmla="*/ 2519464 w 7619590"/>
              <a:gd name="connsiteY12" fmla="*/ 184826 h 3925774"/>
              <a:gd name="connsiteX13" fmla="*/ 2577830 w 7619590"/>
              <a:gd name="connsiteY13" fmla="*/ 252919 h 3925774"/>
              <a:gd name="connsiteX14" fmla="*/ 2859932 w 7619590"/>
              <a:gd name="connsiteY14" fmla="*/ 155643 h 3925774"/>
              <a:gd name="connsiteX15" fmla="*/ 3239311 w 7619590"/>
              <a:gd name="connsiteY15" fmla="*/ 107004 h 3925774"/>
              <a:gd name="connsiteX16" fmla="*/ 3404681 w 7619590"/>
              <a:gd name="connsiteY16" fmla="*/ 223736 h 3925774"/>
              <a:gd name="connsiteX17" fmla="*/ 4017523 w 7619590"/>
              <a:gd name="connsiteY17" fmla="*/ 38911 h 3925774"/>
              <a:gd name="connsiteX18" fmla="*/ 4134255 w 7619590"/>
              <a:gd name="connsiteY18" fmla="*/ 126460 h 3925774"/>
              <a:gd name="connsiteX19" fmla="*/ 4231532 w 7619590"/>
              <a:gd name="connsiteY19" fmla="*/ 184826 h 3925774"/>
              <a:gd name="connsiteX20" fmla="*/ 4484451 w 7619590"/>
              <a:gd name="connsiteY20" fmla="*/ 0 h 3925774"/>
              <a:gd name="connsiteX21" fmla="*/ 4776281 w 7619590"/>
              <a:gd name="connsiteY21" fmla="*/ 68094 h 3925774"/>
              <a:gd name="connsiteX22" fmla="*/ 4912468 w 7619590"/>
              <a:gd name="connsiteY22" fmla="*/ 58366 h 3925774"/>
              <a:gd name="connsiteX23" fmla="*/ 5204298 w 7619590"/>
              <a:gd name="connsiteY23" fmla="*/ 87549 h 3925774"/>
              <a:gd name="connsiteX24" fmla="*/ 5486400 w 7619590"/>
              <a:gd name="connsiteY24" fmla="*/ 107004 h 3925774"/>
              <a:gd name="connsiteX25" fmla="*/ 5836596 w 7619590"/>
              <a:gd name="connsiteY25" fmla="*/ 223736 h 3925774"/>
              <a:gd name="connsiteX26" fmla="*/ 6011694 w 7619590"/>
              <a:gd name="connsiteY26" fmla="*/ 282102 h 3925774"/>
              <a:gd name="connsiteX27" fmla="*/ 6157609 w 7619590"/>
              <a:gd name="connsiteY27" fmla="*/ 350196 h 3925774"/>
              <a:gd name="connsiteX28" fmla="*/ 6381345 w 7619590"/>
              <a:gd name="connsiteY28" fmla="*/ 359924 h 3925774"/>
              <a:gd name="connsiteX29" fmla="*/ 6566170 w 7619590"/>
              <a:gd name="connsiteY29" fmla="*/ 369651 h 3925774"/>
              <a:gd name="connsiteX30" fmla="*/ 6653719 w 7619590"/>
              <a:gd name="connsiteY30" fmla="*/ 379379 h 3925774"/>
              <a:gd name="connsiteX31" fmla="*/ 6896911 w 7619590"/>
              <a:gd name="connsiteY31" fmla="*/ 330741 h 3925774"/>
              <a:gd name="connsiteX32" fmla="*/ 6994187 w 7619590"/>
              <a:gd name="connsiteY32" fmla="*/ 291830 h 3925774"/>
              <a:gd name="connsiteX33" fmla="*/ 7101192 w 7619590"/>
              <a:gd name="connsiteY33" fmla="*/ 282102 h 3925774"/>
              <a:gd name="connsiteX34" fmla="*/ 7383294 w 7619590"/>
              <a:gd name="connsiteY34" fmla="*/ 515566 h 3925774"/>
              <a:gd name="connsiteX35" fmla="*/ 7519481 w 7619590"/>
              <a:gd name="connsiteY35" fmla="*/ 603115 h 3925774"/>
              <a:gd name="connsiteX36" fmla="*/ 7607030 w 7619590"/>
              <a:gd name="connsiteY36" fmla="*/ 612843 h 3925774"/>
              <a:gd name="connsiteX37" fmla="*/ 7617360 w 7619590"/>
              <a:gd name="connsiteY37" fmla="*/ 3784676 h 3925774"/>
              <a:gd name="connsiteX38" fmla="*/ 30687 w 7619590"/>
              <a:gd name="connsiteY38" fmla="*/ 3925774 h 3925774"/>
              <a:gd name="connsiteX39" fmla="*/ 0 w 7619590"/>
              <a:gd name="connsiteY39" fmla="*/ 505839 h 3925774"/>
              <a:gd name="connsiteX40" fmla="*/ 194553 w 7619590"/>
              <a:gd name="connsiteY40" fmla="*/ 437745 h 3925774"/>
              <a:gd name="connsiteX41" fmla="*/ 155643 w 7619590"/>
              <a:gd name="connsiteY41" fmla="*/ 476656 h 392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619590" h="3925774">
                <a:moveTo>
                  <a:pt x="155643" y="476656"/>
                </a:moveTo>
                <a:lnTo>
                  <a:pt x="155643" y="476656"/>
                </a:lnTo>
                <a:cubicBezTo>
                  <a:pt x="194554" y="463686"/>
                  <a:pt x="236463" y="457559"/>
                  <a:pt x="272375" y="437745"/>
                </a:cubicBezTo>
                <a:cubicBezTo>
                  <a:pt x="331453" y="405150"/>
                  <a:pt x="437745" y="321013"/>
                  <a:pt x="437745" y="321013"/>
                </a:cubicBezTo>
                <a:lnTo>
                  <a:pt x="437745" y="321013"/>
                </a:lnTo>
                <a:cubicBezTo>
                  <a:pt x="924608" y="94565"/>
                  <a:pt x="724174" y="205576"/>
                  <a:pt x="1050587" y="9728"/>
                </a:cubicBezTo>
                <a:cubicBezTo>
                  <a:pt x="1089498" y="61609"/>
                  <a:pt x="1107712" y="139824"/>
                  <a:pt x="1167319" y="165370"/>
                </a:cubicBezTo>
                <a:cubicBezTo>
                  <a:pt x="1216473" y="186436"/>
                  <a:pt x="1271542" y="141151"/>
                  <a:pt x="1322962" y="126460"/>
                </a:cubicBezTo>
                <a:cubicBezTo>
                  <a:pt x="1707491" y="16595"/>
                  <a:pt x="1524764" y="46212"/>
                  <a:pt x="1712068" y="19456"/>
                </a:cubicBezTo>
                <a:cubicBezTo>
                  <a:pt x="1748773" y="58783"/>
                  <a:pt x="1874609" y="236255"/>
                  <a:pt x="1974715" y="214009"/>
                </a:cubicBezTo>
                <a:cubicBezTo>
                  <a:pt x="2058342" y="195425"/>
                  <a:pt x="2117775" y="116362"/>
                  <a:pt x="2198451" y="87549"/>
                </a:cubicBezTo>
                <a:cubicBezTo>
                  <a:pt x="2256791" y="66713"/>
                  <a:pt x="2321668" y="74579"/>
                  <a:pt x="2383277" y="68094"/>
                </a:cubicBezTo>
                <a:cubicBezTo>
                  <a:pt x="2428673" y="107005"/>
                  <a:pt x="2476116" y="143646"/>
                  <a:pt x="2519464" y="184826"/>
                </a:cubicBezTo>
                <a:cubicBezTo>
                  <a:pt x="2541138" y="205416"/>
                  <a:pt x="2548044" y="255472"/>
                  <a:pt x="2577830" y="252919"/>
                </a:cubicBezTo>
                <a:cubicBezTo>
                  <a:pt x="2676934" y="244424"/>
                  <a:pt x="2762800" y="177069"/>
                  <a:pt x="2859932" y="155643"/>
                </a:cubicBezTo>
                <a:cubicBezTo>
                  <a:pt x="2984434" y="128179"/>
                  <a:pt x="3112851" y="123217"/>
                  <a:pt x="3239311" y="107004"/>
                </a:cubicBezTo>
                <a:cubicBezTo>
                  <a:pt x="3280336" y="156234"/>
                  <a:pt x="3326216" y="227147"/>
                  <a:pt x="3404681" y="223736"/>
                </a:cubicBezTo>
                <a:cubicBezTo>
                  <a:pt x="3588495" y="215744"/>
                  <a:pt x="3846926" y="103620"/>
                  <a:pt x="4017523" y="38911"/>
                </a:cubicBezTo>
                <a:cubicBezTo>
                  <a:pt x="4056434" y="68094"/>
                  <a:pt x="4094069" y="99060"/>
                  <a:pt x="4134255" y="126460"/>
                </a:cubicBezTo>
                <a:cubicBezTo>
                  <a:pt x="4165498" y="147762"/>
                  <a:pt x="4194035" y="189717"/>
                  <a:pt x="4231532" y="184826"/>
                </a:cubicBezTo>
                <a:cubicBezTo>
                  <a:pt x="4252028" y="182153"/>
                  <a:pt x="4472628" y="9094"/>
                  <a:pt x="4484451" y="0"/>
                </a:cubicBezTo>
                <a:cubicBezTo>
                  <a:pt x="4581728" y="22698"/>
                  <a:pt x="4677307" y="54598"/>
                  <a:pt x="4776281" y="68094"/>
                </a:cubicBezTo>
                <a:cubicBezTo>
                  <a:pt x="4821375" y="74243"/>
                  <a:pt x="4867004" y="56299"/>
                  <a:pt x="4912468" y="58366"/>
                </a:cubicBezTo>
                <a:cubicBezTo>
                  <a:pt x="5010129" y="62805"/>
                  <a:pt x="5106885" y="79294"/>
                  <a:pt x="5204298" y="87549"/>
                </a:cubicBezTo>
                <a:cubicBezTo>
                  <a:pt x="5298219" y="95508"/>
                  <a:pt x="5392366" y="100519"/>
                  <a:pt x="5486400" y="107004"/>
                </a:cubicBezTo>
                <a:cubicBezTo>
                  <a:pt x="5742636" y="277828"/>
                  <a:pt x="5511628" y="157076"/>
                  <a:pt x="5836596" y="223736"/>
                </a:cubicBezTo>
                <a:cubicBezTo>
                  <a:pt x="5896864" y="236099"/>
                  <a:pt x="5954452" y="259552"/>
                  <a:pt x="6011694" y="282102"/>
                </a:cubicBezTo>
                <a:cubicBezTo>
                  <a:pt x="6061633" y="301775"/>
                  <a:pt x="6105086" y="339139"/>
                  <a:pt x="6157609" y="350196"/>
                </a:cubicBezTo>
                <a:cubicBezTo>
                  <a:pt x="6230657" y="365575"/>
                  <a:pt x="6306780" y="356373"/>
                  <a:pt x="6381345" y="359924"/>
                </a:cubicBezTo>
                <a:lnTo>
                  <a:pt x="6566170" y="369651"/>
                </a:lnTo>
                <a:cubicBezTo>
                  <a:pt x="6595353" y="372894"/>
                  <a:pt x="6624558" y="382810"/>
                  <a:pt x="6653719" y="379379"/>
                </a:cubicBezTo>
                <a:cubicBezTo>
                  <a:pt x="6735822" y="369720"/>
                  <a:pt x="6816846" y="351329"/>
                  <a:pt x="6896911" y="330741"/>
                </a:cubicBezTo>
                <a:cubicBezTo>
                  <a:pt x="6930734" y="322044"/>
                  <a:pt x="6960213" y="299919"/>
                  <a:pt x="6994187" y="291830"/>
                </a:cubicBezTo>
                <a:cubicBezTo>
                  <a:pt x="7029028" y="283534"/>
                  <a:pt x="7065524" y="285345"/>
                  <a:pt x="7101192" y="282102"/>
                </a:cubicBezTo>
                <a:cubicBezTo>
                  <a:pt x="7487037" y="539335"/>
                  <a:pt x="7000931" y="201483"/>
                  <a:pt x="7383294" y="515566"/>
                </a:cubicBezTo>
                <a:cubicBezTo>
                  <a:pt x="7424996" y="549821"/>
                  <a:pt x="7469666" y="582358"/>
                  <a:pt x="7519481" y="603115"/>
                </a:cubicBezTo>
                <a:cubicBezTo>
                  <a:pt x="7543602" y="613166"/>
                  <a:pt x="7656944" y="612843"/>
                  <a:pt x="7607030" y="612843"/>
                </a:cubicBezTo>
                <a:cubicBezTo>
                  <a:pt x="7610473" y="1670121"/>
                  <a:pt x="7613917" y="2727398"/>
                  <a:pt x="7617360" y="3784676"/>
                </a:cubicBezTo>
                <a:lnTo>
                  <a:pt x="30687" y="3925774"/>
                </a:lnTo>
                <a:lnTo>
                  <a:pt x="0" y="505839"/>
                </a:lnTo>
                <a:lnTo>
                  <a:pt x="194553" y="437745"/>
                </a:lnTo>
                <a:lnTo>
                  <a:pt x="155643" y="4766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Graphic 3" descr="Run with solid fill">
            <a:extLst>
              <a:ext uri="{FF2B5EF4-FFF2-40B4-BE49-F238E27FC236}">
                <a16:creationId xmlns:a16="http://schemas.microsoft.com/office/drawing/2014/main" id="{A689074B-6004-4105-B9DC-6C0F7D11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02" y="1789241"/>
            <a:ext cx="914400" cy="914400"/>
          </a:xfrm>
          <a:prstGeom prst="rect">
            <a:avLst/>
          </a:prstGeom>
        </p:spPr>
      </p:pic>
      <p:pic>
        <p:nvPicPr>
          <p:cNvPr id="5" name="Graphic 4" descr="Run with solid fill">
            <a:extLst>
              <a:ext uri="{FF2B5EF4-FFF2-40B4-BE49-F238E27FC236}">
                <a16:creationId xmlns:a16="http://schemas.microsoft.com/office/drawing/2014/main" id="{1E305F3B-5989-4A0D-8DB7-E7690D8F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6051" y="1332041"/>
            <a:ext cx="914400" cy="914400"/>
          </a:xfrm>
          <a:prstGeom prst="rect">
            <a:avLst/>
          </a:prstGeom>
        </p:spPr>
      </p:pic>
      <p:sp>
        <p:nvSpPr>
          <p:cNvPr id="7" name="Graphic 14" descr="Deciduous tree with solid fill">
            <a:extLst>
              <a:ext uri="{FF2B5EF4-FFF2-40B4-BE49-F238E27FC236}">
                <a16:creationId xmlns:a16="http://schemas.microsoft.com/office/drawing/2014/main" id="{103F1A01-7DA9-45DD-BC8E-8057507F91CA}"/>
              </a:ext>
            </a:extLst>
          </p:cNvPr>
          <p:cNvSpPr/>
          <p:nvPr/>
        </p:nvSpPr>
        <p:spPr>
          <a:xfrm>
            <a:off x="3735369" y="4143129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Graphic 14" descr="Deciduous tree with solid fill">
            <a:extLst>
              <a:ext uri="{FF2B5EF4-FFF2-40B4-BE49-F238E27FC236}">
                <a16:creationId xmlns:a16="http://schemas.microsoft.com/office/drawing/2014/main" id="{170AF030-3DE7-4B11-9F09-04A4622AF0BD}"/>
              </a:ext>
            </a:extLst>
          </p:cNvPr>
          <p:cNvSpPr/>
          <p:nvPr/>
        </p:nvSpPr>
        <p:spPr>
          <a:xfrm>
            <a:off x="2859542" y="357353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" name="Graphic 14" descr="Deciduous tree with solid fill">
            <a:extLst>
              <a:ext uri="{FF2B5EF4-FFF2-40B4-BE49-F238E27FC236}">
                <a16:creationId xmlns:a16="http://schemas.microsoft.com/office/drawing/2014/main" id="{6D22A44A-80E5-44BD-AECE-B97E901678EA}"/>
              </a:ext>
            </a:extLst>
          </p:cNvPr>
          <p:cNvSpPr/>
          <p:nvPr/>
        </p:nvSpPr>
        <p:spPr>
          <a:xfrm>
            <a:off x="6603909" y="3851602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" name="Graphic 14" descr="Deciduous tree with solid fill">
            <a:extLst>
              <a:ext uri="{FF2B5EF4-FFF2-40B4-BE49-F238E27FC236}">
                <a16:creationId xmlns:a16="http://schemas.microsoft.com/office/drawing/2014/main" id="{9A88ACF9-1119-49E3-99D8-35426425A267}"/>
              </a:ext>
            </a:extLst>
          </p:cNvPr>
          <p:cNvSpPr/>
          <p:nvPr/>
        </p:nvSpPr>
        <p:spPr>
          <a:xfrm>
            <a:off x="7304073" y="3490827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" name="Graphic 14" descr="Deciduous tree with solid fill">
            <a:extLst>
              <a:ext uri="{FF2B5EF4-FFF2-40B4-BE49-F238E27FC236}">
                <a16:creationId xmlns:a16="http://schemas.microsoft.com/office/drawing/2014/main" id="{475CD8B9-75A4-403E-90D1-2FB1D967D2B9}"/>
              </a:ext>
            </a:extLst>
          </p:cNvPr>
          <p:cNvSpPr/>
          <p:nvPr/>
        </p:nvSpPr>
        <p:spPr>
          <a:xfrm>
            <a:off x="5788741" y="355815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" name="Graphic 14" descr="Deciduous tree with solid fill">
            <a:extLst>
              <a:ext uri="{FF2B5EF4-FFF2-40B4-BE49-F238E27FC236}">
                <a16:creationId xmlns:a16="http://schemas.microsoft.com/office/drawing/2014/main" id="{8CE0277A-AF76-4713-8432-6CD8E71FDA48}"/>
              </a:ext>
            </a:extLst>
          </p:cNvPr>
          <p:cNvSpPr/>
          <p:nvPr/>
        </p:nvSpPr>
        <p:spPr>
          <a:xfrm>
            <a:off x="4388577" y="3548300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" name="Graphic 14" descr="Deciduous tree with solid fill">
            <a:extLst>
              <a:ext uri="{FF2B5EF4-FFF2-40B4-BE49-F238E27FC236}">
                <a16:creationId xmlns:a16="http://schemas.microsoft.com/office/drawing/2014/main" id="{1086C107-E335-4F99-B493-3F6A150B7329}"/>
              </a:ext>
            </a:extLst>
          </p:cNvPr>
          <p:cNvSpPr/>
          <p:nvPr/>
        </p:nvSpPr>
        <p:spPr>
          <a:xfrm>
            <a:off x="5464441" y="412036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" name="Graphic 14" descr="Deciduous tree with solid fill">
            <a:extLst>
              <a:ext uri="{FF2B5EF4-FFF2-40B4-BE49-F238E27FC236}">
                <a16:creationId xmlns:a16="http://schemas.microsoft.com/office/drawing/2014/main" id="{1F13FA80-D0DB-4F53-BDB6-7715BC376AA7}"/>
              </a:ext>
            </a:extLst>
          </p:cNvPr>
          <p:cNvSpPr/>
          <p:nvPr/>
        </p:nvSpPr>
        <p:spPr>
          <a:xfrm>
            <a:off x="8546979" y="4297478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5" name="Graphic 14" descr="Deciduous tree with solid fill">
            <a:extLst>
              <a:ext uri="{FF2B5EF4-FFF2-40B4-BE49-F238E27FC236}">
                <a16:creationId xmlns:a16="http://schemas.microsoft.com/office/drawing/2014/main" id="{34B60CEA-D5A3-4A21-9C9E-E5F6CB847429}"/>
              </a:ext>
            </a:extLst>
          </p:cNvPr>
          <p:cNvSpPr/>
          <p:nvPr/>
        </p:nvSpPr>
        <p:spPr>
          <a:xfrm>
            <a:off x="7909733" y="3743426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6" name="Graphic 14" descr="Deciduous tree with solid fill">
            <a:extLst>
              <a:ext uri="{FF2B5EF4-FFF2-40B4-BE49-F238E27FC236}">
                <a16:creationId xmlns:a16="http://schemas.microsoft.com/office/drawing/2014/main" id="{24881C3F-C50A-4B96-ABF5-C9DFC4818327}"/>
              </a:ext>
            </a:extLst>
          </p:cNvPr>
          <p:cNvSpPr/>
          <p:nvPr/>
        </p:nvSpPr>
        <p:spPr>
          <a:xfrm>
            <a:off x="2183553" y="3819090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" name="Graphic 14" descr="Deciduous tree with solid fill">
            <a:extLst>
              <a:ext uri="{FF2B5EF4-FFF2-40B4-BE49-F238E27FC236}">
                <a16:creationId xmlns:a16="http://schemas.microsoft.com/office/drawing/2014/main" id="{D3D27425-FE4E-4B53-88E2-CC93B5CD9EC2}"/>
              </a:ext>
            </a:extLst>
          </p:cNvPr>
          <p:cNvSpPr/>
          <p:nvPr/>
        </p:nvSpPr>
        <p:spPr>
          <a:xfrm>
            <a:off x="8972501" y="3615259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9E895-2B4E-4B3A-93B1-E23939D95C81}"/>
              </a:ext>
            </a:extLst>
          </p:cNvPr>
          <p:cNvSpPr txBox="1"/>
          <p:nvPr/>
        </p:nvSpPr>
        <p:spPr>
          <a:xfrm>
            <a:off x="381740" y="417250"/>
            <a:ext cx="117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Path 3</a:t>
            </a:r>
          </a:p>
        </p:txBody>
      </p:sp>
      <p:pic>
        <p:nvPicPr>
          <p:cNvPr id="19" name="Graphic 18" descr="Plant with solid fill">
            <a:extLst>
              <a:ext uri="{FF2B5EF4-FFF2-40B4-BE49-F238E27FC236}">
                <a16:creationId xmlns:a16="http://schemas.microsoft.com/office/drawing/2014/main" id="{924FB676-F514-4B29-A5A3-72BD01A7A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792" y="5061089"/>
            <a:ext cx="643182" cy="643182"/>
          </a:xfrm>
          <a:prstGeom prst="rect">
            <a:avLst/>
          </a:prstGeom>
        </p:spPr>
      </p:pic>
      <p:pic>
        <p:nvPicPr>
          <p:cNvPr id="20" name="Graphic 19" descr="Plant with solid fill">
            <a:extLst>
              <a:ext uri="{FF2B5EF4-FFF2-40B4-BE49-F238E27FC236}">
                <a16:creationId xmlns:a16="http://schemas.microsoft.com/office/drawing/2014/main" id="{2A801792-7E5F-4474-ADF7-06479B6E2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9019" y="5411123"/>
            <a:ext cx="643182" cy="643182"/>
          </a:xfrm>
          <a:prstGeom prst="rect">
            <a:avLst/>
          </a:prstGeom>
        </p:spPr>
      </p:pic>
      <p:pic>
        <p:nvPicPr>
          <p:cNvPr id="21" name="Graphic 20" descr="Plant with solid fill">
            <a:extLst>
              <a:ext uri="{FF2B5EF4-FFF2-40B4-BE49-F238E27FC236}">
                <a16:creationId xmlns:a16="http://schemas.microsoft.com/office/drawing/2014/main" id="{4BCA2652-9D79-4D27-BEBC-3A61D1AF0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9824" y="5208293"/>
            <a:ext cx="643182" cy="643182"/>
          </a:xfrm>
          <a:prstGeom prst="rect">
            <a:avLst/>
          </a:prstGeom>
        </p:spPr>
      </p:pic>
      <p:pic>
        <p:nvPicPr>
          <p:cNvPr id="22" name="Graphic 21" descr="Plant with solid fill">
            <a:extLst>
              <a:ext uri="{FF2B5EF4-FFF2-40B4-BE49-F238E27FC236}">
                <a16:creationId xmlns:a16="http://schemas.microsoft.com/office/drawing/2014/main" id="{FFDC5A6D-6075-467E-9F6B-8717BBD69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4189" y="5175465"/>
            <a:ext cx="643182" cy="643182"/>
          </a:xfrm>
          <a:prstGeom prst="rect">
            <a:avLst/>
          </a:prstGeom>
        </p:spPr>
      </p:pic>
      <p:pic>
        <p:nvPicPr>
          <p:cNvPr id="23" name="Graphic 22" descr="Plant with solid fill">
            <a:extLst>
              <a:ext uri="{FF2B5EF4-FFF2-40B4-BE49-F238E27FC236}">
                <a16:creationId xmlns:a16="http://schemas.microsoft.com/office/drawing/2014/main" id="{11969872-0FE5-40E9-A792-6408E5FE6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7071" y="5466503"/>
            <a:ext cx="643182" cy="643182"/>
          </a:xfrm>
          <a:prstGeom prst="rect">
            <a:avLst/>
          </a:prstGeom>
        </p:spPr>
      </p:pic>
      <p:pic>
        <p:nvPicPr>
          <p:cNvPr id="24" name="Graphic 23" descr="Plant with solid fill">
            <a:extLst>
              <a:ext uri="{FF2B5EF4-FFF2-40B4-BE49-F238E27FC236}">
                <a16:creationId xmlns:a16="http://schemas.microsoft.com/office/drawing/2014/main" id="{03E66540-5627-4A9B-BCD4-B990B3C41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2541" y="5294470"/>
            <a:ext cx="643182" cy="643182"/>
          </a:xfrm>
          <a:prstGeom prst="rect">
            <a:avLst/>
          </a:prstGeom>
        </p:spPr>
      </p:pic>
      <p:pic>
        <p:nvPicPr>
          <p:cNvPr id="25" name="Graphic 24" descr="Plant with solid fill">
            <a:extLst>
              <a:ext uri="{FF2B5EF4-FFF2-40B4-BE49-F238E27FC236}">
                <a16:creationId xmlns:a16="http://schemas.microsoft.com/office/drawing/2014/main" id="{23C81C29-CA10-41CB-A496-540686430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8054" y="5068712"/>
            <a:ext cx="643182" cy="643182"/>
          </a:xfrm>
          <a:prstGeom prst="rect">
            <a:avLst/>
          </a:prstGeom>
        </p:spPr>
      </p:pic>
      <p:pic>
        <p:nvPicPr>
          <p:cNvPr id="26" name="Graphic 25" descr="Plant with solid fill">
            <a:extLst>
              <a:ext uri="{FF2B5EF4-FFF2-40B4-BE49-F238E27FC236}">
                <a16:creationId xmlns:a16="http://schemas.microsoft.com/office/drawing/2014/main" id="{27B0CA51-6858-456B-B343-6E62A4762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0019" y="5382680"/>
            <a:ext cx="643182" cy="643182"/>
          </a:xfrm>
          <a:prstGeom prst="rect">
            <a:avLst/>
          </a:prstGeom>
        </p:spPr>
      </p:pic>
      <p:pic>
        <p:nvPicPr>
          <p:cNvPr id="27" name="Graphic 26" descr="Plant with solid fill">
            <a:extLst>
              <a:ext uri="{FF2B5EF4-FFF2-40B4-BE49-F238E27FC236}">
                <a16:creationId xmlns:a16="http://schemas.microsoft.com/office/drawing/2014/main" id="{9DCF95B0-E91B-41A1-A85D-A24DBD2BD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6566" y="4843976"/>
            <a:ext cx="643182" cy="643182"/>
          </a:xfrm>
          <a:prstGeom prst="rect">
            <a:avLst/>
          </a:prstGeom>
        </p:spPr>
      </p:pic>
      <p:pic>
        <p:nvPicPr>
          <p:cNvPr id="28" name="Graphic 27" descr="Plant with solid fill">
            <a:extLst>
              <a:ext uri="{FF2B5EF4-FFF2-40B4-BE49-F238E27FC236}">
                <a16:creationId xmlns:a16="http://schemas.microsoft.com/office/drawing/2014/main" id="{0A86CADA-5A00-421D-8AFD-D5C042CC1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1105" y="4766899"/>
            <a:ext cx="643182" cy="6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0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0834CF-B96D-4135-B1C7-90F3D7BEF373}"/>
              </a:ext>
            </a:extLst>
          </p:cNvPr>
          <p:cNvSpPr/>
          <p:nvPr/>
        </p:nvSpPr>
        <p:spPr>
          <a:xfrm>
            <a:off x="2304721" y="563631"/>
            <a:ext cx="7565934" cy="4687099"/>
          </a:xfrm>
          <a:prstGeom prst="rect">
            <a:avLst/>
          </a:prstGeom>
          <a:solidFill>
            <a:srgbClr val="21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1827D6A-BAD1-47DB-AD6D-2FBB965A0B1E}"/>
              </a:ext>
            </a:extLst>
          </p:cNvPr>
          <p:cNvSpPr/>
          <p:nvPr/>
        </p:nvSpPr>
        <p:spPr>
          <a:xfrm>
            <a:off x="2277893" y="4506012"/>
            <a:ext cx="7619590" cy="1844031"/>
          </a:xfrm>
          <a:custGeom>
            <a:avLst/>
            <a:gdLst>
              <a:gd name="connsiteX0" fmla="*/ 155643 w 7636213"/>
              <a:gd name="connsiteY0" fmla="*/ 476656 h 1536970"/>
              <a:gd name="connsiteX1" fmla="*/ 155643 w 7636213"/>
              <a:gd name="connsiteY1" fmla="*/ 476656 h 1536970"/>
              <a:gd name="connsiteX2" fmla="*/ 272375 w 7636213"/>
              <a:gd name="connsiteY2" fmla="*/ 437745 h 1536970"/>
              <a:gd name="connsiteX3" fmla="*/ 437745 w 7636213"/>
              <a:gd name="connsiteY3" fmla="*/ 321013 h 1536970"/>
              <a:gd name="connsiteX4" fmla="*/ 437745 w 7636213"/>
              <a:gd name="connsiteY4" fmla="*/ 321013 h 1536970"/>
              <a:gd name="connsiteX5" fmla="*/ 1050587 w 7636213"/>
              <a:gd name="connsiteY5" fmla="*/ 9728 h 1536970"/>
              <a:gd name="connsiteX6" fmla="*/ 1167319 w 7636213"/>
              <a:gd name="connsiteY6" fmla="*/ 165370 h 1536970"/>
              <a:gd name="connsiteX7" fmla="*/ 1322962 w 7636213"/>
              <a:gd name="connsiteY7" fmla="*/ 126460 h 1536970"/>
              <a:gd name="connsiteX8" fmla="*/ 1712068 w 7636213"/>
              <a:gd name="connsiteY8" fmla="*/ 19456 h 1536970"/>
              <a:gd name="connsiteX9" fmla="*/ 1974715 w 7636213"/>
              <a:gd name="connsiteY9" fmla="*/ 214009 h 1536970"/>
              <a:gd name="connsiteX10" fmla="*/ 2198451 w 7636213"/>
              <a:gd name="connsiteY10" fmla="*/ 87549 h 1536970"/>
              <a:gd name="connsiteX11" fmla="*/ 2383277 w 7636213"/>
              <a:gd name="connsiteY11" fmla="*/ 68094 h 1536970"/>
              <a:gd name="connsiteX12" fmla="*/ 2519464 w 7636213"/>
              <a:gd name="connsiteY12" fmla="*/ 184826 h 1536970"/>
              <a:gd name="connsiteX13" fmla="*/ 2577830 w 7636213"/>
              <a:gd name="connsiteY13" fmla="*/ 252919 h 1536970"/>
              <a:gd name="connsiteX14" fmla="*/ 2859932 w 7636213"/>
              <a:gd name="connsiteY14" fmla="*/ 155643 h 1536970"/>
              <a:gd name="connsiteX15" fmla="*/ 3239311 w 7636213"/>
              <a:gd name="connsiteY15" fmla="*/ 107004 h 1536970"/>
              <a:gd name="connsiteX16" fmla="*/ 3404681 w 7636213"/>
              <a:gd name="connsiteY16" fmla="*/ 223736 h 1536970"/>
              <a:gd name="connsiteX17" fmla="*/ 4017523 w 7636213"/>
              <a:gd name="connsiteY17" fmla="*/ 38911 h 1536970"/>
              <a:gd name="connsiteX18" fmla="*/ 4134255 w 7636213"/>
              <a:gd name="connsiteY18" fmla="*/ 126460 h 1536970"/>
              <a:gd name="connsiteX19" fmla="*/ 4231532 w 7636213"/>
              <a:gd name="connsiteY19" fmla="*/ 184826 h 1536970"/>
              <a:gd name="connsiteX20" fmla="*/ 4484451 w 7636213"/>
              <a:gd name="connsiteY20" fmla="*/ 0 h 1536970"/>
              <a:gd name="connsiteX21" fmla="*/ 4776281 w 7636213"/>
              <a:gd name="connsiteY21" fmla="*/ 68094 h 1536970"/>
              <a:gd name="connsiteX22" fmla="*/ 4912468 w 7636213"/>
              <a:gd name="connsiteY22" fmla="*/ 58366 h 1536970"/>
              <a:gd name="connsiteX23" fmla="*/ 5204298 w 7636213"/>
              <a:gd name="connsiteY23" fmla="*/ 87549 h 1536970"/>
              <a:gd name="connsiteX24" fmla="*/ 5486400 w 7636213"/>
              <a:gd name="connsiteY24" fmla="*/ 107004 h 1536970"/>
              <a:gd name="connsiteX25" fmla="*/ 5836596 w 7636213"/>
              <a:gd name="connsiteY25" fmla="*/ 223736 h 1536970"/>
              <a:gd name="connsiteX26" fmla="*/ 6011694 w 7636213"/>
              <a:gd name="connsiteY26" fmla="*/ 282102 h 1536970"/>
              <a:gd name="connsiteX27" fmla="*/ 6157609 w 7636213"/>
              <a:gd name="connsiteY27" fmla="*/ 350196 h 1536970"/>
              <a:gd name="connsiteX28" fmla="*/ 6381345 w 7636213"/>
              <a:gd name="connsiteY28" fmla="*/ 359924 h 1536970"/>
              <a:gd name="connsiteX29" fmla="*/ 6566170 w 7636213"/>
              <a:gd name="connsiteY29" fmla="*/ 369651 h 1536970"/>
              <a:gd name="connsiteX30" fmla="*/ 6653719 w 7636213"/>
              <a:gd name="connsiteY30" fmla="*/ 379379 h 1536970"/>
              <a:gd name="connsiteX31" fmla="*/ 6896911 w 7636213"/>
              <a:gd name="connsiteY31" fmla="*/ 330741 h 1536970"/>
              <a:gd name="connsiteX32" fmla="*/ 6994187 w 7636213"/>
              <a:gd name="connsiteY32" fmla="*/ 291830 h 1536970"/>
              <a:gd name="connsiteX33" fmla="*/ 7101192 w 7636213"/>
              <a:gd name="connsiteY33" fmla="*/ 282102 h 1536970"/>
              <a:gd name="connsiteX34" fmla="*/ 7383294 w 7636213"/>
              <a:gd name="connsiteY34" fmla="*/ 515566 h 1536970"/>
              <a:gd name="connsiteX35" fmla="*/ 7519481 w 7636213"/>
              <a:gd name="connsiteY35" fmla="*/ 603115 h 1536970"/>
              <a:gd name="connsiteX36" fmla="*/ 7607030 w 7636213"/>
              <a:gd name="connsiteY36" fmla="*/ 612843 h 1536970"/>
              <a:gd name="connsiteX37" fmla="*/ 7636213 w 7636213"/>
              <a:gd name="connsiteY37" fmla="*/ 1536970 h 1536970"/>
              <a:gd name="connsiteX38" fmla="*/ 77821 w 7636213"/>
              <a:gd name="connsiteY38" fmla="*/ 1517515 h 1536970"/>
              <a:gd name="connsiteX39" fmla="*/ 0 w 7636213"/>
              <a:gd name="connsiteY39" fmla="*/ 505839 h 1536970"/>
              <a:gd name="connsiteX40" fmla="*/ 194553 w 7636213"/>
              <a:gd name="connsiteY40" fmla="*/ 437745 h 1536970"/>
              <a:gd name="connsiteX41" fmla="*/ 155643 w 7636213"/>
              <a:gd name="connsiteY41" fmla="*/ 476656 h 1536970"/>
              <a:gd name="connsiteX0" fmla="*/ 155643 w 7636213"/>
              <a:gd name="connsiteY0" fmla="*/ 476656 h 3925774"/>
              <a:gd name="connsiteX1" fmla="*/ 155643 w 7636213"/>
              <a:gd name="connsiteY1" fmla="*/ 476656 h 3925774"/>
              <a:gd name="connsiteX2" fmla="*/ 272375 w 7636213"/>
              <a:gd name="connsiteY2" fmla="*/ 437745 h 3925774"/>
              <a:gd name="connsiteX3" fmla="*/ 437745 w 7636213"/>
              <a:gd name="connsiteY3" fmla="*/ 321013 h 3925774"/>
              <a:gd name="connsiteX4" fmla="*/ 437745 w 7636213"/>
              <a:gd name="connsiteY4" fmla="*/ 321013 h 3925774"/>
              <a:gd name="connsiteX5" fmla="*/ 1050587 w 7636213"/>
              <a:gd name="connsiteY5" fmla="*/ 9728 h 3925774"/>
              <a:gd name="connsiteX6" fmla="*/ 1167319 w 7636213"/>
              <a:gd name="connsiteY6" fmla="*/ 165370 h 3925774"/>
              <a:gd name="connsiteX7" fmla="*/ 1322962 w 7636213"/>
              <a:gd name="connsiteY7" fmla="*/ 126460 h 3925774"/>
              <a:gd name="connsiteX8" fmla="*/ 1712068 w 7636213"/>
              <a:gd name="connsiteY8" fmla="*/ 19456 h 3925774"/>
              <a:gd name="connsiteX9" fmla="*/ 1974715 w 7636213"/>
              <a:gd name="connsiteY9" fmla="*/ 214009 h 3925774"/>
              <a:gd name="connsiteX10" fmla="*/ 2198451 w 7636213"/>
              <a:gd name="connsiteY10" fmla="*/ 87549 h 3925774"/>
              <a:gd name="connsiteX11" fmla="*/ 2383277 w 7636213"/>
              <a:gd name="connsiteY11" fmla="*/ 68094 h 3925774"/>
              <a:gd name="connsiteX12" fmla="*/ 2519464 w 7636213"/>
              <a:gd name="connsiteY12" fmla="*/ 184826 h 3925774"/>
              <a:gd name="connsiteX13" fmla="*/ 2577830 w 7636213"/>
              <a:gd name="connsiteY13" fmla="*/ 252919 h 3925774"/>
              <a:gd name="connsiteX14" fmla="*/ 2859932 w 7636213"/>
              <a:gd name="connsiteY14" fmla="*/ 155643 h 3925774"/>
              <a:gd name="connsiteX15" fmla="*/ 3239311 w 7636213"/>
              <a:gd name="connsiteY15" fmla="*/ 107004 h 3925774"/>
              <a:gd name="connsiteX16" fmla="*/ 3404681 w 7636213"/>
              <a:gd name="connsiteY16" fmla="*/ 223736 h 3925774"/>
              <a:gd name="connsiteX17" fmla="*/ 4017523 w 7636213"/>
              <a:gd name="connsiteY17" fmla="*/ 38911 h 3925774"/>
              <a:gd name="connsiteX18" fmla="*/ 4134255 w 7636213"/>
              <a:gd name="connsiteY18" fmla="*/ 126460 h 3925774"/>
              <a:gd name="connsiteX19" fmla="*/ 4231532 w 7636213"/>
              <a:gd name="connsiteY19" fmla="*/ 184826 h 3925774"/>
              <a:gd name="connsiteX20" fmla="*/ 4484451 w 7636213"/>
              <a:gd name="connsiteY20" fmla="*/ 0 h 3925774"/>
              <a:gd name="connsiteX21" fmla="*/ 4776281 w 7636213"/>
              <a:gd name="connsiteY21" fmla="*/ 68094 h 3925774"/>
              <a:gd name="connsiteX22" fmla="*/ 4912468 w 7636213"/>
              <a:gd name="connsiteY22" fmla="*/ 58366 h 3925774"/>
              <a:gd name="connsiteX23" fmla="*/ 5204298 w 7636213"/>
              <a:gd name="connsiteY23" fmla="*/ 87549 h 3925774"/>
              <a:gd name="connsiteX24" fmla="*/ 5486400 w 7636213"/>
              <a:gd name="connsiteY24" fmla="*/ 107004 h 3925774"/>
              <a:gd name="connsiteX25" fmla="*/ 5836596 w 7636213"/>
              <a:gd name="connsiteY25" fmla="*/ 223736 h 3925774"/>
              <a:gd name="connsiteX26" fmla="*/ 6011694 w 7636213"/>
              <a:gd name="connsiteY26" fmla="*/ 282102 h 3925774"/>
              <a:gd name="connsiteX27" fmla="*/ 6157609 w 7636213"/>
              <a:gd name="connsiteY27" fmla="*/ 350196 h 3925774"/>
              <a:gd name="connsiteX28" fmla="*/ 6381345 w 7636213"/>
              <a:gd name="connsiteY28" fmla="*/ 359924 h 3925774"/>
              <a:gd name="connsiteX29" fmla="*/ 6566170 w 7636213"/>
              <a:gd name="connsiteY29" fmla="*/ 369651 h 3925774"/>
              <a:gd name="connsiteX30" fmla="*/ 6653719 w 7636213"/>
              <a:gd name="connsiteY30" fmla="*/ 379379 h 3925774"/>
              <a:gd name="connsiteX31" fmla="*/ 6896911 w 7636213"/>
              <a:gd name="connsiteY31" fmla="*/ 330741 h 3925774"/>
              <a:gd name="connsiteX32" fmla="*/ 6994187 w 7636213"/>
              <a:gd name="connsiteY32" fmla="*/ 291830 h 3925774"/>
              <a:gd name="connsiteX33" fmla="*/ 7101192 w 7636213"/>
              <a:gd name="connsiteY33" fmla="*/ 282102 h 3925774"/>
              <a:gd name="connsiteX34" fmla="*/ 7383294 w 7636213"/>
              <a:gd name="connsiteY34" fmla="*/ 515566 h 3925774"/>
              <a:gd name="connsiteX35" fmla="*/ 7519481 w 7636213"/>
              <a:gd name="connsiteY35" fmla="*/ 603115 h 3925774"/>
              <a:gd name="connsiteX36" fmla="*/ 7607030 w 7636213"/>
              <a:gd name="connsiteY36" fmla="*/ 612843 h 3925774"/>
              <a:gd name="connsiteX37" fmla="*/ 7636213 w 7636213"/>
              <a:gd name="connsiteY37" fmla="*/ 1536970 h 3925774"/>
              <a:gd name="connsiteX38" fmla="*/ 30687 w 7636213"/>
              <a:gd name="connsiteY38" fmla="*/ 3925774 h 3925774"/>
              <a:gd name="connsiteX39" fmla="*/ 0 w 7636213"/>
              <a:gd name="connsiteY39" fmla="*/ 505839 h 3925774"/>
              <a:gd name="connsiteX40" fmla="*/ 194553 w 7636213"/>
              <a:gd name="connsiteY40" fmla="*/ 437745 h 3925774"/>
              <a:gd name="connsiteX41" fmla="*/ 155643 w 7636213"/>
              <a:gd name="connsiteY41" fmla="*/ 476656 h 3925774"/>
              <a:gd name="connsiteX0" fmla="*/ 155643 w 7619590"/>
              <a:gd name="connsiteY0" fmla="*/ 476656 h 3925774"/>
              <a:gd name="connsiteX1" fmla="*/ 155643 w 7619590"/>
              <a:gd name="connsiteY1" fmla="*/ 476656 h 3925774"/>
              <a:gd name="connsiteX2" fmla="*/ 272375 w 7619590"/>
              <a:gd name="connsiteY2" fmla="*/ 437745 h 3925774"/>
              <a:gd name="connsiteX3" fmla="*/ 437745 w 7619590"/>
              <a:gd name="connsiteY3" fmla="*/ 321013 h 3925774"/>
              <a:gd name="connsiteX4" fmla="*/ 437745 w 7619590"/>
              <a:gd name="connsiteY4" fmla="*/ 321013 h 3925774"/>
              <a:gd name="connsiteX5" fmla="*/ 1050587 w 7619590"/>
              <a:gd name="connsiteY5" fmla="*/ 9728 h 3925774"/>
              <a:gd name="connsiteX6" fmla="*/ 1167319 w 7619590"/>
              <a:gd name="connsiteY6" fmla="*/ 165370 h 3925774"/>
              <a:gd name="connsiteX7" fmla="*/ 1322962 w 7619590"/>
              <a:gd name="connsiteY7" fmla="*/ 126460 h 3925774"/>
              <a:gd name="connsiteX8" fmla="*/ 1712068 w 7619590"/>
              <a:gd name="connsiteY8" fmla="*/ 19456 h 3925774"/>
              <a:gd name="connsiteX9" fmla="*/ 1974715 w 7619590"/>
              <a:gd name="connsiteY9" fmla="*/ 214009 h 3925774"/>
              <a:gd name="connsiteX10" fmla="*/ 2198451 w 7619590"/>
              <a:gd name="connsiteY10" fmla="*/ 87549 h 3925774"/>
              <a:gd name="connsiteX11" fmla="*/ 2383277 w 7619590"/>
              <a:gd name="connsiteY11" fmla="*/ 68094 h 3925774"/>
              <a:gd name="connsiteX12" fmla="*/ 2519464 w 7619590"/>
              <a:gd name="connsiteY12" fmla="*/ 184826 h 3925774"/>
              <a:gd name="connsiteX13" fmla="*/ 2577830 w 7619590"/>
              <a:gd name="connsiteY13" fmla="*/ 252919 h 3925774"/>
              <a:gd name="connsiteX14" fmla="*/ 2859932 w 7619590"/>
              <a:gd name="connsiteY14" fmla="*/ 155643 h 3925774"/>
              <a:gd name="connsiteX15" fmla="*/ 3239311 w 7619590"/>
              <a:gd name="connsiteY15" fmla="*/ 107004 h 3925774"/>
              <a:gd name="connsiteX16" fmla="*/ 3404681 w 7619590"/>
              <a:gd name="connsiteY16" fmla="*/ 223736 h 3925774"/>
              <a:gd name="connsiteX17" fmla="*/ 4017523 w 7619590"/>
              <a:gd name="connsiteY17" fmla="*/ 38911 h 3925774"/>
              <a:gd name="connsiteX18" fmla="*/ 4134255 w 7619590"/>
              <a:gd name="connsiteY18" fmla="*/ 126460 h 3925774"/>
              <a:gd name="connsiteX19" fmla="*/ 4231532 w 7619590"/>
              <a:gd name="connsiteY19" fmla="*/ 184826 h 3925774"/>
              <a:gd name="connsiteX20" fmla="*/ 4484451 w 7619590"/>
              <a:gd name="connsiteY20" fmla="*/ 0 h 3925774"/>
              <a:gd name="connsiteX21" fmla="*/ 4776281 w 7619590"/>
              <a:gd name="connsiteY21" fmla="*/ 68094 h 3925774"/>
              <a:gd name="connsiteX22" fmla="*/ 4912468 w 7619590"/>
              <a:gd name="connsiteY22" fmla="*/ 58366 h 3925774"/>
              <a:gd name="connsiteX23" fmla="*/ 5204298 w 7619590"/>
              <a:gd name="connsiteY23" fmla="*/ 87549 h 3925774"/>
              <a:gd name="connsiteX24" fmla="*/ 5486400 w 7619590"/>
              <a:gd name="connsiteY24" fmla="*/ 107004 h 3925774"/>
              <a:gd name="connsiteX25" fmla="*/ 5836596 w 7619590"/>
              <a:gd name="connsiteY25" fmla="*/ 223736 h 3925774"/>
              <a:gd name="connsiteX26" fmla="*/ 6011694 w 7619590"/>
              <a:gd name="connsiteY26" fmla="*/ 282102 h 3925774"/>
              <a:gd name="connsiteX27" fmla="*/ 6157609 w 7619590"/>
              <a:gd name="connsiteY27" fmla="*/ 350196 h 3925774"/>
              <a:gd name="connsiteX28" fmla="*/ 6381345 w 7619590"/>
              <a:gd name="connsiteY28" fmla="*/ 359924 h 3925774"/>
              <a:gd name="connsiteX29" fmla="*/ 6566170 w 7619590"/>
              <a:gd name="connsiteY29" fmla="*/ 369651 h 3925774"/>
              <a:gd name="connsiteX30" fmla="*/ 6653719 w 7619590"/>
              <a:gd name="connsiteY30" fmla="*/ 379379 h 3925774"/>
              <a:gd name="connsiteX31" fmla="*/ 6896911 w 7619590"/>
              <a:gd name="connsiteY31" fmla="*/ 330741 h 3925774"/>
              <a:gd name="connsiteX32" fmla="*/ 6994187 w 7619590"/>
              <a:gd name="connsiteY32" fmla="*/ 291830 h 3925774"/>
              <a:gd name="connsiteX33" fmla="*/ 7101192 w 7619590"/>
              <a:gd name="connsiteY33" fmla="*/ 282102 h 3925774"/>
              <a:gd name="connsiteX34" fmla="*/ 7383294 w 7619590"/>
              <a:gd name="connsiteY34" fmla="*/ 515566 h 3925774"/>
              <a:gd name="connsiteX35" fmla="*/ 7519481 w 7619590"/>
              <a:gd name="connsiteY35" fmla="*/ 603115 h 3925774"/>
              <a:gd name="connsiteX36" fmla="*/ 7607030 w 7619590"/>
              <a:gd name="connsiteY36" fmla="*/ 612843 h 3925774"/>
              <a:gd name="connsiteX37" fmla="*/ 7617360 w 7619590"/>
              <a:gd name="connsiteY37" fmla="*/ 3784676 h 3925774"/>
              <a:gd name="connsiteX38" fmla="*/ 30687 w 7619590"/>
              <a:gd name="connsiteY38" fmla="*/ 3925774 h 3925774"/>
              <a:gd name="connsiteX39" fmla="*/ 0 w 7619590"/>
              <a:gd name="connsiteY39" fmla="*/ 505839 h 3925774"/>
              <a:gd name="connsiteX40" fmla="*/ 194553 w 7619590"/>
              <a:gd name="connsiteY40" fmla="*/ 437745 h 3925774"/>
              <a:gd name="connsiteX41" fmla="*/ 155643 w 7619590"/>
              <a:gd name="connsiteY41" fmla="*/ 476656 h 392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619590" h="3925774">
                <a:moveTo>
                  <a:pt x="155643" y="476656"/>
                </a:moveTo>
                <a:lnTo>
                  <a:pt x="155643" y="476656"/>
                </a:lnTo>
                <a:cubicBezTo>
                  <a:pt x="194554" y="463686"/>
                  <a:pt x="236463" y="457559"/>
                  <a:pt x="272375" y="437745"/>
                </a:cubicBezTo>
                <a:cubicBezTo>
                  <a:pt x="331453" y="405150"/>
                  <a:pt x="437745" y="321013"/>
                  <a:pt x="437745" y="321013"/>
                </a:cubicBezTo>
                <a:lnTo>
                  <a:pt x="437745" y="321013"/>
                </a:lnTo>
                <a:cubicBezTo>
                  <a:pt x="924608" y="94565"/>
                  <a:pt x="724174" y="205576"/>
                  <a:pt x="1050587" y="9728"/>
                </a:cubicBezTo>
                <a:cubicBezTo>
                  <a:pt x="1089498" y="61609"/>
                  <a:pt x="1107712" y="139824"/>
                  <a:pt x="1167319" y="165370"/>
                </a:cubicBezTo>
                <a:cubicBezTo>
                  <a:pt x="1216473" y="186436"/>
                  <a:pt x="1271542" y="141151"/>
                  <a:pt x="1322962" y="126460"/>
                </a:cubicBezTo>
                <a:cubicBezTo>
                  <a:pt x="1707491" y="16595"/>
                  <a:pt x="1524764" y="46212"/>
                  <a:pt x="1712068" y="19456"/>
                </a:cubicBezTo>
                <a:cubicBezTo>
                  <a:pt x="1748773" y="58783"/>
                  <a:pt x="1874609" y="236255"/>
                  <a:pt x="1974715" y="214009"/>
                </a:cubicBezTo>
                <a:cubicBezTo>
                  <a:pt x="2058342" y="195425"/>
                  <a:pt x="2117775" y="116362"/>
                  <a:pt x="2198451" y="87549"/>
                </a:cubicBezTo>
                <a:cubicBezTo>
                  <a:pt x="2256791" y="66713"/>
                  <a:pt x="2321668" y="74579"/>
                  <a:pt x="2383277" y="68094"/>
                </a:cubicBezTo>
                <a:cubicBezTo>
                  <a:pt x="2428673" y="107005"/>
                  <a:pt x="2476116" y="143646"/>
                  <a:pt x="2519464" y="184826"/>
                </a:cubicBezTo>
                <a:cubicBezTo>
                  <a:pt x="2541138" y="205416"/>
                  <a:pt x="2548044" y="255472"/>
                  <a:pt x="2577830" y="252919"/>
                </a:cubicBezTo>
                <a:cubicBezTo>
                  <a:pt x="2676934" y="244424"/>
                  <a:pt x="2762800" y="177069"/>
                  <a:pt x="2859932" y="155643"/>
                </a:cubicBezTo>
                <a:cubicBezTo>
                  <a:pt x="2984434" y="128179"/>
                  <a:pt x="3112851" y="123217"/>
                  <a:pt x="3239311" y="107004"/>
                </a:cubicBezTo>
                <a:cubicBezTo>
                  <a:pt x="3280336" y="156234"/>
                  <a:pt x="3326216" y="227147"/>
                  <a:pt x="3404681" y="223736"/>
                </a:cubicBezTo>
                <a:cubicBezTo>
                  <a:pt x="3588495" y="215744"/>
                  <a:pt x="3846926" y="103620"/>
                  <a:pt x="4017523" y="38911"/>
                </a:cubicBezTo>
                <a:cubicBezTo>
                  <a:pt x="4056434" y="68094"/>
                  <a:pt x="4094069" y="99060"/>
                  <a:pt x="4134255" y="126460"/>
                </a:cubicBezTo>
                <a:cubicBezTo>
                  <a:pt x="4165498" y="147762"/>
                  <a:pt x="4194035" y="189717"/>
                  <a:pt x="4231532" y="184826"/>
                </a:cubicBezTo>
                <a:cubicBezTo>
                  <a:pt x="4252028" y="182153"/>
                  <a:pt x="4472628" y="9094"/>
                  <a:pt x="4484451" y="0"/>
                </a:cubicBezTo>
                <a:cubicBezTo>
                  <a:pt x="4581728" y="22698"/>
                  <a:pt x="4677307" y="54598"/>
                  <a:pt x="4776281" y="68094"/>
                </a:cubicBezTo>
                <a:cubicBezTo>
                  <a:pt x="4821375" y="74243"/>
                  <a:pt x="4867004" y="56299"/>
                  <a:pt x="4912468" y="58366"/>
                </a:cubicBezTo>
                <a:cubicBezTo>
                  <a:pt x="5010129" y="62805"/>
                  <a:pt x="5106885" y="79294"/>
                  <a:pt x="5204298" y="87549"/>
                </a:cubicBezTo>
                <a:cubicBezTo>
                  <a:pt x="5298219" y="95508"/>
                  <a:pt x="5392366" y="100519"/>
                  <a:pt x="5486400" y="107004"/>
                </a:cubicBezTo>
                <a:cubicBezTo>
                  <a:pt x="5742636" y="277828"/>
                  <a:pt x="5511628" y="157076"/>
                  <a:pt x="5836596" y="223736"/>
                </a:cubicBezTo>
                <a:cubicBezTo>
                  <a:pt x="5896864" y="236099"/>
                  <a:pt x="5954452" y="259552"/>
                  <a:pt x="6011694" y="282102"/>
                </a:cubicBezTo>
                <a:cubicBezTo>
                  <a:pt x="6061633" y="301775"/>
                  <a:pt x="6105086" y="339139"/>
                  <a:pt x="6157609" y="350196"/>
                </a:cubicBezTo>
                <a:cubicBezTo>
                  <a:pt x="6230657" y="365575"/>
                  <a:pt x="6306780" y="356373"/>
                  <a:pt x="6381345" y="359924"/>
                </a:cubicBezTo>
                <a:lnTo>
                  <a:pt x="6566170" y="369651"/>
                </a:lnTo>
                <a:cubicBezTo>
                  <a:pt x="6595353" y="372894"/>
                  <a:pt x="6624558" y="382810"/>
                  <a:pt x="6653719" y="379379"/>
                </a:cubicBezTo>
                <a:cubicBezTo>
                  <a:pt x="6735822" y="369720"/>
                  <a:pt x="6816846" y="351329"/>
                  <a:pt x="6896911" y="330741"/>
                </a:cubicBezTo>
                <a:cubicBezTo>
                  <a:pt x="6930734" y="322044"/>
                  <a:pt x="6960213" y="299919"/>
                  <a:pt x="6994187" y="291830"/>
                </a:cubicBezTo>
                <a:cubicBezTo>
                  <a:pt x="7029028" y="283534"/>
                  <a:pt x="7065524" y="285345"/>
                  <a:pt x="7101192" y="282102"/>
                </a:cubicBezTo>
                <a:cubicBezTo>
                  <a:pt x="7487037" y="539335"/>
                  <a:pt x="7000931" y="201483"/>
                  <a:pt x="7383294" y="515566"/>
                </a:cubicBezTo>
                <a:cubicBezTo>
                  <a:pt x="7424996" y="549821"/>
                  <a:pt x="7469666" y="582358"/>
                  <a:pt x="7519481" y="603115"/>
                </a:cubicBezTo>
                <a:cubicBezTo>
                  <a:pt x="7543602" y="613166"/>
                  <a:pt x="7656944" y="612843"/>
                  <a:pt x="7607030" y="612843"/>
                </a:cubicBezTo>
                <a:cubicBezTo>
                  <a:pt x="7610473" y="1670121"/>
                  <a:pt x="7613917" y="2727398"/>
                  <a:pt x="7617360" y="3784676"/>
                </a:cubicBezTo>
                <a:lnTo>
                  <a:pt x="30687" y="3925774"/>
                </a:lnTo>
                <a:lnTo>
                  <a:pt x="0" y="505839"/>
                </a:lnTo>
                <a:lnTo>
                  <a:pt x="194553" y="437745"/>
                </a:lnTo>
                <a:lnTo>
                  <a:pt x="155643" y="47665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Graphic 3" descr="Run with solid fill">
            <a:extLst>
              <a:ext uri="{FF2B5EF4-FFF2-40B4-BE49-F238E27FC236}">
                <a16:creationId xmlns:a16="http://schemas.microsoft.com/office/drawing/2014/main" id="{A689074B-6004-4105-B9DC-6C0F7D11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02" y="1789241"/>
            <a:ext cx="914400" cy="914400"/>
          </a:xfrm>
          <a:prstGeom prst="rect">
            <a:avLst/>
          </a:prstGeom>
        </p:spPr>
      </p:pic>
      <p:pic>
        <p:nvPicPr>
          <p:cNvPr id="5" name="Graphic 4" descr="Run with solid fill">
            <a:extLst>
              <a:ext uri="{FF2B5EF4-FFF2-40B4-BE49-F238E27FC236}">
                <a16:creationId xmlns:a16="http://schemas.microsoft.com/office/drawing/2014/main" id="{1E305F3B-5989-4A0D-8DB7-E7690D8F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6051" y="1332041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19E895-2B4E-4B3A-93B1-E23939D95C81}"/>
              </a:ext>
            </a:extLst>
          </p:cNvPr>
          <p:cNvSpPr txBox="1"/>
          <p:nvPr/>
        </p:nvSpPr>
        <p:spPr>
          <a:xfrm>
            <a:off x="381740" y="417250"/>
            <a:ext cx="117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Path 4</a:t>
            </a:r>
          </a:p>
        </p:txBody>
      </p:sp>
      <p:sp>
        <p:nvSpPr>
          <p:cNvPr id="19" name="Graphic 14" descr="Deciduous tree with solid fill">
            <a:extLst>
              <a:ext uri="{FF2B5EF4-FFF2-40B4-BE49-F238E27FC236}">
                <a16:creationId xmlns:a16="http://schemas.microsoft.com/office/drawing/2014/main" id="{AE1E3DC3-3E65-40E1-A041-979EB1C9EBCC}"/>
              </a:ext>
            </a:extLst>
          </p:cNvPr>
          <p:cNvSpPr/>
          <p:nvPr/>
        </p:nvSpPr>
        <p:spPr>
          <a:xfrm>
            <a:off x="3717614" y="4009964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" name="Graphic 14" descr="Deciduous tree with solid fill">
            <a:extLst>
              <a:ext uri="{FF2B5EF4-FFF2-40B4-BE49-F238E27FC236}">
                <a16:creationId xmlns:a16="http://schemas.microsoft.com/office/drawing/2014/main" id="{A713F5CC-632A-4EE2-94E6-E1E47B4B5FF5}"/>
              </a:ext>
            </a:extLst>
          </p:cNvPr>
          <p:cNvSpPr/>
          <p:nvPr/>
        </p:nvSpPr>
        <p:spPr>
          <a:xfrm>
            <a:off x="2841787" y="3440366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" name="Graphic 14" descr="Deciduous tree with solid fill">
            <a:extLst>
              <a:ext uri="{FF2B5EF4-FFF2-40B4-BE49-F238E27FC236}">
                <a16:creationId xmlns:a16="http://schemas.microsoft.com/office/drawing/2014/main" id="{3123C3C4-88E9-45E6-8EBA-6121AE8ACCA1}"/>
              </a:ext>
            </a:extLst>
          </p:cNvPr>
          <p:cNvSpPr/>
          <p:nvPr/>
        </p:nvSpPr>
        <p:spPr>
          <a:xfrm>
            <a:off x="6586154" y="3718437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" name="Graphic 14" descr="Deciduous tree with solid fill">
            <a:extLst>
              <a:ext uri="{FF2B5EF4-FFF2-40B4-BE49-F238E27FC236}">
                <a16:creationId xmlns:a16="http://schemas.microsoft.com/office/drawing/2014/main" id="{D8363F4C-D5C4-45F4-93B4-63F545CCA607}"/>
              </a:ext>
            </a:extLst>
          </p:cNvPr>
          <p:cNvSpPr/>
          <p:nvPr/>
        </p:nvSpPr>
        <p:spPr>
          <a:xfrm>
            <a:off x="7191896" y="4162343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" name="Graphic 14" descr="Deciduous tree with solid fill">
            <a:extLst>
              <a:ext uri="{FF2B5EF4-FFF2-40B4-BE49-F238E27FC236}">
                <a16:creationId xmlns:a16="http://schemas.microsoft.com/office/drawing/2014/main" id="{7C88E008-7A68-4388-9C90-06FCC963C174}"/>
              </a:ext>
            </a:extLst>
          </p:cNvPr>
          <p:cNvSpPr/>
          <p:nvPr/>
        </p:nvSpPr>
        <p:spPr>
          <a:xfrm>
            <a:off x="5770986" y="3424986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" name="Graphic 14" descr="Deciduous tree with solid fill">
            <a:extLst>
              <a:ext uri="{FF2B5EF4-FFF2-40B4-BE49-F238E27FC236}">
                <a16:creationId xmlns:a16="http://schemas.microsoft.com/office/drawing/2014/main" id="{73414D74-E814-4DDD-BFD9-73E19AC7F221}"/>
              </a:ext>
            </a:extLst>
          </p:cNvPr>
          <p:cNvSpPr/>
          <p:nvPr/>
        </p:nvSpPr>
        <p:spPr>
          <a:xfrm>
            <a:off x="4475280" y="361026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" name="Graphic 14" descr="Deciduous tree with solid fill">
            <a:extLst>
              <a:ext uri="{FF2B5EF4-FFF2-40B4-BE49-F238E27FC236}">
                <a16:creationId xmlns:a16="http://schemas.microsoft.com/office/drawing/2014/main" id="{4FD490DF-C8C7-48AC-AA1E-3366B398F1DE}"/>
              </a:ext>
            </a:extLst>
          </p:cNvPr>
          <p:cNvSpPr/>
          <p:nvPr/>
        </p:nvSpPr>
        <p:spPr>
          <a:xfrm>
            <a:off x="5150383" y="4330079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" name="Graphic 14" descr="Deciduous tree with solid fill">
            <a:extLst>
              <a:ext uri="{FF2B5EF4-FFF2-40B4-BE49-F238E27FC236}">
                <a16:creationId xmlns:a16="http://schemas.microsoft.com/office/drawing/2014/main" id="{119849B9-1823-4562-B912-63C8673B35CF}"/>
              </a:ext>
            </a:extLst>
          </p:cNvPr>
          <p:cNvSpPr/>
          <p:nvPr/>
        </p:nvSpPr>
        <p:spPr>
          <a:xfrm>
            <a:off x="8264401" y="4162343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" name="Graphic 14" descr="Deciduous tree with solid fill">
            <a:extLst>
              <a:ext uri="{FF2B5EF4-FFF2-40B4-BE49-F238E27FC236}">
                <a16:creationId xmlns:a16="http://schemas.microsoft.com/office/drawing/2014/main" id="{676489E5-0B1A-4883-A158-28F18CBBB344}"/>
              </a:ext>
            </a:extLst>
          </p:cNvPr>
          <p:cNvSpPr/>
          <p:nvPr/>
        </p:nvSpPr>
        <p:spPr>
          <a:xfrm>
            <a:off x="7891978" y="361026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" name="Graphic 14" descr="Deciduous tree with solid fill">
            <a:extLst>
              <a:ext uri="{FF2B5EF4-FFF2-40B4-BE49-F238E27FC236}">
                <a16:creationId xmlns:a16="http://schemas.microsoft.com/office/drawing/2014/main" id="{BDE4206D-1DD0-4808-AAC7-7E8626C8DFA9}"/>
              </a:ext>
            </a:extLst>
          </p:cNvPr>
          <p:cNvSpPr/>
          <p:nvPr/>
        </p:nvSpPr>
        <p:spPr>
          <a:xfrm>
            <a:off x="2165798" y="3685925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" name="Graphic 14" descr="Deciduous tree with solid fill">
            <a:extLst>
              <a:ext uri="{FF2B5EF4-FFF2-40B4-BE49-F238E27FC236}">
                <a16:creationId xmlns:a16="http://schemas.microsoft.com/office/drawing/2014/main" id="{5A87DDE5-606A-435E-81DC-380C9E6633F0}"/>
              </a:ext>
            </a:extLst>
          </p:cNvPr>
          <p:cNvSpPr/>
          <p:nvPr/>
        </p:nvSpPr>
        <p:spPr>
          <a:xfrm>
            <a:off x="9058684" y="3815222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750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0834CF-B96D-4135-B1C7-90F3D7BEF373}"/>
              </a:ext>
            </a:extLst>
          </p:cNvPr>
          <p:cNvSpPr/>
          <p:nvPr/>
        </p:nvSpPr>
        <p:spPr>
          <a:xfrm>
            <a:off x="2304721" y="563631"/>
            <a:ext cx="7565934" cy="4687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1827D6A-BAD1-47DB-AD6D-2FBB965A0B1E}"/>
              </a:ext>
            </a:extLst>
          </p:cNvPr>
          <p:cNvSpPr/>
          <p:nvPr/>
        </p:nvSpPr>
        <p:spPr>
          <a:xfrm>
            <a:off x="2277893" y="4506012"/>
            <a:ext cx="7619590" cy="1844031"/>
          </a:xfrm>
          <a:custGeom>
            <a:avLst/>
            <a:gdLst>
              <a:gd name="connsiteX0" fmla="*/ 155643 w 7636213"/>
              <a:gd name="connsiteY0" fmla="*/ 476656 h 1536970"/>
              <a:gd name="connsiteX1" fmla="*/ 155643 w 7636213"/>
              <a:gd name="connsiteY1" fmla="*/ 476656 h 1536970"/>
              <a:gd name="connsiteX2" fmla="*/ 272375 w 7636213"/>
              <a:gd name="connsiteY2" fmla="*/ 437745 h 1536970"/>
              <a:gd name="connsiteX3" fmla="*/ 437745 w 7636213"/>
              <a:gd name="connsiteY3" fmla="*/ 321013 h 1536970"/>
              <a:gd name="connsiteX4" fmla="*/ 437745 w 7636213"/>
              <a:gd name="connsiteY4" fmla="*/ 321013 h 1536970"/>
              <a:gd name="connsiteX5" fmla="*/ 1050587 w 7636213"/>
              <a:gd name="connsiteY5" fmla="*/ 9728 h 1536970"/>
              <a:gd name="connsiteX6" fmla="*/ 1167319 w 7636213"/>
              <a:gd name="connsiteY6" fmla="*/ 165370 h 1536970"/>
              <a:gd name="connsiteX7" fmla="*/ 1322962 w 7636213"/>
              <a:gd name="connsiteY7" fmla="*/ 126460 h 1536970"/>
              <a:gd name="connsiteX8" fmla="*/ 1712068 w 7636213"/>
              <a:gd name="connsiteY8" fmla="*/ 19456 h 1536970"/>
              <a:gd name="connsiteX9" fmla="*/ 1974715 w 7636213"/>
              <a:gd name="connsiteY9" fmla="*/ 214009 h 1536970"/>
              <a:gd name="connsiteX10" fmla="*/ 2198451 w 7636213"/>
              <a:gd name="connsiteY10" fmla="*/ 87549 h 1536970"/>
              <a:gd name="connsiteX11" fmla="*/ 2383277 w 7636213"/>
              <a:gd name="connsiteY11" fmla="*/ 68094 h 1536970"/>
              <a:gd name="connsiteX12" fmla="*/ 2519464 w 7636213"/>
              <a:gd name="connsiteY12" fmla="*/ 184826 h 1536970"/>
              <a:gd name="connsiteX13" fmla="*/ 2577830 w 7636213"/>
              <a:gd name="connsiteY13" fmla="*/ 252919 h 1536970"/>
              <a:gd name="connsiteX14" fmla="*/ 2859932 w 7636213"/>
              <a:gd name="connsiteY14" fmla="*/ 155643 h 1536970"/>
              <a:gd name="connsiteX15" fmla="*/ 3239311 w 7636213"/>
              <a:gd name="connsiteY15" fmla="*/ 107004 h 1536970"/>
              <a:gd name="connsiteX16" fmla="*/ 3404681 w 7636213"/>
              <a:gd name="connsiteY16" fmla="*/ 223736 h 1536970"/>
              <a:gd name="connsiteX17" fmla="*/ 4017523 w 7636213"/>
              <a:gd name="connsiteY17" fmla="*/ 38911 h 1536970"/>
              <a:gd name="connsiteX18" fmla="*/ 4134255 w 7636213"/>
              <a:gd name="connsiteY18" fmla="*/ 126460 h 1536970"/>
              <a:gd name="connsiteX19" fmla="*/ 4231532 w 7636213"/>
              <a:gd name="connsiteY19" fmla="*/ 184826 h 1536970"/>
              <a:gd name="connsiteX20" fmla="*/ 4484451 w 7636213"/>
              <a:gd name="connsiteY20" fmla="*/ 0 h 1536970"/>
              <a:gd name="connsiteX21" fmla="*/ 4776281 w 7636213"/>
              <a:gd name="connsiteY21" fmla="*/ 68094 h 1536970"/>
              <a:gd name="connsiteX22" fmla="*/ 4912468 w 7636213"/>
              <a:gd name="connsiteY22" fmla="*/ 58366 h 1536970"/>
              <a:gd name="connsiteX23" fmla="*/ 5204298 w 7636213"/>
              <a:gd name="connsiteY23" fmla="*/ 87549 h 1536970"/>
              <a:gd name="connsiteX24" fmla="*/ 5486400 w 7636213"/>
              <a:gd name="connsiteY24" fmla="*/ 107004 h 1536970"/>
              <a:gd name="connsiteX25" fmla="*/ 5836596 w 7636213"/>
              <a:gd name="connsiteY25" fmla="*/ 223736 h 1536970"/>
              <a:gd name="connsiteX26" fmla="*/ 6011694 w 7636213"/>
              <a:gd name="connsiteY26" fmla="*/ 282102 h 1536970"/>
              <a:gd name="connsiteX27" fmla="*/ 6157609 w 7636213"/>
              <a:gd name="connsiteY27" fmla="*/ 350196 h 1536970"/>
              <a:gd name="connsiteX28" fmla="*/ 6381345 w 7636213"/>
              <a:gd name="connsiteY28" fmla="*/ 359924 h 1536970"/>
              <a:gd name="connsiteX29" fmla="*/ 6566170 w 7636213"/>
              <a:gd name="connsiteY29" fmla="*/ 369651 h 1536970"/>
              <a:gd name="connsiteX30" fmla="*/ 6653719 w 7636213"/>
              <a:gd name="connsiteY30" fmla="*/ 379379 h 1536970"/>
              <a:gd name="connsiteX31" fmla="*/ 6896911 w 7636213"/>
              <a:gd name="connsiteY31" fmla="*/ 330741 h 1536970"/>
              <a:gd name="connsiteX32" fmla="*/ 6994187 w 7636213"/>
              <a:gd name="connsiteY32" fmla="*/ 291830 h 1536970"/>
              <a:gd name="connsiteX33" fmla="*/ 7101192 w 7636213"/>
              <a:gd name="connsiteY33" fmla="*/ 282102 h 1536970"/>
              <a:gd name="connsiteX34" fmla="*/ 7383294 w 7636213"/>
              <a:gd name="connsiteY34" fmla="*/ 515566 h 1536970"/>
              <a:gd name="connsiteX35" fmla="*/ 7519481 w 7636213"/>
              <a:gd name="connsiteY35" fmla="*/ 603115 h 1536970"/>
              <a:gd name="connsiteX36" fmla="*/ 7607030 w 7636213"/>
              <a:gd name="connsiteY36" fmla="*/ 612843 h 1536970"/>
              <a:gd name="connsiteX37" fmla="*/ 7636213 w 7636213"/>
              <a:gd name="connsiteY37" fmla="*/ 1536970 h 1536970"/>
              <a:gd name="connsiteX38" fmla="*/ 77821 w 7636213"/>
              <a:gd name="connsiteY38" fmla="*/ 1517515 h 1536970"/>
              <a:gd name="connsiteX39" fmla="*/ 0 w 7636213"/>
              <a:gd name="connsiteY39" fmla="*/ 505839 h 1536970"/>
              <a:gd name="connsiteX40" fmla="*/ 194553 w 7636213"/>
              <a:gd name="connsiteY40" fmla="*/ 437745 h 1536970"/>
              <a:gd name="connsiteX41" fmla="*/ 155643 w 7636213"/>
              <a:gd name="connsiteY41" fmla="*/ 476656 h 1536970"/>
              <a:gd name="connsiteX0" fmla="*/ 155643 w 7636213"/>
              <a:gd name="connsiteY0" fmla="*/ 476656 h 3925774"/>
              <a:gd name="connsiteX1" fmla="*/ 155643 w 7636213"/>
              <a:gd name="connsiteY1" fmla="*/ 476656 h 3925774"/>
              <a:gd name="connsiteX2" fmla="*/ 272375 w 7636213"/>
              <a:gd name="connsiteY2" fmla="*/ 437745 h 3925774"/>
              <a:gd name="connsiteX3" fmla="*/ 437745 w 7636213"/>
              <a:gd name="connsiteY3" fmla="*/ 321013 h 3925774"/>
              <a:gd name="connsiteX4" fmla="*/ 437745 w 7636213"/>
              <a:gd name="connsiteY4" fmla="*/ 321013 h 3925774"/>
              <a:gd name="connsiteX5" fmla="*/ 1050587 w 7636213"/>
              <a:gd name="connsiteY5" fmla="*/ 9728 h 3925774"/>
              <a:gd name="connsiteX6" fmla="*/ 1167319 w 7636213"/>
              <a:gd name="connsiteY6" fmla="*/ 165370 h 3925774"/>
              <a:gd name="connsiteX7" fmla="*/ 1322962 w 7636213"/>
              <a:gd name="connsiteY7" fmla="*/ 126460 h 3925774"/>
              <a:gd name="connsiteX8" fmla="*/ 1712068 w 7636213"/>
              <a:gd name="connsiteY8" fmla="*/ 19456 h 3925774"/>
              <a:gd name="connsiteX9" fmla="*/ 1974715 w 7636213"/>
              <a:gd name="connsiteY9" fmla="*/ 214009 h 3925774"/>
              <a:gd name="connsiteX10" fmla="*/ 2198451 w 7636213"/>
              <a:gd name="connsiteY10" fmla="*/ 87549 h 3925774"/>
              <a:gd name="connsiteX11" fmla="*/ 2383277 w 7636213"/>
              <a:gd name="connsiteY11" fmla="*/ 68094 h 3925774"/>
              <a:gd name="connsiteX12" fmla="*/ 2519464 w 7636213"/>
              <a:gd name="connsiteY12" fmla="*/ 184826 h 3925774"/>
              <a:gd name="connsiteX13" fmla="*/ 2577830 w 7636213"/>
              <a:gd name="connsiteY13" fmla="*/ 252919 h 3925774"/>
              <a:gd name="connsiteX14" fmla="*/ 2859932 w 7636213"/>
              <a:gd name="connsiteY14" fmla="*/ 155643 h 3925774"/>
              <a:gd name="connsiteX15" fmla="*/ 3239311 w 7636213"/>
              <a:gd name="connsiteY15" fmla="*/ 107004 h 3925774"/>
              <a:gd name="connsiteX16" fmla="*/ 3404681 w 7636213"/>
              <a:gd name="connsiteY16" fmla="*/ 223736 h 3925774"/>
              <a:gd name="connsiteX17" fmla="*/ 4017523 w 7636213"/>
              <a:gd name="connsiteY17" fmla="*/ 38911 h 3925774"/>
              <a:gd name="connsiteX18" fmla="*/ 4134255 w 7636213"/>
              <a:gd name="connsiteY18" fmla="*/ 126460 h 3925774"/>
              <a:gd name="connsiteX19" fmla="*/ 4231532 w 7636213"/>
              <a:gd name="connsiteY19" fmla="*/ 184826 h 3925774"/>
              <a:gd name="connsiteX20" fmla="*/ 4484451 w 7636213"/>
              <a:gd name="connsiteY20" fmla="*/ 0 h 3925774"/>
              <a:gd name="connsiteX21" fmla="*/ 4776281 w 7636213"/>
              <a:gd name="connsiteY21" fmla="*/ 68094 h 3925774"/>
              <a:gd name="connsiteX22" fmla="*/ 4912468 w 7636213"/>
              <a:gd name="connsiteY22" fmla="*/ 58366 h 3925774"/>
              <a:gd name="connsiteX23" fmla="*/ 5204298 w 7636213"/>
              <a:gd name="connsiteY23" fmla="*/ 87549 h 3925774"/>
              <a:gd name="connsiteX24" fmla="*/ 5486400 w 7636213"/>
              <a:gd name="connsiteY24" fmla="*/ 107004 h 3925774"/>
              <a:gd name="connsiteX25" fmla="*/ 5836596 w 7636213"/>
              <a:gd name="connsiteY25" fmla="*/ 223736 h 3925774"/>
              <a:gd name="connsiteX26" fmla="*/ 6011694 w 7636213"/>
              <a:gd name="connsiteY26" fmla="*/ 282102 h 3925774"/>
              <a:gd name="connsiteX27" fmla="*/ 6157609 w 7636213"/>
              <a:gd name="connsiteY27" fmla="*/ 350196 h 3925774"/>
              <a:gd name="connsiteX28" fmla="*/ 6381345 w 7636213"/>
              <a:gd name="connsiteY28" fmla="*/ 359924 h 3925774"/>
              <a:gd name="connsiteX29" fmla="*/ 6566170 w 7636213"/>
              <a:gd name="connsiteY29" fmla="*/ 369651 h 3925774"/>
              <a:gd name="connsiteX30" fmla="*/ 6653719 w 7636213"/>
              <a:gd name="connsiteY30" fmla="*/ 379379 h 3925774"/>
              <a:gd name="connsiteX31" fmla="*/ 6896911 w 7636213"/>
              <a:gd name="connsiteY31" fmla="*/ 330741 h 3925774"/>
              <a:gd name="connsiteX32" fmla="*/ 6994187 w 7636213"/>
              <a:gd name="connsiteY32" fmla="*/ 291830 h 3925774"/>
              <a:gd name="connsiteX33" fmla="*/ 7101192 w 7636213"/>
              <a:gd name="connsiteY33" fmla="*/ 282102 h 3925774"/>
              <a:gd name="connsiteX34" fmla="*/ 7383294 w 7636213"/>
              <a:gd name="connsiteY34" fmla="*/ 515566 h 3925774"/>
              <a:gd name="connsiteX35" fmla="*/ 7519481 w 7636213"/>
              <a:gd name="connsiteY35" fmla="*/ 603115 h 3925774"/>
              <a:gd name="connsiteX36" fmla="*/ 7607030 w 7636213"/>
              <a:gd name="connsiteY36" fmla="*/ 612843 h 3925774"/>
              <a:gd name="connsiteX37" fmla="*/ 7636213 w 7636213"/>
              <a:gd name="connsiteY37" fmla="*/ 1536970 h 3925774"/>
              <a:gd name="connsiteX38" fmla="*/ 30687 w 7636213"/>
              <a:gd name="connsiteY38" fmla="*/ 3925774 h 3925774"/>
              <a:gd name="connsiteX39" fmla="*/ 0 w 7636213"/>
              <a:gd name="connsiteY39" fmla="*/ 505839 h 3925774"/>
              <a:gd name="connsiteX40" fmla="*/ 194553 w 7636213"/>
              <a:gd name="connsiteY40" fmla="*/ 437745 h 3925774"/>
              <a:gd name="connsiteX41" fmla="*/ 155643 w 7636213"/>
              <a:gd name="connsiteY41" fmla="*/ 476656 h 3925774"/>
              <a:gd name="connsiteX0" fmla="*/ 155643 w 7619590"/>
              <a:gd name="connsiteY0" fmla="*/ 476656 h 3925774"/>
              <a:gd name="connsiteX1" fmla="*/ 155643 w 7619590"/>
              <a:gd name="connsiteY1" fmla="*/ 476656 h 3925774"/>
              <a:gd name="connsiteX2" fmla="*/ 272375 w 7619590"/>
              <a:gd name="connsiteY2" fmla="*/ 437745 h 3925774"/>
              <a:gd name="connsiteX3" fmla="*/ 437745 w 7619590"/>
              <a:gd name="connsiteY3" fmla="*/ 321013 h 3925774"/>
              <a:gd name="connsiteX4" fmla="*/ 437745 w 7619590"/>
              <a:gd name="connsiteY4" fmla="*/ 321013 h 3925774"/>
              <a:gd name="connsiteX5" fmla="*/ 1050587 w 7619590"/>
              <a:gd name="connsiteY5" fmla="*/ 9728 h 3925774"/>
              <a:gd name="connsiteX6" fmla="*/ 1167319 w 7619590"/>
              <a:gd name="connsiteY6" fmla="*/ 165370 h 3925774"/>
              <a:gd name="connsiteX7" fmla="*/ 1322962 w 7619590"/>
              <a:gd name="connsiteY7" fmla="*/ 126460 h 3925774"/>
              <a:gd name="connsiteX8" fmla="*/ 1712068 w 7619590"/>
              <a:gd name="connsiteY8" fmla="*/ 19456 h 3925774"/>
              <a:gd name="connsiteX9" fmla="*/ 1974715 w 7619590"/>
              <a:gd name="connsiteY9" fmla="*/ 214009 h 3925774"/>
              <a:gd name="connsiteX10" fmla="*/ 2198451 w 7619590"/>
              <a:gd name="connsiteY10" fmla="*/ 87549 h 3925774"/>
              <a:gd name="connsiteX11" fmla="*/ 2383277 w 7619590"/>
              <a:gd name="connsiteY11" fmla="*/ 68094 h 3925774"/>
              <a:gd name="connsiteX12" fmla="*/ 2519464 w 7619590"/>
              <a:gd name="connsiteY12" fmla="*/ 184826 h 3925774"/>
              <a:gd name="connsiteX13" fmla="*/ 2577830 w 7619590"/>
              <a:gd name="connsiteY13" fmla="*/ 252919 h 3925774"/>
              <a:gd name="connsiteX14" fmla="*/ 2859932 w 7619590"/>
              <a:gd name="connsiteY14" fmla="*/ 155643 h 3925774"/>
              <a:gd name="connsiteX15" fmla="*/ 3239311 w 7619590"/>
              <a:gd name="connsiteY15" fmla="*/ 107004 h 3925774"/>
              <a:gd name="connsiteX16" fmla="*/ 3404681 w 7619590"/>
              <a:gd name="connsiteY16" fmla="*/ 223736 h 3925774"/>
              <a:gd name="connsiteX17" fmla="*/ 4017523 w 7619590"/>
              <a:gd name="connsiteY17" fmla="*/ 38911 h 3925774"/>
              <a:gd name="connsiteX18" fmla="*/ 4134255 w 7619590"/>
              <a:gd name="connsiteY18" fmla="*/ 126460 h 3925774"/>
              <a:gd name="connsiteX19" fmla="*/ 4231532 w 7619590"/>
              <a:gd name="connsiteY19" fmla="*/ 184826 h 3925774"/>
              <a:gd name="connsiteX20" fmla="*/ 4484451 w 7619590"/>
              <a:gd name="connsiteY20" fmla="*/ 0 h 3925774"/>
              <a:gd name="connsiteX21" fmla="*/ 4776281 w 7619590"/>
              <a:gd name="connsiteY21" fmla="*/ 68094 h 3925774"/>
              <a:gd name="connsiteX22" fmla="*/ 4912468 w 7619590"/>
              <a:gd name="connsiteY22" fmla="*/ 58366 h 3925774"/>
              <a:gd name="connsiteX23" fmla="*/ 5204298 w 7619590"/>
              <a:gd name="connsiteY23" fmla="*/ 87549 h 3925774"/>
              <a:gd name="connsiteX24" fmla="*/ 5486400 w 7619590"/>
              <a:gd name="connsiteY24" fmla="*/ 107004 h 3925774"/>
              <a:gd name="connsiteX25" fmla="*/ 5836596 w 7619590"/>
              <a:gd name="connsiteY25" fmla="*/ 223736 h 3925774"/>
              <a:gd name="connsiteX26" fmla="*/ 6011694 w 7619590"/>
              <a:gd name="connsiteY26" fmla="*/ 282102 h 3925774"/>
              <a:gd name="connsiteX27" fmla="*/ 6157609 w 7619590"/>
              <a:gd name="connsiteY27" fmla="*/ 350196 h 3925774"/>
              <a:gd name="connsiteX28" fmla="*/ 6381345 w 7619590"/>
              <a:gd name="connsiteY28" fmla="*/ 359924 h 3925774"/>
              <a:gd name="connsiteX29" fmla="*/ 6566170 w 7619590"/>
              <a:gd name="connsiteY29" fmla="*/ 369651 h 3925774"/>
              <a:gd name="connsiteX30" fmla="*/ 6653719 w 7619590"/>
              <a:gd name="connsiteY30" fmla="*/ 379379 h 3925774"/>
              <a:gd name="connsiteX31" fmla="*/ 6896911 w 7619590"/>
              <a:gd name="connsiteY31" fmla="*/ 330741 h 3925774"/>
              <a:gd name="connsiteX32" fmla="*/ 6994187 w 7619590"/>
              <a:gd name="connsiteY32" fmla="*/ 291830 h 3925774"/>
              <a:gd name="connsiteX33" fmla="*/ 7101192 w 7619590"/>
              <a:gd name="connsiteY33" fmla="*/ 282102 h 3925774"/>
              <a:gd name="connsiteX34" fmla="*/ 7383294 w 7619590"/>
              <a:gd name="connsiteY34" fmla="*/ 515566 h 3925774"/>
              <a:gd name="connsiteX35" fmla="*/ 7519481 w 7619590"/>
              <a:gd name="connsiteY35" fmla="*/ 603115 h 3925774"/>
              <a:gd name="connsiteX36" fmla="*/ 7607030 w 7619590"/>
              <a:gd name="connsiteY36" fmla="*/ 612843 h 3925774"/>
              <a:gd name="connsiteX37" fmla="*/ 7617360 w 7619590"/>
              <a:gd name="connsiteY37" fmla="*/ 3784676 h 3925774"/>
              <a:gd name="connsiteX38" fmla="*/ 30687 w 7619590"/>
              <a:gd name="connsiteY38" fmla="*/ 3925774 h 3925774"/>
              <a:gd name="connsiteX39" fmla="*/ 0 w 7619590"/>
              <a:gd name="connsiteY39" fmla="*/ 505839 h 3925774"/>
              <a:gd name="connsiteX40" fmla="*/ 194553 w 7619590"/>
              <a:gd name="connsiteY40" fmla="*/ 437745 h 3925774"/>
              <a:gd name="connsiteX41" fmla="*/ 155643 w 7619590"/>
              <a:gd name="connsiteY41" fmla="*/ 476656 h 392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619590" h="3925774">
                <a:moveTo>
                  <a:pt x="155643" y="476656"/>
                </a:moveTo>
                <a:lnTo>
                  <a:pt x="155643" y="476656"/>
                </a:lnTo>
                <a:cubicBezTo>
                  <a:pt x="194554" y="463686"/>
                  <a:pt x="236463" y="457559"/>
                  <a:pt x="272375" y="437745"/>
                </a:cubicBezTo>
                <a:cubicBezTo>
                  <a:pt x="331453" y="405150"/>
                  <a:pt x="437745" y="321013"/>
                  <a:pt x="437745" y="321013"/>
                </a:cubicBezTo>
                <a:lnTo>
                  <a:pt x="437745" y="321013"/>
                </a:lnTo>
                <a:cubicBezTo>
                  <a:pt x="924608" y="94565"/>
                  <a:pt x="724174" y="205576"/>
                  <a:pt x="1050587" y="9728"/>
                </a:cubicBezTo>
                <a:cubicBezTo>
                  <a:pt x="1089498" y="61609"/>
                  <a:pt x="1107712" y="139824"/>
                  <a:pt x="1167319" y="165370"/>
                </a:cubicBezTo>
                <a:cubicBezTo>
                  <a:pt x="1216473" y="186436"/>
                  <a:pt x="1271542" y="141151"/>
                  <a:pt x="1322962" y="126460"/>
                </a:cubicBezTo>
                <a:cubicBezTo>
                  <a:pt x="1707491" y="16595"/>
                  <a:pt x="1524764" y="46212"/>
                  <a:pt x="1712068" y="19456"/>
                </a:cubicBezTo>
                <a:cubicBezTo>
                  <a:pt x="1748773" y="58783"/>
                  <a:pt x="1874609" y="236255"/>
                  <a:pt x="1974715" y="214009"/>
                </a:cubicBezTo>
                <a:cubicBezTo>
                  <a:pt x="2058342" y="195425"/>
                  <a:pt x="2117775" y="116362"/>
                  <a:pt x="2198451" y="87549"/>
                </a:cubicBezTo>
                <a:cubicBezTo>
                  <a:pt x="2256791" y="66713"/>
                  <a:pt x="2321668" y="74579"/>
                  <a:pt x="2383277" y="68094"/>
                </a:cubicBezTo>
                <a:cubicBezTo>
                  <a:pt x="2428673" y="107005"/>
                  <a:pt x="2476116" y="143646"/>
                  <a:pt x="2519464" y="184826"/>
                </a:cubicBezTo>
                <a:cubicBezTo>
                  <a:pt x="2541138" y="205416"/>
                  <a:pt x="2548044" y="255472"/>
                  <a:pt x="2577830" y="252919"/>
                </a:cubicBezTo>
                <a:cubicBezTo>
                  <a:pt x="2676934" y="244424"/>
                  <a:pt x="2762800" y="177069"/>
                  <a:pt x="2859932" y="155643"/>
                </a:cubicBezTo>
                <a:cubicBezTo>
                  <a:pt x="2984434" y="128179"/>
                  <a:pt x="3112851" y="123217"/>
                  <a:pt x="3239311" y="107004"/>
                </a:cubicBezTo>
                <a:cubicBezTo>
                  <a:pt x="3280336" y="156234"/>
                  <a:pt x="3326216" y="227147"/>
                  <a:pt x="3404681" y="223736"/>
                </a:cubicBezTo>
                <a:cubicBezTo>
                  <a:pt x="3588495" y="215744"/>
                  <a:pt x="3846926" y="103620"/>
                  <a:pt x="4017523" y="38911"/>
                </a:cubicBezTo>
                <a:cubicBezTo>
                  <a:pt x="4056434" y="68094"/>
                  <a:pt x="4094069" y="99060"/>
                  <a:pt x="4134255" y="126460"/>
                </a:cubicBezTo>
                <a:cubicBezTo>
                  <a:pt x="4165498" y="147762"/>
                  <a:pt x="4194035" y="189717"/>
                  <a:pt x="4231532" y="184826"/>
                </a:cubicBezTo>
                <a:cubicBezTo>
                  <a:pt x="4252028" y="182153"/>
                  <a:pt x="4472628" y="9094"/>
                  <a:pt x="4484451" y="0"/>
                </a:cubicBezTo>
                <a:cubicBezTo>
                  <a:pt x="4581728" y="22698"/>
                  <a:pt x="4677307" y="54598"/>
                  <a:pt x="4776281" y="68094"/>
                </a:cubicBezTo>
                <a:cubicBezTo>
                  <a:pt x="4821375" y="74243"/>
                  <a:pt x="4867004" y="56299"/>
                  <a:pt x="4912468" y="58366"/>
                </a:cubicBezTo>
                <a:cubicBezTo>
                  <a:pt x="5010129" y="62805"/>
                  <a:pt x="5106885" y="79294"/>
                  <a:pt x="5204298" y="87549"/>
                </a:cubicBezTo>
                <a:cubicBezTo>
                  <a:pt x="5298219" y="95508"/>
                  <a:pt x="5392366" y="100519"/>
                  <a:pt x="5486400" y="107004"/>
                </a:cubicBezTo>
                <a:cubicBezTo>
                  <a:pt x="5742636" y="277828"/>
                  <a:pt x="5511628" y="157076"/>
                  <a:pt x="5836596" y="223736"/>
                </a:cubicBezTo>
                <a:cubicBezTo>
                  <a:pt x="5896864" y="236099"/>
                  <a:pt x="5954452" y="259552"/>
                  <a:pt x="6011694" y="282102"/>
                </a:cubicBezTo>
                <a:cubicBezTo>
                  <a:pt x="6061633" y="301775"/>
                  <a:pt x="6105086" y="339139"/>
                  <a:pt x="6157609" y="350196"/>
                </a:cubicBezTo>
                <a:cubicBezTo>
                  <a:pt x="6230657" y="365575"/>
                  <a:pt x="6306780" y="356373"/>
                  <a:pt x="6381345" y="359924"/>
                </a:cubicBezTo>
                <a:lnTo>
                  <a:pt x="6566170" y="369651"/>
                </a:lnTo>
                <a:cubicBezTo>
                  <a:pt x="6595353" y="372894"/>
                  <a:pt x="6624558" y="382810"/>
                  <a:pt x="6653719" y="379379"/>
                </a:cubicBezTo>
                <a:cubicBezTo>
                  <a:pt x="6735822" y="369720"/>
                  <a:pt x="6816846" y="351329"/>
                  <a:pt x="6896911" y="330741"/>
                </a:cubicBezTo>
                <a:cubicBezTo>
                  <a:pt x="6930734" y="322044"/>
                  <a:pt x="6960213" y="299919"/>
                  <a:pt x="6994187" y="291830"/>
                </a:cubicBezTo>
                <a:cubicBezTo>
                  <a:pt x="7029028" y="283534"/>
                  <a:pt x="7065524" y="285345"/>
                  <a:pt x="7101192" y="282102"/>
                </a:cubicBezTo>
                <a:cubicBezTo>
                  <a:pt x="7487037" y="539335"/>
                  <a:pt x="7000931" y="201483"/>
                  <a:pt x="7383294" y="515566"/>
                </a:cubicBezTo>
                <a:cubicBezTo>
                  <a:pt x="7424996" y="549821"/>
                  <a:pt x="7469666" y="582358"/>
                  <a:pt x="7519481" y="603115"/>
                </a:cubicBezTo>
                <a:cubicBezTo>
                  <a:pt x="7543602" y="613166"/>
                  <a:pt x="7656944" y="612843"/>
                  <a:pt x="7607030" y="612843"/>
                </a:cubicBezTo>
                <a:cubicBezTo>
                  <a:pt x="7610473" y="1670121"/>
                  <a:pt x="7613917" y="2727398"/>
                  <a:pt x="7617360" y="3784676"/>
                </a:cubicBezTo>
                <a:lnTo>
                  <a:pt x="30687" y="3925774"/>
                </a:lnTo>
                <a:lnTo>
                  <a:pt x="0" y="505839"/>
                </a:lnTo>
                <a:lnTo>
                  <a:pt x="194553" y="437745"/>
                </a:lnTo>
                <a:lnTo>
                  <a:pt x="155643" y="4766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Graphic 3" descr="Run with solid fill">
            <a:extLst>
              <a:ext uri="{FF2B5EF4-FFF2-40B4-BE49-F238E27FC236}">
                <a16:creationId xmlns:a16="http://schemas.microsoft.com/office/drawing/2014/main" id="{A689074B-6004-4105-B9DC-6C0F7D11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02" y="1789241"/>
            <a:ext cx="914400" cy="914400"/>
          </a:xfrm>
          <a:prstGeom prst="rect">
            <a:avLst/>
          </a:prstGeom>
        </p:spPr>
      </p:pic>
      <p:pic>
        <p:nvPicPr>
          <p:cNvPr id="5" name="Graphic 4" descr="Run with solid fill">
            <a:extLst>
              <a:ext uri="{FF2B5EF4-FFF2-40B4-BE49-F238E27FC236}">
                <a16:creationId xmlns:a16="http://schemas.microsoft.com/office/drawing/2014/main" id="{1E305F3B-5989-4A0D-8DB7-E7690D8F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6051" y="1332041"/>
            <a:ext cx="914400" cy="914400"/>
          </a:xfrm>
          <a:prstGeom prst="rect">
            <a:avLst/>
          </a:prstGeom>
        </p:spPr>
      </p:pic>
      <p:sp>
        <p:nvSpPr>
          <p:cNvPr id="8" name="Graphic 14" descr="Deciduous tree with solid fill">
            <a:extLst>
              <a:ext uri="{FF2B5EF4-FFF2-40B4-BE49-F238E27FC236}">
                <a16:creationId xmlns:a16="http://schemas.microsoft.com/office/drawing/2014/main" id="{170AF030-3DE7-4B11-9F09-04A4622AF0BD}"/>
              </a:ext>
            </a:extLst>
          </p:cNvPr>
          <p:cNvSpPr/>
          <p:nvPr/>
        </p:nvSpPr>
        <p:spPr>
          <a:xfrm>
            <a:off x="2859542" y="357353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" name="Graphic 14" descr="Deciduous tree with solid fill">
            <a:extLst>
              <a:ext uri="{FF2B5EF4-FFF2-40B4-BE49-F238E27FC236}">
                <a16:creationId xmlns:a16="http://schemas.microsoft.com/office/drawing/2014/main" id="{9A88ACF9-1119-49E3-99D8-35426425A267}"/>
              </a:ext>
            </a:extLst>
          </p:cNvPr>
          <p:cNvSpPr/>
          <p:nvPr/>
        </p:nvSpPr>
        <p:spPr>
          <a:xfrm>
            <a:off x="7304073" y="3490827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" name="Graphic 14" descr="Deciduous tree with solid fill">
            <a:extLst>
              <a:ext uri="{FF2B5EF4-FFF2-40B4-BE49-F238E27FC236}">
                <a16:creationId xmlns:a16="http://schemas.microsoft.com/office/drawing/2014/main" id="{8CE0277A-AF76-4713-8432-6CD8E71FDA48}"/>
              </a:ext>
            </a:extLst>
          </p:cNvPr>
          <p:cNvSpPr/>
          <p:nvPr/>
        </p:nvSpPr>
        <p:spPr>
          <a:xfrm>
            <a:off x="4388577" y="3548300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" name="Graphic 14" descr="Deciduous tree with solid fill">
            <a:extLst>
              <a:ext uri="{FF2B5EF4-FFF2-40B4-BE49-F238E27FC236}">
                <a16:creationId xmlns:a16="http://schemas.microsoft.com/office/drawing/2014/main" id="{D3D27425-FE4E-4B53-88E2-CC93B5CD9EC2}"/>
              </a:ext>
            </a:extLst>
          </p:cNvPr>
          <p:cNvSpPr/>
          <p:nvPr/>
        </p:nvSpPr>
        <p:spPr>
          <a:xfrm>
            <a:off x="8838499" y="3694050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9E895-2B4E-4B3A-93B1-E23939D95C81}"/>
              </a:ext>
            </a:extLst>
          </p:cNvPr>
          <p:cNvSpPr txBox="1"/>
          <p:nvPr/>
        </p:nvSpPr>
        <p:spPr>
          <a:xfrm>
            <a:off x="381740" y="417250"/>
            <a:ext cx="117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Path 5</a:t>
            </a:r>
          </a:p>
        </p:txBody>
      </p:sp>
      <p:pic>
        <p:nvPicPr>
          <p:cNvPr id="19" name="Graphic 18" descr="Rose with solid fill">
            <a:extLst>
              <a:ext uri="{FF2B5EF4-FFF2-40B4-BE49-F238E27FC236}">
                <a16:creationId xmlns:a16="http://schemas.microsoft.com/office/drawing/2014/main" id="{CF2F5AED-E53E-4B20-B833-419F83602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4716" y="5050477"/>
            <a:ext cx="577732" cy="577732"/>
          </a:xfrm>
          <a:prstGeom prst="rect">
            <a:avLst/>
          </a:prstGeom>
        </p:spPr>
      </p:pic>
      <p:pic>
        <p:nvPicPr>
          <p:cNvPr id="20" name="Graphic 19" descr="Rose with solid fill">
            <a:extLst>
              <a:ext uri="{FF2B5EF4-FFF2-40B4-BE49-F238E27FC236}">
                <a16:creationId xmlns:a16="http://schemas.microsoft.com/office/drawing/2014/main" id="{D5918A25-2D5F-4760-9A9B-1193DB289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5213" y="4298455"/>
            <a:ext cx="577732" cy="577732"/>
          </a:xfrm>
          <a:prstGeom prst="rect">
            <a:avLst/>
          </a:prstGeom>
        </p:spPr>
      </p:pic>
      <p:pic>
        <p:nvPicPr>
          <p:cNvPr id="21" name="Graphic 20" descr="Rose with solid fill">
            <a:extLst>
              <a:ext uri="{FF2B5EF4-FFF2-40B4-BE49-F238E27FC236}">
                <a16:creationId xmlns:a16="http://schemas.microsoft.com/office/drawing/2014/main" id="{A53FB7B8-8831-44D8-8685-5AF373620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2617" y="5418741"/>
            <a:ext cx="577732" cy="577732"/>
          </a:xfrm>
          <a:prstGeom prst="rect">
            <a:avLst/>
          </a:prstGeom>
        </p:spPr>
      </p:pic>
      <p:pic>
        <p:nvPicPr>
          <p:cNvPr id="22" name="Graphic 21" descr="Rose with solid fill">
            <a:extLst>
              <a:ext uri="{FF2B5EF4-FFF2-40B4-BE49-F238E27FC236}">
                <a16:creationId xmlns:a16="http://schemas.microsoft.com/office/drawing/2014/main" id="{A14415F1-EE28-426A-939E-F1FA7D8C1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4516" y="4472745"/>
            <a:ext cx="577732" cy="577732"/>
          </a:xfrm>
          <a:prstGeom prst="rect">
            <a:avLst/>
          </a:prstGeom>
        </p:spPr>
      </p:pic>
      <p:pic>
        <p:nvPicPr>
          <p:cNvPr id="23" name="Graphic 22" descr="Rose with solid fill">
            <a:extLst>
              <a:ext uri="{FF2B5EF4-FFF2-40B4-BE49-F238E27FC236}">
                <a16:creationId xmlns:a16="http://schemas.microsoft.com/office/drawing/2014/main" id="{D16EDF6A-6B47-43C6-9B0B-50C79D4D0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7952" y="4571699"/>
            <a:ext cx="577732" cy="577732"/>
          </a:xfrm>
          <a:prstGeom prst="rect">
            <a:avLst/>
          </a:prstGeom>
        </p:spPr>
      </p:pic>
      <p:pic>
        <p:nvPicPr>
          <p:cNvPr id="24" name="Graphic 23" descr="Rose with solid fill">
            <a:extLst>
              <a:ext uri="{FF2B5EF4-FFF2-40B4-BE49-F238E27FC236}">
                <a16:creationId xmlns:a16="http://schemas.microsoft.com/office/drawing/2014/main" id="{D560D26D-490A-43BE-A1B3-453DD9DF5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5292" y="5072402"/>
            <a:ext cx="577732" cy="577732"/>
          </a:xfrm>
          <a:prstGeom prst="rect">
            <a:avLst/>
          </a:prstGeom>
        </p:spPr>
      </p:pic>
      <p:pic>
        <p:nvPicPr>
          <p:cNvPr id="25" name="Graphic 24" descr="Rose with solid fill">
            <a:extLst>
              <a:ext uri="{FF2B5EF4-FFF2-40B4-BE49-F238E27FC236}">
                <a16:creationId xmlns:a16="http://schemas.microsoft.com/office/drawing/2014/main" id="{5101F4D0-B433-4F9F-9AEB-46B7A5F27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1603" y="5149431"/>
            <a:ext cx="577732" cy="577732"/>
          </a:xfrm>
          <a:prstGeom prst="rect">
            <a:avLst/>
          </a:prstGeom>
        </p:spPr>
      </p:pic>
      <p:pic>
        <p:nvPicPr>
          <p:cNvPr id="26" name="Graphic 25" descr="Rose with solid fill">
            <a:extLst>
              <a:ext uri="{FF2B5EF4-FFF2-40B4-BE49-F238E27FC236}">
                <a16:creationId xmlns:a16="http://schemas.microsoft.com/office/drawing/2014/main" id="{0B289EA4-D904-4EDC-972D-A3B1353E5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7414" y="5339343"/>
            <a:ext cx="577732" cy="57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62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3FD2AE-AE8C-4788-A5CA-8587BEC5A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21" y="563631"/>
            <a:ext cx="7582557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70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70507BE-E717-485A-942C-E28D405F207D}"/>
              </a:ext>
            </a:extLst>
          </p:cNvPr>
          <p:cNvSpPr/>
          <p:nvPr/>
        </p:nvSpPr>
        <p:spPr>
          <a:xfrm>
            <a:off x="10228090" y="377478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87D2700F-970E-469D-A033-6988FFE91F5E}"/>
              </a:ext>
            </a:extLst>
          </p:cNvPr>
          <p:cNvSpPr/>
          <p:nvPr/>
        </p:nvSpPr>
        <p:spPr>
          <a:xfrm rot="2220772">
            <a:off x="10927371" y="1411337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D37099E6-4EE4-4DBF-AE92-B6C968612EA4}"/>
              </a:ext>
            </a:extLst>
          </p:cNvPr>
          <p:cNvSpPr/>
          <p:nvPr/>
        </p:nvSpPr>
        <p:spPr>
          <a:xfrm rot="18725468">
            <a:off x="10623547" y="834767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A2C3BB66-8CD7-4A25-8AB3-899AD878684C}"/>
              </a:ext>
            </a:extLst>
          </p:cNvPr>
          <p:cNvSpPr/>
          <p:nvPr/>
        </p:nvSpPr>
        <p:spPr>
          <a:xfrm rot="2874532" flipH="1">
            <a:off x="11290738" y="832034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Graphic 36" descr="Fire with solid fill">
            <a:extLst>
              <a:ext uri="{FF2B5EF4-FFF2-40B4-BE49-F238E27FC236}">
                <a16:creationId xmlns:a16="http://schemas.microsoft.com/office/drawing/2014/main" id="{09D77697-E852-49F7-9F09-AAEF4A45C59C}"/>
              </a:ext>
            </a:extLst>
          </p:cNvPr>
          <p:cNvSpPr/>
          <p:nvPr/>
        </p:nvSpPr>
        <p:spPr>
          <a:xfrm flipH="1">
            <a:off x="10002009" y="262087"/>
            <a:ext cx="447550" cy="653710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Graphic 36" descr="Fire with solid fill">
            <a:extLst>
              <a:ext uri="{FF2B5EF4-FFF2-40B4-BE49-F238E27FC236}">
                <a16:creationId xmlns:a16="http://schemas.microsoft.com/office/drawing/2014/main" id="{9BF0612F-8C26-40D6-8B70-D04BD3BBCA90}"/>
              </a:ext>
            </a:extLst>
          </p:cNvPr>
          <p:cNvSpPr/>
          <p:nvPr/>
        </p:nvSpPr>
        <p:spPr>
          <a:xfrm>
            <a:off x="11814678" y="1518132"/>
            <a:ext cx="329281" cy="480962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E894B1FA-9F1C-4E57-8979-9D0F16A39019}"/>
              </a:ext>
            </a:extLst>
          </p:cNvPr>
          <p:cNvSpPr/>
          <p:nvPr/>
        </p:nvSpPr>
        <p:spPr>
          <a:xfrm>
            <a:off x="10228090" y="4867934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B1655258-252E-4203-87B0-C719EDDA6CB9}"/>
              </a:ext>
            </a:extLst>
          </p:cNvPr>
          <p:cNvSpPr/>
          <p:nvPr/>
        </p:nvSpPr>
        <p:spPr>
          <a:xfrm rot="2220772">
            <a:off x="10927371" y="5901793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5" name="Chord 14">
            <a:extLst>
              <a:ext uri="{FF2B5EF4-FFF2-40B4-BE49-F238E27FC236}">
                <a16:creationId xmlns:a16="http://schemas.microsoft.com/office/drawing/2014/main" id="{6BA918FC-2A91-49E6-9987-5C65AF539D2D}"/>
              </a:ext>
            </a:extLst>
          </p:cNvPr>
          <p:cNvSpPr/>
          <p:nvPr/>
        </p:nvSpPr>
        <p:spPr>
          <a:xfrm rot="18725468">
            <a:off x="10623547" y="5325223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F4248047-FDAE-497C-956D-5F8EDEB98BC4}"/>
              </a:ext>
            </a:extLst>
          </p:cNvPr>
          <p:cNvSpPr/>
          <p:nvPr/>
        </p:nvSpPr>
        <p:spPr>
          <a:xfrm rot="2874532" flipH="1">
            <a:off x="11290738" y="5322490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Graphic 33" descr="Shield with solid fill">
            <a:extLst>
              <a:ext uri="{FF2B5EF4-FFF2-40B4-BE49-F238E27FC236}">
                <a16:creationId xmlns:a16="http://schemas.microsoft.com/office/drawing/2014/main" id="{8E3D37EE-F46A-4FFE-9C9E-1171D2A3EC5D}"/>
              </a:ext>
            </a:extLst>
          </p:cNvPr>
          <p:cNvSpPr/>
          <p:nvPr/>
        </p:nvSpPr>
        <p:spPr>
          <a:xfrm>
            <a:off x="11454752" y="5904620"/>
            <a:ext cx="647101" cy="771522"/>
          </a:xfrm>
          <a:custGeom>
            <a:avLst/>
            <a:gdLst>
              <a:gd name="connsiteX0" fmla="*/ 350588 w 647101"/>
              <a:gd name="connsiteY0" fmla="*/ 12383 h 771522"/>
              <a:gd name="connsiteX1" fmla="*/ 614163 w 647101"/>
              <a:gd name="connsiteY1" fmla="*/ 141408 h 771522"/>
              <a:gd name="connsiteX2" fmla="*/ 647101 w 647101"/>
              <a:gd name="connsiteY2" fmla="*/ 177841 h 771522"/>
              <a:gd name="connsiteX3" fmla="*/ 647101 w 647101"/>
              <a:gd name="connsiteY3" fmla="*/ 269796 h 771522"/>
              <a:gd name="connsiteX4" fmla="*/ 343453 w 647101"/>
              <a:gd name="connsiteY4" fmla="*/ 765686 h 771522"/>
              <a:gd name="connsiteX5" fmla="*/ 303648 w 647101"/>
              <a:gd name="connsiteY5" fmla="*/ 765686 h 771522"/>
              <a:gd name="connsiteX6" fmla="*/ 1 w 647101"/>
              <a:gd name="connsiteY6" fmla="*/ 269796 h 771522"/>
              <a:gd name="connsiteX7" fmla="*/ 1 w 647101"/>
              <a:gd name="connsiteY7" fmla="*/ 177841 h 771522"/>
              <a:gd name="connsiteX8" fmla="*/ 32938 w 647101"/>
              <a:gd name="connsiteY8" fmla="*/ 141408 h 771522"/>
              <a:gd name="connsiteX9" fmla="*/ 296514 w 647101"/>
              <a:gd name="connsiteY9" fmla="*/ 12383 h 771522"/>
              <a:gd name="connsiteX10" fmla="*/ 346879 w 647101"/>
              <a:gd name="connsiteY10" fmla="*/ 8673 h 771522"/>
              <a:gd name="connsiteX11" fmla="*/ 350588 w 647101"/>
              <a:gd name="connsiteY11" fmla="*/ 12383 h 77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101" h="771522">
                <a:moveTo>
                  <a:pt x="350588" y="12383"/>
                </a:moveTo>
                <a:cubicBezTo>
                  <a:pt x="418930" y="87226"/>
                  <a:pt x="513133" y="133340"/>
                  <a:pt x="614163" y="141408"/>
                </a:cubicBezTo>
                <a:cubicBezTo>
                  <a:pt x="632932" y="143167"/>
                  <a:pt x="647237" y="158990"/>
                  <a:pt x="647101" y="177841"/>
                </a:cubicBezTo>
                <a:lnTo>
                  <a:pt x="647101" y="269796"/>
                </a:lnTo>
                <a:cubicBezTo>
                  <a:pt x="647101" y="469678"/>
                  <a:pt x="519971" y="652539"/>
                  <a:pt x="343453" y="765686"/>
                </a:cubicBezTo>
                <a:cubicBezTo>
                  <a:pt x="331326" y="773468"/>
                  <a:pt x="315776" y="773468"/>
                  <a:pt x="303648" y="765686"/>
                </a:cubicBezTo>
                <a:cubicBezTo>
                  <a:pt x="127131" y="652539"/>
                  <a:pt x="1" y="469678"/>
                  <a:pt x="1" y="269796"/>
                </a:cubicBezTo>
                <a:lnTo>
                  <a:pt x="1" y="177841"/>
                </a:lnTo>
                <a:cubicBezTo>
                  <a:pt x="-135" y="158990"/>
                  <a:pt x="14169" y="143167"/>
                  <a:pt x="32938" y="141408"/>
                </a:cubicBezTo>
                <a:cubicBezTo>
                  <a:pt x="133969" y="133340"/>
                  <a:pt x="228172" y="87226"/>
                  <a:pt x="296514" y="12383"/>
                </a:cubicBezTo>
                <a:cubicBezTo>
                  <a:pt x="309398" y="-2549"/>
                  <a:pt x="331946" y="-4210"/>
                  <a:pt x="346879" y="8673"/>
                </a:cubicBezTo>
                <a:cubicBezTo>
                  <a:pt x="348204" y="9817"/>
                  <a:pt x="349444" y="11057"/>
                  <a:pt x="350588" y="1238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pic>
        <p:nvPicPr>
          <p:cNvPr id="18" name="Graphic 17" descr="Crown with solid fill">
            <a:extLst>
              <a:ext uri="{FF2B5EF4-FFF2-40B4-BE49-F238E27FC236}">
                <a16:creationId xmlns:a16="http://schemas.microsoft.com/office/drawing/2014/main" id="{CEECD8C9-1966-40FC-A02C-EC264E9A4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54865">
            <a:off x="11089317" y="4459683"/>
            <a:ext cx="762000" cy="578753"/>
          </a:xfrm>
          <a:prstGeom prst="rect">
            <a:avLst/>
          </a:prstGeom>
        </p:spPr>
      </p:pic>
      <p:pic>
        <p:nvPicPr>
          <p:cNvPr id="20" name="Graphic 19" descr="Crown with solid fill">
            <a:extLst>
              <a:ext uri="{FF2B5EF4-FFF2-40B4-BE49-F238E27FC236}">
                <a16:creationId xmlns:a16="http://schemas.microsoft.com/office/drawing/2014/main" id="{1217EBA6-FF08-4E58-B209-7A3E6D421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54865">
            <a:off x="11129044" y="-27289"/>
            <a:ext cx="762000" cy="57875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497DF71-932D-406D-9177-7DD8732327AA}"/>
              </a:ext>
            </a:extLst>
          </p:cNvPr>
          <p:cNvGrpSpPr/>
          <p:nvPr/>
        </p:nvGrpSpPr>
        <p:grpSpPr>
          <a:xfrm>
            <a:off x="998071" y="849412"/>
            <a:ext cx="6575680" cy="5068528"/>
            <a:chOff x="998071" y="849412"/>
            <a:chExt cx="6575680" cy="5068528"/>
          </a:xfrm>
        </p:grpSpPr>
        <p:pic>
          <p:nvPicPr>
            <p:cNvPr id="2" name="Graphic 1" descr="Cloud with solid fill">
              <a:extLst>
                <a:ext uri="{FF2B5EF4-FFF2-40B4-BE49-F238E27FC236}">
                  <a16:creationId xmlns:a16="http://schemas.microsoft.com/office/drawing/2014/main" id="{6CE688A2-E44A-4BDE-AB54-F127745A8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758765" y="2910843"/>
              <a:ext cx="814986" cy="814986"/>
            </a:xfrm>
            <a:prstGeom prst="rect">
              <a:avLst/>
            </a:prstGeom>
          </p:spPr>
        </p:pic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0DC2F81A-23BE-4344-A7C4-61E0002D4231}"/>
                </a:ext>
              </a:extLst>
            </p:cNvPr>
            <p:cNvSpPr/>
            <p:nvPr/>
          </p:nvSpPr>
          <p:spPr>
            <a:xfrm>
              <a:off x="5478732" y="2976363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385563FB-7976-4F42-9C88-BF61F4EB2DCD}"/>
                </a:ext>
              </a:extLst>
            </p:cNvPr>
            <p:cNvSpPr/>
            <p:nvPr/>
          </p:nvSpPr>
          <p:spPr>
            <a:xfrm rot="2220772">
              <a:off x="6178013" y="4010222"/>
              <a:ext cx="455137" cy="392359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1" name="Chord 10">
              <a:extLst>
                <a:ext uri="{FF2B5EF4-FFF2-40B4-BE49-F238E27FC236}">
                  <a16:creationId xmlns:a16="http://schemas.microsoft.com/office/drawing/2014/main" id="{DD6DC32C-A72C-45FF-AFBF-CB5C15CCD657}"/>
                </a:ext>
              </a:extLst>
            </p:cNvPr>
            <p:cNvSpPr/>
            <p:nvPr/>
          </p:nvSpPr>
          <p:spPr>
            <a:xfrm rot="18725468">
              <a:off x="5874189" y="3433652"/>
              <a:ext cx="328030" cy="328030"/>
            </a:xfrm>
            <a:prstGeom prst="chord">
              <a:avLst>
                <a:gd name="adj1" fmla="val 5380247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Chord 11">
              <a:extLst>
                <a:ext uri="{FF2B5EF4-FFF2-40B4-BE49-F238E27FC236}">
                  <a16:creationId xmlns:a16="http://schemas.microsoft.com/office/drawing/2014/main" id="{1093B3B8-A7EC-4A10-A10C-330609296F45}"/>
                </a:ext>
              </a:extLst>
            </p:cNvPr>
            <p:cNvSpPr/>
            <p:nvPr/>
          </p:nvSpPr>
          <p:spPr>
            <a:xfrm rot="2874532" flipH="1">
              <a:off x="6541380" y="3430919"/>
              <a:ext cx="328029" cy="328029"/>
            </a:xfrm>
            <a:prstGeom prst="chord">
              <a:avLst>
                <a:gd name="adj1" fmla="val 5380247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9" name="Graphic 18" descr="Cloud with solid fill">
              <a:extLst>
                <a:ext uri="{FF2B5EF4-FFF2-40B4-BE49-F238E27FC236}">
                  <a16:creationId xmlns:a16="http://schemas.microsoft.com/office/drawing/2014/main" id="{467FDA89-73CC-41DE-8398-F025632F2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46997" y="3861435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Crown with solid fill">
              <a:extLst>
                <a:ext uri="{FF2B5EF4-FFF2-40B4-BE49-F238E27FC236}">
                  <a16:creationId xmlns:a16="http://schemas.microsoft.com/office/drawing/2014/main" id="{CE6BD3F7-3238-47A4-A028-ADD6D4A3B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54865">
              <a:off x="6301793" y="2539484"/>
              <a:ext cx="762000" cy="578753"/>
            </a:xfrm>
            <a:prstGeom prst="rect">
              <a:avLst/>
            </a:prstGeom>
          </p:spPr>
        </p:pic>
        <p:sp>
          <p:nvSpPr>
            <p:cNvPr id="22" name="Oval 2">
              <a:extLst>
                <a:ext uri="{FF2B5EF4-FFF2-40B4-BE49-F238E27FC236}">
                  <a16:creationId xmlns:a16="http://schemas.microsoft.com/office/drawing/2014/main" id="{FD13358A-3308-4816-AF46-C12269B71F0A}"/>
                </a:ext>
              </a:extLst>
            </p:cNvPr>
            <p:cNvSpPr/>
            <p:nvPr/>
          </p:nvSpPr>
          <p:spPr>
            <a:xfrm>
              <a:off x="3366212" y="849412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rgbClr val="36F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7CF615-3E90-4A3A-ABA4-AE9B300B3817}"/>
                </a:ext>
              </a:extLst>
            </p:cNvPr>
            <p:cNvSpPr/>
            <p:nvPr/>
          </p:nvSpPr>
          <p:spPr>
            <a:xfrm>
              <a:off x="3691743" y="1292780"/>
              <a:ext cx="282804" cy="282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5416816-E63B-43CB-9393-31302BF16CB8}"/>
                </a:ext>
              </a:extLst>
            </p:cNvPr>
            <p:cNvSpPr/>
            <p:nvPr/>
          </p:nvSpPr>
          <p:spPr>
            <a:xfrm>
              <a:off x="4475739" y="1292780"/>
              <a:ext cx="282804" cy="282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8E93E0C6-26DE-4DD1-9F1C-5C60F7606ACC}"/>
                </a:ext>
              </a:extLst>
            </p:cNvPr>
            <p:cNvSpPr/>
            <p:nvPr/>
          </p:nvSpPr>
          <p:spPr>
            <a:xfrm rot="13030263">
              <a:off x="4055930" y="1345734"/>
              <a:ext cx="417694" cy="422306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6" name="Graphic 33" descr="Shield with solid fill">
              <a:extLst>
                <a:ext uri="{FF2B5EF4-FFF2-40B4-BE49-F238E27FC236}">
                  <a16:creationId xmlns:a16="http://schemas.microsoft.com/office/drawing/2014/main" id="{1A2A3623-7D45-47B9-8B51-2B3959FE5272}"/>
                </a:ext>
              </a:extLst>
            </p:cNvPr>
            <p:cNvSpPr/>
            <p:nvPr/>
          </p:nvSpPr>
          <p:spPr>
            <a:xfrm>
              <a:off x="4738990" y="1814897"/>
              <a:ext cx="647101" cy="771522"/>
            </a:xfrm>
            <a:custGeom>
              <a:avLst/>
              <a:gdLst>
                <a:gd name="connsiteX0" fmla="*/ 350588 w 647101"/>
                <a:gd name="connsiteY0" fmla="*/ 12383 h 771522"/>
                <a:gd name="connsiteX1" fmla="*/ 614163 w 647101"/>
                <a:gd name="connsiteY1" fmla="*/ 141408 h 771522"/>
                <a:gd name="connsiteX2" fmla="*/ 647101 w 647101"/>
                <a:gd name="connsiteY2" fmla="*/ 177841 h 771522"/>
                <a:gd name="connsiteX3" fmla="*/ 647101 w 647101"/>
                <a:gd name="connsiteY3" fmla="*/ 269796 h 771522"/>
                <a:gd name="connsiteX4" fmla="*/ 343453 w 647101"/>
                <a:gd name="connsiteY4" fmla="*/ 765686 h 771522"/>
                <a:gd name="connsiteX5" fmla="*/ 303648 w 647101"/>
                <a:gd name="connsiteY5" fmla="*/ 765686 h 771522"/>
                <a:gd name="connsiteX6" fmla="*/ 1 w 647101"/>
                <a:gd name="connsiteY6" fmla="*/ 269796 h 771522"/>
                <a:gd name="connsiteX7" fmla="*/ 1 w 647101"/>
                <a:gd name="connsiteY7" fmla="*/ 177841 h 771522"/>
                <a:gd name="connsiteX8" fmla="*/ 32938 w 647101"/>
                <a:gd name="connsiteY8" fmla="*/ 141408 h 771522"/>
                <a:gd name="connsiteX9" fmla="*/ 296514 w 647101"/>
                <a:gd name="connsiteY9" fmla="*/ 12383 h 771522"/>
                <a:gd name="connsiteX10" fmla="*/ 346879 w 647101"/>
                <a:gd name="connsiteY10" fmla="*/ 8673 h 771522"/>
                <a:gd name="connsiteX11" fmla="*/ 350588 w 647101"/>
                <a:gd name="connsiteY11" fmla="*/ 12383 h 77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101" h="771522">
                  <a:moveTo>
                    <a:pt x="350588" y="12383"/>
                  </a:moveTo>
                  <a:cubicBezTo>
                    <a:pt x="418930" y="87226"/>
                    <a:pt x="513133" y="133340"/>
                    <a:pt x="614163" y="141408"/>
                  </a:cubicBezTo>
                  <a:cubicBezTo>
                    <a:pt x="632932" y="143167"/>
                    <a:pt x="647237" y="158990"/>
                    <a:pt x="647101" y="177841"/>
                  </a:cubicBezTo>
                  <a:lnTo>
                    <a:pt x="647101" y="269796"/>
                  </a:lnTo>
                  <a:cubicBezTo>
                    <a:pt x="647101" y="469678"/>
                    <a:pt x="519971" y="652539"/>
                    <a:pt x="343453" y="765686"/>
                  </a:cubicBezTo>
                  <a:cubicBezTo>
                    <a:pt x="331326" y="773468"/>
                    <a:pt x="315776" y="773468"/>
                    <a:pt x="303648" y="765686"/>
                  </a:cubicBezTo>
                  <a:cubicBezTo>
                    <a:pt x="127131" y="652539"/>
                    <a:pt x="1" y="469678"/>
                    <a:pt x="1" y="269796"/>
                  </a:cubicBezTo>
                  <a:lnTo>
                    <a:pt x="1" y="177841"/>
                  </a:lnTo>
                  <a:cubicBezTo>
                    <a:pt x="-135" y="158990"/>
                    <a:pt x="14169" y="143167"/>
                    <a:pt x="32938" y="141408"/>
                  </a:cubicBezTo>
                  <a:cubicBezTo>
                    <a:pt x="133969" y="133340"/>
                    <a:pt x="228172" y="87226"/>
                    <a:pt x="296514" y="12383"/>
                  </a:cubicBezTo>
                  <a:cubicBezTo>
                    <a:pt x="309398" y="-2549"/>
                    <a:pt x="331946" y="-4210"/>
                    <a:pt x="346879" y="8673"/>
                  </a:cubicBezTo>
                  <a:cubicBezTo>
                    <a:pt x="348204" y="9817"/>
                    <a:pt x="349444" y="11057"/>
                    <a:pt x="350588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7" name="Oval 2">
              <a:extLst>
                <a:ext uri="{FF2B5EF4-FFF2-40B4-BE49-F238E27FC236}">
                  <a16:creationId xmlns:a16="http://schemas.microsoft.com/office/drawing/2014/main" id="{57C0CC13-7D48-4F15-BD49-780DCA772691}"/>
                </a:ext>
              </a:extLst>
            </p:cNvPr>
            <p:cNvSpPr/>
            <p:nvPr/>
          </p:nvSpPr>
          <p:spPr>
            <a:xfrm>
              <a:off x="1221846" y="2170069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B86F641-1B9D-4E0A-A0F4-04EB8B141A0A}"/>
                </a:ext>
              </a:extLst>
            </p:cNvPr>
            <p:cNvSpPr/>
            <p:nvPr/>
          </p:nvSpPr>
          <p:spPr>
            <a:xfrm rot="2003861">
              <a:off x="1547378" y="2709274"/>
              <a:ext cx="282804" cy="1869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DF2D61-4CCA-4BF7-B2C6-48763E7E64CD}"/>
                </a:ext>
              </a:extLst>
            </p:cNvPr>
            <p:cNvSpPr/>
            <p:nvPr/>
          </p:nvSpPr>
          <p:spPr>
            <a:xfrm rot="19785904">
              <a:off x="2331373" y="2709275"/>
              <a:ext cx="282804" cy="186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DB550EA6-C580-4DD7-B854-BC53B1DBA2CD}"/>
                </a:ext>
              </a:extLst>
            </p:cNvPr>
            <p:cNvSpPr/>
            <p:nvPr/>
          </p:nvSpPr>
          <p:spPr>
            <a:xfrm rot="2220772">
              <a:off x="1885956" y="3051173"/>
              <a:ext cx="420473" cy="362477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1" name="Graphic 36" descr="Fire with solid fill">
              <a:extLst>
                <a:ext uri="{FF2B5EF4-FFF2-40B4-BE49-F238E27FC236}">
                  <a16:creationId xmlns:a16="http://schemas.microsoft.com/office/drawing/2014/main" id="{13EFCE03-A2F4-4C5C-A8B2-5CFD367837CC}"/>
                </a:ext>
              </a:extLst>
            </p:cNvPr>
            <p:cNvSpPr/>
            <p:nvPr/>
          </p:nvSpPr>
          <p:spPr>
            <a:xfrm flipH="1">
              <a:off x="998071" y="1942983"/>
              <a:ext cx="447550" cy="653710"/>
            </a:xfrm>
            <a:custGeom>
              <a:avLst/>
              <a:gdLst>
                <a:gd name="connsiteX0" fmla="*/ 527201 w 560815"/>
                <a:gd name="connsiteY0" fmla="*/ 421958 h 819150"/>
                <a:gd name="connsiteX1" fmla="*/ 402424 w 560815"/>
                <a:gd name="connsiteY1" fmla="*/ 531495 h 819150"/>
                <a:gd name="connsiteX2" fmla="*/ 361466 w 560815"/>
                <a:gd name="connsiteY2" fmla="*/ 382905 h 819150"/>
                <a:gd name="connsiteX3" fmla="*/ 232879 w 560815"/>
                <a:gd name="connsiteY3" fmla="*/ 0 h 819150"/>
                <a:gd name="connsiteX4" fmla="*/ 134771 w 560815"/>
                <a:gd name="connsiteY4" fmla="*/ 302895 h 819150"/>
                <a:gd name="connsiteX5" fmla="*/ 20471 w 560815"/>
                <a:gd name="connsiteY5" fmla="*/ 436245 h 819150"/>
                <a:gd name="connsiteX6" fmla="*/ 113816 w 560815"/>
                <a:gd name="connsiteY6" fmla="*/ 764858 h 819150"/>
                <a:gd name="connsiteX7" fmla="*/ 170966 w 560815"/>
                <a:gd name="connsiteY7" fmla="*/ 460058 h 819150"/>
                <a:gd name="connsiteX8" fmla="*/ 209066 w 560815"/>
                <a:gd name="connsiteY8" fmla="*/ 669608 h 819150"/>
                <a:gd name="connsiteX9" fmla="*/ 278599 w 560815"/>
                <a:gd name="connsiteY9" fmla="*/ 819150 h 819150"/>
                <a:gd name="connsiteX10" fmla="*/ 535774 w 560815"/>
                <a:gd name="connsiteY10" fmla="*/ 645795 h 819150"/>
                <a:gd name="connsiteX11" fmla="*/ 527201 w 560815"/>
                <a:gd name="connsiteY11" fmla="*/ 42195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815" h="819150">
                  <a:moveTo>
                    <a:pt x="527201" y="421958"/>
                  </a:moveTo>
                  <a:cubicBezTo>
                    <a:pt x="544346" y="491490"/>
                    <a:pt x="472908" y="560070"/>
                    <a:pt x="402424" y="531495"/>
                  </a:cubicBezTo>
                  <a:cubicBezTo>
                    <a:pt x="343369" y="510540"/>
                    <a:pt x="320509" y="441960"/>
                    <a:pt x="361466" y="382905"/>
                  </a:cubicBezTo>
                  <a:cubicBezTo>
                    <a:pt x="453858" y="260033"/>
                    <a:pt x="386231" y="66675"/>
                    <a:pt x="232879" y="0"/>
                  </a:cubicBezTo>
                  <a:cubicBezTo>
                    <a:pt x="302411" y="131445"/>
                    <a:pt x="195731" y="252413"/>
                    <a:pt x="134771" y="302895"/>
                  </a:cubicBezTo>
                  <a:cubicBezTo>
                    <a:pt x="73811" y="353378"/>
                    <a:pt x="32854" y="405765"/>
                    <a:pt x="20471" y="436245"/>
                  </a:cubicBezTo>
                  <a:cubicBezTo>
                    <a:pt x="-41442" y="586740"/>
                    <a:pt x="50951" y="730568"/>
                    <a:pt x="113816" y="764858"/>
                  </a:cubicBezTo>
                  <a:cubicBezTo>
                    <a:pt x="85241" y="700088"/>
                    <a:pt x="58571" y="576263"/>
                    <a:pt x="170966" y="460058"/>
                  </a:cubicBezTo>
                  <a:cubicBezTo>
                    <a:pt x="170966" y="460058"/>
                    <a:pt x="138581" y="583883"/>
                    <a:pt x="209066" y="669608"/>
                  </a:cubicBezTo>
                  <a:cubicBezTo>
                    <a:pt x="279551" y="755333"/>
                    <a:pt x="278599" y="819150"/>
                    <a:pt x="278599" y="819150"/>
                  </a:cubicBezTo>
                  <a:cubicBezTo>
                    <a:pt x="388136" y="819150"/>
                    <a:pt x="491958" y="753428"/>
                    <a:pt x="535774" y="645795"/>
                  </a:cubicBezTo>
                  <a:cubicBezTo>
                    <a:pt x="569111" y="581978"/>
                    <a:pt x="571969" y="481013"/>
                    <a:pt x="527201" y="421958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2" name="Graphic 36" descr="Fire with solid fill">
              <a:extLst>
                <a:ext uri="{FF2B5EF4-FFF2-40B4-BE49-F238E27FC236}">
                  <a16:creationId xmlns:a16="http://schemas.microsoft.com/office/drawing/2014/main" id="{68E36797-B0FC-4C72-8A11-DFA48D331286}"/>
                </a:ext>
              </a:extLst>
            </p:cNvPr>
            <p:cNvSpPr/>
            <p:nvPr/>
          </p:nvSpPr>
          <p:spPr>
            <a:xfrm>
              <a:off x="2810740" y="3199028"/>
              <a:ext cx="329281" cy="480962"/>
            </a:xfrm>
            <a:custGeom>
              <a:avLst/>
              <a:gdLst>
                <a:gd name="connsiteX0" fmla="*/ 527201 w 560815"/>
                <a:gd name="connsiteY0" fmla="*/ 421958 h 819150"/>
                <a:gd name="connsiteX1" fmla="*/ 402424 w 560815"/>
                <a:gd name="connsiteY1" fmla="*/ 531495 h 819150"/>
                <a:gd name="connsiteX2" fmla="*/ 361466 w 560815"/>
                <a:gd name="connsiteY2" fmla="*/ 382905 h 819150"/>
                <a:gd name="connsiteX3" fmla="*/ 232879 w 560815"/>
                <a:gd name="connsiteY3" fmla="*/ 0 h 819150"/>
                <a:gd name="connsiteX4" fmla="*/ 134771 w 560815"/>
                <a:gd name="connsiteY4" fmla="*/ 302895 h 819150"/>
                <a:gd name="connsiteX5" fmla="*/ 20471 w 560815"/>
                <a:gd name="connsiteY5" fmla="*/ 436245 h 819150"/>
                <a:gd name="connsiteX6" fmla="*/ 113816 w 560815"/>
                <a:gd name="connsiteY6" fmla="*/ 764858 h 819150"/>
                <a:gd name="connsiteX7" fmla="*/ 170966 w 560815"/>
                <a:gd name="connsiteY7" fmla="*/ 460058 h 819150"/>
                <a:gd name="connsiteX8" fmla="*/ 209066 w 560815"/>
                <a:gd name="connsiteY8" fmla="*/ 669608 h 819150"/>
                <a:gd name="connsiteX9" fmla="*/ 278599 w 560815"/>
                <a:gd name="connsiteY9" fmla="*/ 819150 h 819150"/>
                <a:gd name="connsiteX10" fmla="*/ 535774 w 560815"/>
                <a:gd name="connsiteY10" fmla="*/ 645795 h 819150"/>
                <a:gd name="connsiteX11" fmla="*/ 527201 w 560815"/>
                <a:gd name="connsiteY11" fmla="*/ 42195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815" h="819150">
                  <a:moveTo>
                    <a:pt x="527201" y="421958"/>
                  </a:moveTo>
                  <a:cubicBezTo>
                    <a:pt x="544346" y="491490"/>
                    <a:pt x="472908" y="560070"/>
                    <a:pt x="402424" y="531495"/>
                  </a:cubicBezTo>
                  <a:cubicBezTo>
                    <a:pt x="343369" y="510540"/>
                    <a:pt x="320509" y="441960"/>
                    <a:pt x="361466" y="382905"/>
                  </a:cubicBezTo>
                  <a:cubicBezTo>
                    <a:pt x="453858" y="260033"/>
                    <a:pt x="386231" y="66675"/>
                    <a:pt x="232879" y="0"/>
                  </a:cubicBezTo>
                  <a:cubicBezTo>
                    <a:pt x="302411" y="131445"/>
                    <a:pt x="195731" y="252413"/>
                    <a:pt x="134771" y="302895"/>
                  </a:cubicBezTo>
                  <a:cubicBezTo>
                    <a:pt x="73811" y="353378"/>
                    <a:pt x="32854" y="405765"/>
                    <a:pt x="20471" y="436245"/>
                  </a:cubicBezTo>
                  <a:cubicBezTo>
                    <a:pt x="-41442" y="586740"/>
                    <a:pt x="50951" y="730568"/>
                    <a:pt x="113816" y="764858"/>
                  </a:cubicBezTo>
                  <a:cubicBezTo>
                    <a:pt x="85241" y="700088"/>
                    <a:pt x="58571" y="576263"/>
                    <a:pt x="170966" y="460058"/>
                  </a:cubicBezTo>
                  <a:cubicBezTo>
                    <a:pt x="170966" y="460058"/>
                    <a:pt x="138581" y="583883"/>
                    <a:pt x="209066" y="669608"/>
                  </a:cubicBezTo>
                  <a:cubicBezTo>
                    <a:pt x="279551" y="755333"/>
                    <a:pt x="278599" y="819150"/>
                    <a:pt x="278599" y="819150"/>
                  </a:cubicBezTo>
                  <a:cubicBezTo>
                    <a:pt x="388136" y="819150"/>
                    <a:pt x="491958" y="753428"/>
                    <a:pt x="535774" y="645795"/>
                  </a:cubicBezTo>
                  <a:cubicBezTo>
                    <a:pt x="569111" y="581978"/>
                    <a:pt x="571969" y="481013"/>
                    <a:pt x="527201" y="421958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pic>
          <p:nvPicPr>
            <p:cNvPr id="33" name="Graphic 32" descr="Cloud with solid fill">
              <a:extLst>
                <a:ext uri="{FF2B5EF4-FFF2-40B4-BE49-F238E27FC236}">
                  <a16:creationId xmlns:a16="http://schemas.microsoft.com/office/drawing/2014/main" id="{364B352D-A3C3-4FA5-8E97-BFDFC33A2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4136105" y="4052948"/>
              <a:ext cx="814986" cy="814986"/>
            </a:xfrm>
            <a:prstGeom prst="rect">
              <a:avLst/>
            </a:prstGeom>
          </p:spPr>
        </p:pic>
        <p:sp>
          <p:nvSpPr>
            <p:cNvPr id="34" name="Oval 2">
              <a:extLst>
                <a:ext uri="{FF2B5EF4-FFF2-40B4-BE49-F238E27FC236}">
                  <a16:creationId xmlns:a16="http://schemas.microsoft.com/office/drawing/2014/main" id="{43508FB8-68E3-4DA0-B621-DABCFB1C46EC}"/>
                </a:ext>
              </a:extLst>
            </p:cNvPr>
            <p:cNvSpPr/>
            <p:nvPr/>
          </p:nvSpPr>
          <p:spPr>
            <a:xfrm>
              <a:off x="2902416" y="4061640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202716A-677E-443D-8FA9-ACE56366CBEF}"/>
                </a:ext>
              </a:extLst>
            </p:cNvPr>
            <p:cNvSpPr/>
            <p:nvPr/>
          </p:nvSpPr>
          <p:spPr>
            <a:xfrm rot="19461274">
              <a:off x="3227947" y="4600846"/>
              <a:ext cx="282804" cy="1869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74ED1-562D-4904-B4C1-B3843F810EAD}"/>
                </a:ext>
              </a:extLst>
            </p:cNvPr>
            <p:cNvSpPr/>
            <p:nvPr/>
          </p:nvSpPr>
          <p:spPr>
            <a:xfrm rot="2407115">
              <a:off x="4011943" y="4600846"/>
              <a:ext cx="282804" cy="186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C6DFF29C-6556-436D-A5EB-4845173EF142}"/>
                </a:ext>
              </a:extLst>
            </p:cNvPr>
            <p:cNvSpPr/>
            <p:nvPr/>
          </p:nvSpPr>
          <p:spPr>
            <a:xfrm rot="2220772">
              <a:off x="3566526" y="4942744"/>
              <a:ext cx="420473" cy="362477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38" name="Graphic 37" descr="Cloud with solid fill">
              <a:extLst>
                <a:ext uri="{FF2B5EF4-FFF2-40B4-BE49-F238E27FC236}">
                  <a16:creationId xmlns:a16="http://schemas.microsoft.com/office/drawing/2014/main" id="{5B082005-F428-4E10-A2C0-11A27FDEE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24337" y="500354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0333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lant outline">
            <a:extLst>
              <a:ext uri="{FF2B5EF4-FFF2-40B4-BE49-F238E27FC236}">
                <a16:creationId xmlns:a16="http://schemas.microsoft.com/office/drawing/2014/main" id="{61CD6565-794E-47A2-BCB4-4732C508C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6075" y="5753234"/>
            <a:ext cx="585782" cy="590472"/>
          </a:xfrm>
          <a:prstGeom prst="rect">
            <a:avLst/>
          </a:prstGeom>
        </p:spPr>
      </p:pic>
      <p:pic>
        <p:nvPicPr>
          <p:cNvPr id="7" name="Graphic 6" descr="Leaf outline">
            <a:extLst>
              <a:ext uri="{FF2B5EF4-FFF2-40B4-BE49-F238E27FC236}">
                <a16:creationId xmlns:a16="http://schemas.microsoft.com/office/drawing/2014/main" id="{551F52B5-C148-4AA5-8CB9-44EA074D6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7539" y="6202427"/>
            <a:ext cx="585782" cy="590472"/>
          </a:xfrm>
          <a:prstGeom prst="rect">
            <a:avLst/>
          </a:prstGeom>
        </p:spPr>
      </p:pic>
      <p:pic>
        <p:nvPicPr>
          <p:cNvPr id="9" name="Graphic 8" descr="Plant outline">
            <a:extLst>
              <a:ext uri="{FF2B5EF4-FFF2-40B4-BE49-F238E27FC236}">
                <a16:creationId xmlns:a16="http://schemas.microsoft.com/office/drawing/2014/main" id="{37FCC3CB-F923-4339-B3AC-F58A4D73B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4348" y="4276335"/>
            <a:ext cx="585782" cy="590472"/>
          </a:xfrm>
          <a:prstGeom prst="rect">
            <a:avLst/>
          </a:prstGeom>
        </p:spPr>
      </p:pic>
      <p:pic>
        <p:nvPicPr>
          <p:cNvPr id="10" name="Graphic 9" descr="Flower outline">
            <a:extLst>
              <a:ext uri="{FF2B5EF4-FFF2-40B4-BE49-F238E27FC236}">
                <a16:creationId xmlns:a16="http://schemas.microsoft.com/office/drawing/2014/main" id="{48A271E4-C55D-4A7C-83EE-0DAE91CB7B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1652" y="6255792"/>
            <a:ext cx="585782" cy="590472"/>
          </a:xfrm>
          <a:prstGeom prst="rect">
            <a:avLst/>
          </a:prstGeom>
        </p:spPr>
      </p:pic>
      <p:pic>
        <p:nvPicPr>
          <p:cNvPr id="76" name="Graphic 75" descr="Leaf outline">
            <a:extLst>
              <a:ext uri="{FF2B5EF4-FFF2-40B4-BE49-F238E27FC236}">
                <a16:creationId xmlns:a16="http://schemas.microsoft.com/office/drawing/2014/main" id="{906726B6-3D19-475D-8593-A77AA3EA5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354" y="6743069"/>
            <a:ext cx="585782" cy="590472"/>
          </a:xfrm>
          <a:prstGeom prst="rect">
            <a:avLst/>
          </a:prstGeom>
        </p:spPr>
      </p:pic>
      <p:pic>
        <p:nvPicPr>
          <p:cNvPr id="77" name="Graphic 76" descr="Leaf outline">
            <a:extLst>
              <a:ext uri="{FF2B5EF4-FFF2-40B4-BE49-F238E27FC236}">
                <a16:creationId xmlns:a16="http://schemas.microsoft.com/office/drawing/2014/main" id="{404F6370-B969-4681-BE6A-9D790831E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0898" y="6689354"/>
            <a:ext cx="585782" cy="590472"/>
          </a:xfrm>
          <a:prstGeom prst="rect">
            <a:avLst/>
          </a:prstGeom>
        </p:spPr>
      </p:pic>
      <p:pic>
        <p:nvPicPr>
          <p:cNvPr id="80" name="Graphic 79" descr="Leaf outline">
            <a:extLst>
              <a:ext uri="{FF2B5EF4-FFF2-40B4-BE49-F238E27FC236}">
                <a16:creationId xmlns:a16="http://schemas.microsoft.com/office/drawing/2014/main" id="{B38C3083-C17B-460B-9428-891CB8406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9155" y="5178063"/>
            <a:ext cx="585782" cy="590472"/>
          </a:xfrm>
          <a:prstGeom prst="rect">
            <a:avLst/>
          </a:prstGeom>
        </p:spPr>
      </p:pic>
      <p:pic>
        <p:nvPicPr>
          <p:cNvPr id="84" name="Graphic 83" descr="Flower outline">
            <a:extLst>
              <a:ext uri="{FF2B5EF4-FFF2-40B4-BE49-F238E27FC236}">
                <a16:creationId xmlns:a16="http://schemas.microsoft.com/office/drawing/2014/main" id="{8F3EFD10-4CAE-4030-99C8-67C0287B8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04093" y="2310994"/>
            <a:ext cx="585782" cy="590472"/>
          </a:xfrm>
          <a:prstGeom prst="rect">
            <a:avLst/>
          </a:prstGeom>
        </p:spPr>
      </p:pic>
      <p:pic>
        <p:nvPicPr>
          <p:cNvPr id="86" name="Graphic 85" descr="Leaf outline">
            <a:extLst>
              <a:ext uri="{FF2B5EF4-FFF2-40B4-BE49-F238E27FC236}">
                <a16:creationId xmlns:a16="http://schemas.microsoft.com/office/drawing/2014/main" id="{26993794-9D41-4EE8-BC12-88967A9EF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1479" y="1330876"/>
            <a:ext cx="585782" cy="590472"/>
          </a:xfrm>
          <a:prstGeom prst="rect">
            <a:avLst/>
          </a:prstGeom>
        </p:spPr>
      </p:pic>
      <p:pic>
        <p:nvPicPr>
          <p:cNvPr id="88" name="Graphic 87" descr="Plant outline">
            <a:extLst>
              <a:ext uri="{FF2B5EF4-FFF2-40B4-BE49-F238E27FC236}">
                <a16:creationId xmlns:a16="http://schemas.microsoft.com/office/drawing/2014/main" id="{163ABF86-B258-42DC-A3DC-0E762AEC6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9904" y="2310994"/>
            <a:ext cx="585782" cy="590472"/>
          </a:xfrm>
          <a:prstGeom prst="rect">
            <a:avLst/>
          </a:prstGeom>
        </p:spPr>
      </p:pic>
      <p:pic>
        <p:nvPicPr>
          <p:cNvPr id="89" name="Graphic 88" descr="Plant outline">
            <a:extLst>
              <a:ext uri="{FF2B5EF4-FFF2-40B4-BE49-F238E27FC236}">
                <a16:creationId xmlns:a16="http://schemas.microsoft.com/office/drawing/2014/main" id="{BE1B9311-0191-4A58-9767-50AA80083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3692" y="740404"/>
            <a:ext cx="585782" cy="590472"/>
          </a:xfrm>
          <a:prstGeom prst="rect">
            <a:avLst/>
          </a:prstGeom>
        </p:spPr>
      </p:pic>
      <p:pic>
        <p:nvPicPr>
          <p:cNvPr id="92" name="Graphic 91" descr="Leaf outline">
            <a:extLst>
              <a:ext uri="{FF2B5EF4-FFF2-40B4-BE49-F238E27FC236}">
                <a16:creationId xmlns:a16="http://schemas.microsoft.com/office/drawing/2014/main" id="{B55C17A7-A976-4D16-997F-C8315791E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5698" y="3207138"/>
            <a:ext cx="585782" cy="590472"/>
          </a:xfrm>
          <a:prstGeom prst="rect">
            <a:avLst/>
          </a:prstGeom>
        </p:spPr>
      </p:pic>
      <p:pic>
        <p:nvPicPr>
          <p:cNvPr id="94" name="Graphic 93" descr="Leaf outline">
            <a:extLst>
              <a:ext uri="{FF2B5EF4-FFF2-40B4-BE49-F238E27FC236}">
                <a16:creationId xmlns:a16="http://schemas.microsoft.com/office/drawing/2014/main" id="{79610655-09B7-4486-BDB8-7F5AE41FB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6926" y="1772997"/>
            <a:ext cx="585782" cy="590472"/>
          </a:xfrm>
          <a:prstGeom prst="rect">
            <a:avLst/>
          </a:prstGeom>
        </p:spPr>
      </p:pic>
      <p:pic>
        <p:nvPicPr>
          <p:cNvPr id="101" name="Graphic 100" descr="Leaf outline">
            <a:extLst>
              <a:ext uri="{FF2B5EF4-FFF2-40B4-BE49-F238E27FC236}">
                <a16:creationId xmlns:a16="http://schemas.microsoft.com/office/drawing/2014/main" id="{3BDB8C7F-D30C-4200-B7BA-68FF3C19C1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8444" y="4255385"/>
            <a:ext cx="585782" cy="590472"/>
          </a:xfrm>
          <a:prstGeom prst="rect">
            <a:avLst/>
          </a:prstGeom>
        </p:spPr>
      </p:pic>
      <p:pic>
        <p:nvPicPr>
          <p:cNvPr id="107" name="Graphic 106" descr="Leaf outline">
            <a:extLst>
              <a:ext uri="{FF2B5EF4-FFF2-40B4-BE49-F238E27FC236}">
                <a16:creationId xmlns:a16="http://schemas.microsoft.com/office/drawing/2014/main" id="{86D36ED0-C8FD-4E87-A0C5-5194E61F7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72663" y="6131647"/>
            <a:ext cx="585782" cy="590472"/>
          </a:xfrm>
          <a:prstGeom prst="rect">
            <a:avLst/>
          </a:prstGeom>
        </p:spPr>
      </p:pic>
      <p:pic>
        <p:nvPicPr>
          <p:cNvPr id="108" name="Graphic 107" descr="Leaf outline">
            <a:extLst>
              <a:ext uri="{FF2B5EF4-FFF2-40B4-BE49-F238E27FC236}">
                <a16:creationId xmlns:a16="http://schemas.microsoft.com/office/drawing/2014/main" id="{4BF20CAA-7BD9-4F40-A2DC-FAFB5754D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7207" y="6077932"/>
            <a:ext cx="585782" cy="590472"/>
          </a:xfrm>
          <a:prstGeom prst="rect">
            <a:avLst/>
          </a:prstGeom>
        </p:spPr>
      </p:pic>
      <p:pic>
        <p:nvPicPr>
          <p:cNvPr id="113" name="Graphic 112" descr="Leaf outline">
            <a:extLst>
              <a:ext uri="{FF2B5EF4-FFF2-40B4-BE49-F238E27FC236}">
                <a16:creationId xmlns:a16="http://schemas.microsoft.com/office/drawing/2014/main" id="{78ECBCCF-39F4-480A-88A6-B9235408F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1704" y="-360238"/>
            <a:ext cx="585782" cy="590472"/>
          </a:xfrm>
          <a:prstGeom prst="rect">
            <a:avLst/>
          </a:prstGeom>
        </p:spPr>
      </p:pic>
      <p:pic>
        <p:nvPicPr>
          <p:cNvPr id="114" name="Graphic 113" descr="Flower outline">
            <a:extLst>
              <a:ext uri="{FF2B5EF4-FFF2-40B4-BE49-F238E27FC236}">
                <a16:creationId xmlns:a16="http://schemas.microsoft.com/office/drawing/2014/main" id="{8A517CCD-AC59-45F0-A8E9-27E91B300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8886" y="-42580"/>
            <a:ext cx="585782" cy="590472"/>
          </a:xfrm>
          <a:prstGeom prst="rect">
            <a:avLst/>
          </a:prstGeom>
        </p:spPr>
      </p:pic>
      <p:pic>
        <p:nvPicPr>
          <p:cNvPr id="115" name="Graphic 114" descr="Plant outline">
            <a:extLst>
              <a:ext uri="{FF2B5EF4-FFF2-40B4-BE49-F238E27FC236}">
                <a16:creationId xmlns:a16="http://schemas.microsoft.com/office/drawing/2014/main" id="{E855CCED-221F-47F3-A3C2-3AE739F2B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0212" y="-136271"/>
            <a:ext cx="585782" cy="590472"/>
          </a:xfrm>
          <a:prstGeom prst="rect">
            <a:avLst/>
          </a:prstGeom>
        </p:spPr>
      </p:pic>
      <p:pic>
        <p:nvPicPr>
          <p:cNvPr id="116" name="Graphic 115" descr="Leaf outline">
            <a:extLst>
              <a:ext uri="{FF2B5EF4-FFF2-40B4-BE49-F238E27FC236}">
                <a16:creationId xmlns:a16="http://schemas.microsoft.com/office/drawing/2014/main" id="{C9EE2879-5255-4A38-9787-2BECBA7FD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6272" y="-1022698"/>
            <a:ext cx="585782" cy="590472"/>
          </a:xfrm>
          <a:prstGeom prst="rect">
            <a:avLst/>
          </a:prstGeom>
        </p:spPr>
      </p:pic>
      <p:pic>
        <p:nvPicPr>
          <p:cNvPr id="117" name="Graphic 116" descr="Leaf outline">
            <a:extLst>
              <a:ext uri="{FF2B5EF4-FFF2-40B4-BE49-F238E27FC236}">
                <a16:creationId xmlns:a16="http://schemas.microsoft.com/office/drawing/2014/main" id="{BE6C1C7F-090A-4651-AB25-F1FB3381B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1676" y="312922"/>
            <a:ext cx="585782" cy="590472"/>
          </a:xfrm>
          <a:prstGeom prst="rect">
            <a:avLst/>
          </a:prstGeom>
        </p:spPr>
      </p:pic>
      <p:pic>
        <p:nvPicPr>
          <p:cNvPr id="118" name="Graphic 117" descr="Plant outline">
            <a:extLst>
              <a:ext uri="{FF2B5EF4-FFF2-40B4-BE49-F238E27FC236}">
                <a16:creationId xmlns:a16="http://schemas.microsoft.com/office/drawing/2014/main" id="{AF807626-C5CE-4483-9542-3860AD171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4697" y="-42580"/>
            <a:ext cx="585782" cy="590472"/>
          </a:xfrm>
          <a:prstGeom prst="rect">
            <a:avLst/>
          </a:prstGeom>
        </p:spPr>
      </p:pic>
      <p:pic>
        <p:nvPicPr>
          <p:cNvPr id="119" name="Graphic 118" descr="Plant outline">
            <a:extLst>
              <a:ext uri="{FF2B5EF4-FFF2-40B4-BE49-F238E27FC236}">
                <a16:creationId xmlns:a16="http://schemas.microsoft.com/office/drawing/2014/main" id="{F097F8EA-C0DA-4758-9197-9DFA47AAB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8485" y="-1613170"/>
            <a:ext cx="585782" cy="590472"/>
          </a:xfrm>
          <a:prstGeom prst="rect">
            <a:avLst/>
          </a:prstGeom>
        </p:spPr>
      </p:pic>
      <p:pic>
        <p:nvPicPr>
          <p:cNvPr id="120" name="Graphic 119" descr="Flower outline">
            <a:extLst>
              <a:ext uri="{FF2B5EF4-FFF2-40B4-BE49-F238E27FC236}">
                <a16:creationId xmlns:a16="http://schemas.microsoft.com/office/drawing/2014/main" id="{AAD13F15-7D06-466F-821E-33BECC5EA0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5789" y="366287"/>
            <a:ext cx="585782" cy="590472"/>
          </a:xfrm>
          <a:prstGeom prst="rect">
            <a:avLst/>
          </a:prstGeom>
        </p:spPr>
      </p:pic>
      <p:pic>
        <p:nvPicPr>
          <p:cNvPr id="121" name="Graphic 120" descr="Flower outline">
            <a:extLst>
              <a:ext uri="{FF2B5EF4-FFF2-40B4-BE49-F238E27FC236}">
                <a16:creationId xmlns:a16="http://schemas.microsoft.com/office/drawing/2014/main" id="{348F8041-011D-4E00-A2C3-F24C6C0043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0255" y="-1406211"/>
            <a:ext cx="585782" cy="590472"/>
          </a:xfrm>
          <a:prstGeom prst="rect">
            <a:avLst/>
          </a:prstGeom>
        </p:spPr>
      </p:pic>
      <p:pic>
        <p:nvPicPr>
          <p:cNvPr id="124" name="Graphic 123" descr="Leaf outline">
            <a:extLst>
              <a:ext uri="{FF2B5EF4-FFF2-40B4-BE49-F238E27FC236}">
                <a16:creationId xmlns:a16="http://schemas.microsoft.com/office/drawing/2014/main" id="{44F44B9C-662A-4BDB-86F7-5F2B66D35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1719" y="-580577"/>
            <a:ext cx="585782" cy="590472"/>
          </a:xfrm>
          <a:prstGeom prst="rect">
            <a:avLst/>
          </a:prstGeom>
        </p:spPr>
      </p:pic>
      <p:pic>
        <p:nvPicPr>
          <p:cNvPr id="125" name="Graphic 124" descr="Leaf outline">
            <a:extLst>
              <a:ext uri="{FF2B5EF4-FFF2-40B4-BE49-F238E27FC236}">
                <a16:creationId xmlns:a16="http://schemas.microsoft.com/office/drawing/2014/main" id="{FA92F08C-DA73-41B1-862B-C41BED1E1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5389" y="-1287765"/>
            <a:ext cx="585782" cy="590472"/>
          </a:xfrm>
          <a:prstGeom prst="rect">
            <a:avLst/>
          </a:prstGeom>
        </p:spPr>
      </p:pic>
      <p:pic>
        <p:nvPicPr>
          <p:cNvPr id="126" name="Graphic 125" descr="Leaf outline">
            <a:extLst>
              <a:ext uri="{FF2B5EF4-FFF2-40B4-BE49-F238E27FC236}">
                <a16:creationId xmlns:a16="http://schemas.microsoft.com/office/drawing/2014/main" id="{74C3EE02-E4DD-44B5-B134-B871AD79F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3292" y="-711442"/>
            <a:ext cx="585782" cy="590472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94D0A5D6-1E77-413C-B578-738C89520885}"/>
              </a:ext>
            </a:extLst>
          </p:cNvPr>
          <p:cNvSpPr/>
          <p:nvPr/>
        </p:nvSpPr>
        <p:spPr>
          <a:xfrm>
            <a:off x="2305455" y="856034"/>
            <a:ext cx="7529209" cy="5418306"/>
          </a:xfrm>
          <a:prstGeom prst="rect">
            <a:avLst/>
          </a:prstGeom>
          <a:solidFill>
            <a:srgbClr val="91C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3" name="Graphic 142" descr="Leaf outline">
            <a:extLst>
              <a:ext uri="{FF2B5EF4-FFF2-40B4-BE49-F238E27FC236}">
                <a16:creationId xmlns:a16="http://schemas.microsoft.com/office/drawing/2014/main" id="{721ABAE9-22D5-42CD-B3D1-6F021E820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7567" y="5529267"/>
            <a:ext cx="585782" cy="590472"/>
          </a:xfrm>
          <a:prstGeom prst="rect">
            <a:avLst/>
          </a:prstGeom>
        </p:spPr>
      </p:pic>
      <p:pic>
        <p:nvPicPr>
          <p:cNvPr id="144" name="Graphic 143" descr="Flower outline">
            <a:extLst>
              <a:ext uri="{FF2B5EF4-FFF2-40B4-BE49-F238E27FC236}">
                <a16:creationId xmlns:a16="http://schemas.microsoft.com/office/drawing/2014/main" id="{3CDDC431-0207-478E-8BC3-46468C1B69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34749" y="5846925"/>
            <a:ext cx="585782" cy="590472"/>
          </a:xfrm>
          <a:prstGeom prst="rect">
            <a:avLst/>
          </a:prstGeom>
        </p:spPr>
      </p:pic>
      <p:pic>
        <p:nvPicPr>
          <p:cNvPr id="145" name="Graphic 144" descr="Leaf outline">
            <a:extLst>
              <a:ext uri="{FF2B5EF4-FFF2-40B4-BE49-F238E27FC236}">
                <a16:creationId xmlns:a16="http://schemas.microsoft.com/office/drawing/2014/main" id="{38FCC1B3-67E4-4CB0-9927-8E0B1932F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2135" y="4866807"/>
            <a:ext cx="585782" cy="590472"/>
          </a:xfrm>
          <a:prstGeom prst="rect">
            <a:avLst/>
          </a:prstGeom>
        </p:spPr>
      </p:pic>
      <p:pic>
        <p:nvPicPr>
          <p:cNvPr id="146" name="Graphic 145" descr="Plant outline">
            <a:extLst>
              <a:ext uri="{FF2B5EF4-FFF2-40B4-BE49-F238E27FC236}">
                <a16:creationId xmlns:a16="http://schemas.microsoft.com/office/drawing/2014/main" id="{B951DC35-C3FC-4CF0-BB95-9E7F8643C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0560" y="5846925"/>
            <a:ext cx="585782" cy="590472"/>
          </a:xfrm>
          <a:prstGeom prst="rect">
            <a:avLst/>
          </a:prstGeom>
        </p:spPr>
      </p:pic>
      <p:pic>
        <p:nvPicPr>
          <p:cNvPr id="147" name="Graphic 146" descr="Flower outline">
            <a:extLst>
              <a:ext uri="{FF2B5EF4-FFF2-40B4-BE49-F238E27FC236}">
                <a16:creationId xmlns:a16="http://schemas.microsoft.com/office/drawing/2014/main" id="{34F4051F-2290-482E-BB2E-592B3D6BE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6118" y="4483294"/>
            <a:ext cx="585782" cy="590472"/>
          </a:xfrm>
          <a:prstGeom prst="rect">
            <a:avLst/>
          </a:prstGeom>
        </p:spPr>
      </p:pic>
      <p:pic>
        <p:nvPicPr>
          <p:cNvPr id="148" name="Graphic 147" descr="Leaf outline">
            <a:extLst>
              <a:ext uri="{FF2B5EF4-FFF2-40B4-BE49-F238E27FC236}">
                <a16:creationId xmlns:a16="http://schemas.microsoft.com/office/drawing/2014/main" id="{74421376-4ABB-4941-B69D-96575D81F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7582" y="5308928"/>
            <a:ext cx="585782" cy="590472"/>
          </a:xfrm>
          <a:prstGeom prst="rect">
            <a:avLst/>
          </a:prstGeom>
        </p:spPr>
      </p:pic>
      <p:pic>
        <p:nvPicPr>
          <p:cNvPr id="149" name="Graphic 148" descr="Leaf outline">
            <a:extLst>
              <a:ext uri="{FF2B5EF4-FFF2-40B4-BE49-F238E27FC236}">
                <a16:creationId xmlns:a16="http://schemas.microsoft.com/office/drawing/2014/main" id="{22784AC1-7838-4341-A333-BC84B4339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1252" y="4601740"/>
            <a:ext cx="585782" cy="590472"/>
          </a:xfrm>
          <a:prstGeom prst="rect">
            <a:avLst/>
          </a:prstGeom>
        </p:spPr>
      </p:pic>
      <p:pic>
        <p:nvPicPr>
          <p:cNvPr id="150" name="Graphic 149" descr="Leaf outline">
            <a:extLst>
              <a:ext uri="{FF2B5EF4-FFF2-40B4-BE49-F238E27FC236}">
                <a16:creationId xmlns:a16="http://schemas.microsoft.com/office/drawing/2014/main" id="{17A0D9E2-5116-495F-B529-F733582E6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6911" y="1993336"/>
            <a:ext cx="585782" cy="590472"/>
          </a:xfrm>
          <a:prstGeom prst="rect">
            <a:avLst/>
          </a:prstGeom>
        </p:spPr>
      </p:pic>
      <p:pic>
        <p:nvPicPr>
          <p:cNvPr id="151" name="Graphic 150" descr="Plant outline">
            <a:extLst>
              <a:ext uri="{FF2B5EF4-FFF2-40B4-BE49-F238E27FC236}">
                <a16:creationId xmlns:a16="http://schemas.microsoft.com/office/drawing/2014/main" id="{4F94B67F-8FD9-4E23-A671-FC4F63FBE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419" y="2217303"/>
            <a:ext cx="585782" cy="590472"/>
          </a:xfrm>
          <a:prstGeom prst="rect">
            <a:avLst/>
          </a:prstGeom>
        </p:spPr>
      </p:pic>
      <p:pic>
        <p:nvPicPr>
          <p:cNvPr id="152" name="Graphic 151" descr="Leaf outline">
            <a:extLst>
              <a:ext uri="{FF2B5EF4-FFF2-40B4-BE49-F238E27FC236}">
                <a16:creationId xmlns:a16="http://schemas.microsoft.com/office/drawing/2014/main" id="{F598C219-6F18-40F1-AB99-0F331C709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6883" y="2666496"/>
            <a:ext cx="585782" cy="590472"/>
          </a:xfrm>
          <a:prstGeom prst="rect">
            <a:avLst/>
          </a:prstGeom>
        </p:spPr>
      </p:pic>
      <p:pic>
        <p:nvPicPr>
          <p:cNvPr id="153" name="Graphic 152" descr="Flower outline">
            <a:extLst>
              <a:ext uri="{FF2B5EF4-FFF2-40B4-BE49-F238E27FC236}">
                <a16:creationId xmlns:a16="http://schemas.microsoft.com/office/drawing/2014/main" id="{49D7D42A-7248-4A09-B5E8-AE28A297D0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0996" y="2719861"/>
            <a:ext cx="585782" cy="590472"/>
          </a:xfrm>
          <a:prstGeom prst="rect">
            <a:avLst/>
          </a:prstGeom>
        </p:spPr>
      </p:pic>
      <p:pic>
        <p:nvPicPr>
          <p:cNvPr id="154" name="Graphic 153" descr="Flower outline">
            <a:extLst>
              <a:ext uri="{FF2B5EF4-FFF2-40B4-BE49-F238E27FC236}">
                <a16:creationId xmlns:a16="http://schemas.microsoft.com/office/drawing/2014/main" id="{2C62772E-9E03-48B7-B9C7-1F6C28A72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5462" y="947363"/>
            <a:ext cx="585782" cy="590472"/>
          </a:xfrm>
          <a:prstGeom prst="rect">
            <a:avLst/>
          </a:prstGeom>
        </p:spPr>
      </p:pic>
      <p:pic>
        <p:nvPicPr>
          <p:cNvPr id="155" name="Graphic 154" descr="Leaf outline">
            <a:extLst>
              <a:ext uri="{FF2B5EF4-FFF2-40B4-BE49-F238E27FC236}">
                <a16:creationId xmlns:a16="http://schemas.microsoft.com/office/drawing/2014/main" id="{A1767EAB-C819-40C5-80AF-9B794C183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0242" y="3153423"/>
            <a:ext cx="585782" cy="590472"/>
          </a:xfrm>
          <a:prstGeom prst="rect">
            <a:avLst/>
          </a:prstGeom>
        </p:spPr>
      </p:pic>
      <p:pic>
        <p:nvPicPr>
          <p:cNvPr id="156" name="Graphic 155" descr="Leaf outline">
            <a:extLst>
              <a:ext uri="{FF2B5EF4-FFF2-40B4-BE49-F238E27FC236}">
                <a16:creationId xmlns:a16="http://schemas.microsoft.com/office/drawing/2014/main" id="{DB5397FF-DBC2-4E37-97AC-56A53E343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0596" y="1065809"/>
            <a:ext cx="585782" cy="590472"/>
          </a:xfrm>
          <a:prstGeom prst="rect">
            <a:avLst/>
          </a:prstGeom>
        </p:spPr>
      </p:pic>
      <p:pic>
        <p:nvPicPr>
          <p:cNvPr id="157" name="Graphic 156" descr="Leaf outline">
            <a:extLst>
              <a:ext uri="{FF2B5EF4-FFF2-40B4-BE49-F238E27FC236}">
                <a16:creationId xmlns:a16="http://schemas.microsoft.com/office/drawing/2014/main" id="{D03796C9-E84F-488C-AF75-D4C826045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8499" y="1642132"/>
            <a:ext cx="585782" cy="590472"/>
          </a:xfrm>
          <a:prstGeom prst="rect">
            <a:avLst/>
          </a:prstGeom>
        </p:spPr>
      </p:pic>
      <p:pic>
        <p:nvPicPr>
          <p:cNvPr id="158" name="Graphic 157" descr="Leaf outline">
            <a:extLst>
              <a:ext uri="{FF2B5EF4-FFF2-40B4-BE49-F238E27FC236}">
                <a16:creationId xmlns:a16="http://schemas.microsoft.com/office/drawing/2014/main" id="{716728C8-0923-4B37-92EB-4E0471D68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3876" y="4917845"/>
            <a:ext cx="585782" cy="590472"/>
          </a:xfrm>
          <a:prstGeom prst="rect">
            <a:avLst/>
          </a:prstGeom>
        </p:spPr>
      </p:pic>
      <p:pic>
        <p:nvPicPr>
          <p:cNvPr id="159" name="Graphic 158" descr="Plant outline">
            <a:extLst>
              <a:ext uri="{FF2B5EF4-FFF2-40B4-BE49-F238E27FC236}">
                <a16:creationId xmlns:a16="http://schemas.microsoft.com/office/drawing/2014/main" id="{D6EDC4D3-A328-4E7E-937C-D53BDF7FB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2384" y="5141812"/>
            <a:ext cx="585782" cy="590472"/>
          </a:xfrm>
          <a:prstGeom prst="rect">
            <a:avLst/>
          </a:prstGeom>
        </p:spPr>
      </p:pic>
      <p:pic>
        <p:nvPicPr>
          <p:cNvPr id="160" name="Graphic 159" descr="Leaf outline">
            <a:extLst>
              <a:ext uri="{FF2B5EF4-FFF2-40B4-BE49-F238E27FC236}">
                <a16:creationId xmlns:a16="http://schemas.microsoft.com/office/drawing/2014/main" id="{7791B1BA-3A52-4BB2-A1B5-44BF959B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3848" y="5591005"/>
            <a:ext cx="585782" cy="590472"/>
          </a:xfrm>
          <a:prstGeom prst="rect">
            <a:avLst/>
          </a:prstGeom>
        </p:spPr>
      </p:pic>
      <p:pic>
        <p:nvPicPr>
          <p:cNvPr id="161" name="Graphic 160" descr="Plant outline">
            <a:extLst>
              <a:ext uri="{FF2B5EF4-FFF2-40B4-BE49-F238E27FC236}">
                <a16:creationId xmlns:a16="http://schemas.microsoft.com/office/drawing/2014/main" id="{4DA31D88-A13F-4325-97D1-CB5EF01F0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6869" y="5235503"/>
            <a:ext cx="585782" cy="590472"/>
          </a:xfrm>
          <a:prstGeom prst="rect">
            <a:avLst/>
          </a:prstGeom>
        </p:spPr>
      </p:pic>
      <p:pic>
        <p:nvPicPr>
          <p:cNvPr id="162" name="Graphic 161" descr="Plant outline">
            <a:extLst>
              <a:ext uri="{FF2B5EF4-FFF2-40B4-BE49-F238E27FC236}">
                <a16:creationId xmlns:a16="http://schemas.microsoft.com/office/drawing/2014/main" id="{8287567E-FAC2-44D8-BDD0-F178810E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0657" y="3664913"/>
            <a:ext cx="585782" cy="590472"/>
          </a:xfrm>
          <a:prstGeom prst="rect">
            <a:avLst/>
          </a:prstGeom>
        </p:spPr>
      </p:pic>
      <p:pic>
        <p:nvPicPr>
          <p:cNvPr id="163" name="Graphic 162" descr="Flower outline">
            <a:extLst>
              <a:ext uri="{FF2B5EF4-FFF2-40B4-BE49-F238E27FC236}">
                <a16:creationId xmlns:a16="http://schemas.microsoft.com/office/drawing/2014/main" id="{F65CC71C-4548-430B-9224-00160F5160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7961" y="5644370"/>
            <a:ext cx="585782" cy="590472"/>
          </a:xfrm>
          <a:prstGeom prst="rect">
            <a:avLst/>
          </a:prstGeom>
        </p:spPr>
      </p:pic>
      <p:pic>
        <p:nvPicPr>
          <p:cNvPr id="164" name="Graphic 163" descr="Flower outline">
            <a:extLst>
              <a:ext uri="{FF2B5EF4-FFF2-40B4-BE49-F238E27FC236}">
                <a16:creationId xmlns:a16="http://schemas.microsoft.com/office/drawing/2014/main" id="{B08DAF61-2614-4318-96F2-6B885713A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2427" y="3871872"/>
            <a:ext cx="585782" cy="590472"/>
          </a:xfrm>
          <a:prstGeom prst="rect">
            <a:avLst/>
          </a:prstGeom>
        </p:spPr>
      </p:pic>
      <p:pic>
        <p:nvPicPr>
          <p:cNvPr id="165" name="Graphic 164" descr="Leaf outline">
            <a:extLst>
              <a:ext uri="{FF2B5EF4-FFF2-40B4-BE49-F238E27FC236}">
                <a16:creationId xmlns:a16="http://schemas.microsoft.com/office/drawing/2014/main" id="{78FE43E8-64D2-4551-861B-86D06FF63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3891" y="4697506"/>
            <a:ext cx="585782" cy="590472"/>
          </a:xfrm>
          <a:prstGeom prst="rect">
            <a:avLst/>
          </a:prstGeom>
        </p:spPr>
      </p:pic>
      <p:pic>
        <p:nvPicPr>
          <p:cNvPr id="166" name="Graphic 165" descr="Leaf outline">
            <a:extLst>
              <a:ext uri="{FF2B5EF4-FFF2-40B4-BE49-F238E27FC236}">
                <a16:creationId xmlns:a16="http://schemas.microsoft.com/office/drawing/2014/main" id="{7CB18789-CAA8-4FC0-9511-0DEE41303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7561" y="3990318"/>
            <a:ext cx="585782" cy="590472"/>
          </a:xfrm>
          <a:prstGeom prst="rect">
            <a:avLst/>
          </a:prstGeom>
        </p:spPr>
      </p:pic>
      <p:pic>
        <p:nvPicPr>
          <p:cNvPr id="167" name="Graphic 166" descr="Leaf outline">
            <a:extLst>
              <a:ext uri="{FF2B5EF4-FFF2-40B4-BE49-F238E27FC236}">
                <a16:creationId xmlns:a16="http://schemas.microsoft.com/office/drawing/2014/main" id="{BC132B10-A04D-4931-94F4-65BFE970A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5464" y="4566641"/>
            <a:ext cx="585782" cy="590472"/>
          </a:xfrm>
          <a:prstGeom prst="rect">
            <a:avLst/>
          </a:prstGeom>
        </p:spPr>
      </p:pic>
      <p:pic>
        <p:nvPicPr>
          <p:cNvPr id="168" name="Graphic 167" descr="Leaf outline">
            <a:extLst>
              <a:ext uri="{FF2B5EF4-FFF2-40B4-BE49-F238E27FC236}">
                <a16:creationId xmlns:a16="http://schemas.microsoft.com/office/drawing/2014/main" id="{D84A9685-FDCF-4100-B7F2-E2DF15385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0491" y="853564"/>
            <a:ext cx="585782" cy="590472"/>
          </a:xfrm>
          <a:prstGeom prst="rect">
            <a:avLst/>
          </a:prstGeom>
        </p:spPr>
      </p:pic>
      <p:pic>
        <p:nvPicPr>
          <p:cNvPr id="169" name="Graphic 168" descr="Leaf outline">
            <a:extLst>
              <a:ext uri="{FF2B5EF4-FFF2-40B4-BE49-F238E27FC236}">
                <a16:creationId xmlns:a16="http://schemas.microsoft.com/office/drawing/2014/main" id="{067BBB80-14DF-4106-8ACA-D13AED4BF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5035" y="799849"/>
            <a:ext cx="585782" cy="590472"/>
          </a:xfrm>
          <a:prstGeom prst="rect">
            <a:avLst/>
          </a:prstGeom>
        </p:spPr>
      </p:pic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3B6A9CA-CEE3-4E90-9FCC-3CBB000DB6D4}"/>
              </a:ext>
            </a:extLst>
          </p:cNvPr>
          <p:cNvGrpSpPr/>
          <p:nvPr/>
        </p:nvGrpSpPr>
        <p:grpSpPr>
          <a:xfrm>
            <a:off x="2357336" y="1273232"/>
            <a:ext cx="4424456" cy="3057206"/>
            <a:chOff x="2357336" y="1273232"/>
            <a:chExt cx="6906538" cy="4734360"/>
          </a:xfrm>
        </p:grpSpPr>
        <p:pic>
          <p:nvPicPr>
            <p:cNvPr id="171" name="Graphic 170" descr="Leaf outline">
              <a:extLst>
                <a:ext uri="{FF2B5EF4-FFF2-40B4-BE49-F238E27FC236}">
                  <a16:creationId xmlns:a16="http://schemas.microsoft.com/office/drawing/2014/main" id="{2126F52A-61AD-4518-8330-F06C8ACF8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41641" y="3213510"/>
              <a:ext cx="914400" cy="914400"/>
            </a:xfrm>
            <a:prstGeom prst="rect">
              <a:avLst/>
            </a:prstGeom>
          </p:spPr>
        </p:pic>
        <p:pic>
          <p:nvPicPr>
            <p:cNvPr id="172" name="Graphic 171" descr="Flower outline">
              <a:extLst>
                <a:ext uri="{FF2B5EF4-FFF2-40B4-BE49-F238E27FC236}">
                  <a16:creationId xmlns:a16="http://schemas.microsoft.com/office/drawing/2014/main" id="{AB314824-78BA-4146-8CEC-BBC03A6B0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49474" y="3705433"/>
              <a:ext cx="914400" cy="914400"/>
            </a:xfrm>
            <a:prstGeom prst="rect">
              <a:avLst/>
            </a:prstGeom>
          </p:spPr>
        </p:pic>
        <p:pic>
          <p:nvPicPr>
            <p:cNvPr id="173" name="Graphic 172" descr="Plant outline">
              <a:extLst>
                <a:ext uri="{FF2B5EF4-FFF2-40B4-BE49-F238E27FC236}">
                  <a16:creationId xmlns:a16="http://schemas.microsoft.com/office/drawing/2014/main" id="{E01B5384-BF88-4C31-864D-F49642D7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57336" y="3560344"/>
              <a:ext cx="914400" cy="914400"/>
            </a:xfrm>
            <a:prstGeom prst="rect">
              <a:avLst/>
            </a:prstGeom>
          </p:spPr>
        </p:pic>
        <p:pic>
          <p:nvPicPr>
            <p:cNvPr id="174" name="Graphic 173" descr="Leaf outline">
              <a:extLst>
                <a:ext uri="{FF2B5EF4-FFF2-40B4-BE49-F238E27FC236}">
                  <a16:creationId xmlns:a16="http://schemas.microsoft.com/office/drawing/2014/main" id="{42F3ABE4-9C47-415E-AEDF-161EE114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64415" y="2187632"/>
              <a:ext cx="914400" cy="914400"/>
            </a:xfrm>
            <a:prstGeom prst="rect">
              <a:avLst/>
            </a:prstGeom>
          </p:spPr>
        </p:pic>
        <p:pic>
          <p:nvPicPr>
            <p:cNvPr id="175" name="Graphic 174" descr="Leaf outline">
              <a:extLst>
                <a:ext uri="{FF2B5EF4-FFF2-40B4-BE49-F238E27FC236}">
                  <a16:creationId xmlns:a16="http://schemas.microsoft.com/office/drawing/2014/main" id="{AFC31D4E-BE38-4431-A887-17F3F889C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21095" y="4255959"/>
              <a:ext cx="914400" cy="914400"/>
            </a:xfrm>
            <a:prstGeom prst="rect">
              <a:avLst/>
            </a:prstGeom>
          </p:spPr>
        </p:pic>
        <p:pic>
          <p:nvPicPr>
            <p:cNvPr id="176" name="Graphic 175" descr="Plant outline">
              <a:extLst>
                <a:ext uri="{FF2B5EF4-FFF2-40B4-BE49-F238E27FC236}">
                  <a16:creationId xmlns:a16="http://schemas.microsoft.com/office/drawing/2014/main" id="{E923EE14-CCE7-492C-8249-7090A6447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91212" y="3705433"/>
              <a:ext cx="914400" cy="914400"/>
            </a:xfrm>
            <a:prstGeom prst="rect">
              <a:avLst/>
            </a:prstGeom>
          </p:spPr>
        </p:pic>
        <p:pic>
          <p:nvPicPr>
            <p:cNvPr id="177" name="Graphic 176" descr="Plant outline">
              <a:extLst>
                <a:ext uri="{FF2B5EF4-FFF2-40B4-BE49-F238E27FC236}">
                  <a16:creationId xmlns:a16="http://schemas.microsoft.com/office/drawing/2014/main" id="{3F97D577-A0C2-4E1D-9850-D38BF7FE5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3186" y="1273232"/>
              <a:ext cx="914400" cy="914400"/>
            </a:xfrm>
            <a:prstGeom prst="rect">
              <a:avLst/>
            </a:prstGeom>
          </p:spPr>
        </p:pic>
        <p:pic>
          <p:nvPicPr>
            <p:cNvPr id="178" name="Graphic 177" descr="Flower outline">
              <a:extLst>
                <a:ext uri="{FF2B5EF4-FFF2-40B4-BE49-F238E27FC236}">
                  <a16:creationId xmlns:a16="http://schemas.microsoft.com/office/drawing/2014/main" id="{D97DEB07-000A-4FC5-BB36-880B42C64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19245" y="4338600"/>
              <a:ext cx="914400" cy="914400"/>
            </a:xfrm>
            <a:prstGeom prst="rect">
              <a:avLst/>
            </a:prstGeom>
          </p:spPr>
        </p:pic>
        <p:pic>
          <p:nvPicPr>
            <p:cNvPr id="179" name="Graphic 178" descr="Flower outline">
              <a:extLst>
                <a:ext uri="{FF2B5EF4-FFF2-40B4-BE49-F238E27FC236}">
                  <a16:creationId xmlns:a16="http://schemas.microsoft.com/office/drawing/2014/main" id="{EEE5042F-6216-46A8-9E3F-65B2DB9C8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38414" y="1593726"/>
              <a:ext cx="914400" cy="914400"/>
            </a:xfrm>
            <a:prstGeom prst="rect">
              <a:avLst/>
            </a:prstGeom>
          </p:spPr>
        </p:pic>
        <p:pic>
          <p:nvPicPr>
            <p:cNvPr id="180" name="Graphic 179" descr="Leaf outline">
              <a:extLst>
                <a:ext uri="{FF2B5EF4-FFF2-40B4-BE49-F238E27FC236}">
                  <a16:creationId xmlns:a16="http://schemas.microsoft.com/office/drawing/2014/main" id="{914AD952-9507-4F59-96B9-AE5236984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0015" y="5093192"/>
              <a:ext cx="914400" cy="914400"/>
            </a:xfrm>
            <a:prstGeom prst="rect">
              <a:avLst/>
            </a:prstGeom>
          </p:spPr>
        </p:pic>
        <p:pic>
          <p:nvPicPr>
            <p:cNvPr id="181" name="Graphic 180" descr="Leaf outline">
              <a:extLst>
                <a:ext uri="{FF2B5EF4-FFF2-40B4-BE49-F238E27FC236}">
                  <a16:creationId xmlns:a16="http://schemas.microsoft.com/office/drawing/2014/main" id="{FDA530C7-469E-44EA-8B39-F4AE18C84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154" y="5010010"/>
              <a:ext cx="914400" cy="914400"/>
            </a:xfrm>
            <a:prstGeom prst="rect">
              <a:avLst/>
            </a:prstGeom>
          </p:spPr>
        </p:pic>
        <p:pic>
          <p:nvPicPr>
            <p:cNvPr id="182" name="Graphic 181" descr="Leaf outline">
              <a:extLst>
                <a:ext uri="{FF2B5EF4-FFF2-40B4-BE49-F238E27FC236}">
                  <a16:creationId xmlns:a16="http://schemas.microsoft.com/office/drawing/2014/main" id="{C0E6F286-253F-40DB-8470-830FC0F47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11925" y="2872296"/>
              <a:ext cx="914400" cy="914400"/>
            </a:xfrm>
            <a:prstGeom prst="rect">
              <a:avLst/>
            </a:prstGeom>
          </p:spPr>
        </p:pic>
        <p:pic>
          <p:nvPicPr>
            <p:cNvPr id="183" name="Graphic 182" descr="Leaf outline">
              <a:extLst>
                <a:ext uri="{FF2B5EF4-FFF2-40B4-BE49-F238E27FC236}">
                  <a16:creationId xmlns:a16="http://schemas.microsoft.com/office/drawing/2014/main" id="{3657A51F-08AC-402F-8272-84C113C8D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8365" y="1777151"/>
              <a:ext cx="914400" cy="914400"/>
            </a:xfrm>
            <a:prstGeom prst="rect">
              <a:avLst/>
            </a:prstGeom>
          </p:spPr>
        </p:pic>
        <p:pic>
          <p:nvPicPr>
            <p:cNvPr id="184" name="Graphic 183" descr="Leaf outline">
              <a:extLst>
                <a:ext uri="{FF2B5EF4-FFF2-40B4-BE49-F238E27FC236}">
                  <a16:creationId xmlns:a16="http://schemas.microsoft.com/office/drawing/2014/main" id="{96A58B77-7A01-4BAC-A4E0-707FA943F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9710" y="2669640"/>
              <a:ext cx="914400" cy="914400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6ECA267-BFD5-4B14-A12E-A0C53B4F8E4D}"/>
              </a:ext>
            </a:extLst>
          </p:cNvPr>
          <p:cNvGrpSpPr/>
          <p:nvPr/>
        </p:nvGrpSpPr>
        <p:grpSpPr>
          <a:xfrm>
            <a:off x="3074038" y="1163367"/>
            <a:ext cx="6575680" cy="5068528"/>
            <a:chOff x="998071" y="849412"/>
            <a:chExt cx="6575680" cy="5068528"/>
          </a:xfrm>
        </p:grpSpPr>
        <p:pic>
          <p:nvPicPr>
            <p:cNvPr id="186" name="Graphic 185" descr="Cloud with solid fill">
              <a:extLst>
                <a:ext uri="{FF2B5EF4-FFF2-40B4-BE49-F238E27FC236}">
                  <a16:creationId xmlns:a16="http://schemas.microsoft.com/office/drawing/2014/main" id="{BCAFBEA4-3E34-4267-83D2-6354135B2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758765" y="2910843"/>
              <a:ext cx="814986" cy="814986"/>
            </a:xfrm>
            <a:prstGeom prst="rect">
              <a:avLst/>
            </a:prstGeom>
          </p:spPr>
        </p:pic>
        <p:sp>
          <p:nvSpPr>
            <p:cNvPr id="187" name="Oval 2">
              <a:extLst>
                <a:ext uri="{FF2B5EF4-FFF2-40B4-BE49-F238E27FC236}">
                  <a16:creationId xmlns:a16="http://schemas.microsoft.com/office/drawing/2014/main" id="{8F0C8FFF-77AE-414F-B040-C4A6989EB716}"/>
                </a:ext>
              </a:extLst>
            </p:cNvPr>
            <p:cNvSpPr/>
            <p:nvPr/>
          </p:nvSpPr>
          <p:spPr>
            <a:xfrm>
              <a:off x="5478732" y="2976363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8" name="Block Arc 187">
              <a:extLst>
                <a:ext uri="{FF2B5EF4-FFF2-40B4-BE49-F238E27FC236}">
                  <a16:creationId xmlns:a16="http://schemas.microsoft.com/office/drawing/2014/main" id="{C7A73555-2168-4C17-AC70-33112B9AF705}"/>
                </a:ext>
              </a:extLst>
            </p:cNvPr>
            <p:cNvSpPr/>
            <p:nvPr/>
          </p:nvSpPr>
          <p:spPr>
            <a:xfrm rot="2220772">
              <a:off x="6178013" y="4010222"/>
              <a:ext cx="455137" cy="392359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89" name="Chord 188">
              <a:extLst>
                <a:ext uri="{FF2B5EF4-FFF2-40B4-BE49-F238E27FC236}">
                  <a16:creationId xmlns:a16="http://schemas.microsoft.com/office/drawing/2014/main" id="{9E50E37D-5111-42FB-B07D-F120E83E62AA}"/>
                </a:ext>
              </a:extLst>
            </p:cNvPr>
            <p:cNvSpPr/>
            <p:nvPr/>
          </p:nvSpPr>
          <p:spPr>
            <a:xfrm rot="18725468">
              <a:off x="5874189" y="3433652"/>
              <a:ext cx="328030" cy="328030"/>
            </a:xfrm>
            <a:prstGeom prst="chord">
              <a:avLst>
                <a:gd name="adj1" fmla="val 5380247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0" name="Chord 189">
              <a:extLst>
                <a:ext uri="{FF2B5EF4-FFF2-40B4-BE49-F238E27FC236}">
                  <a16:creationId xmlns:a16="http://schemas.microsoft.com/office/drawing/2014/main" id="{F91E9656-013D-4142-940E-88455F8FE5AC}"/>
                </a:ext>
              </a:extLst>
            </p:cNvPr>
            <p:cNvSpPr/>
            <p:nvPr/>
          </p:nvSpPr>
          <p:spPr>
            <a:xfrm rot="2874532" flipH="1">
              <a:off x="6541380" y="3430919"/>
              <a:ext cx="328029" cy="328029"/>
            </a:xfrm>
            <a:prstGeom prst="chord">
              <a:avLst>
                <a:gd name="adj1" fmla="val 5380247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91" name="Graphic 190" descr="Cloud with solid fill">
              <a:extLst>
                <a:ext uri="{FF2B5EF4-FFF2-40B4-BE49-F238E27FC236}">
                  <a16:creationId xmlns:a16="http://schemas.microsoft.com/office/drawing/2014/main" id="{8E794210-E475-4619-B5EC-7A4D1175F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46997" y="3861435"/>
              <a:ext cx="914400" cy="914400"/>
            </a:xfrm>
            <a:prstGeom prst="rect">
              <a:avLst/>
            </a:prstGeom>
          </p:spPr>
        </p:pic>
        <p:pic>
          <p:nvPicPr>
            <p:cNvPr id="192" name="Graphic 191" descr="Crown with solid fill">
              <a:extLst>
                <a:ext uri="{FF2B5EF4-FFF2-40B4-BE49-F238E27FC236}">
                  <a16:creationId xmlns:a16="http://schemas.microsoft.com/office/drawing/2014/main" id="{F3E233D1-1013-4F32-8C60-4716CA96D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854865">
              <a:off x="6301793" y="2539484"/>
              <a:ext cx="762000" cy="578753"/>
            </a:xfrm>
            <a:prstGeom prst="rect">
              <a:avLst/>
            </a:prstGeom>
          </p:spPr>
        </p:pic>
        <p:sp>
          <p:nvSpPr>
            <p:cNvPr id="193" name="Oval 2">
              <a:extLst>
                <a:ext uri="{FF2B5EF4-FFF2-40B4-BE49-F238E27FC236}">
                  <a16:creationId xmlns:a16="http://schemas.microsoft.com/office/drawing/2014/main" id="{6FF53A92-2353-425B-AF44-CF0FE50155CD}"/>
                </a:ext>
              </a:extLst>
            </p:cNvPr>
            <p:cNvSpPr/>
            <p:nvPr/>
          </p:nvSpPr>
          <p:spPr>
            <a:xfrm>
              <a:off x="3366212" y="849412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rgbClr val="36F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C6AF93D-7529-4CC4-89C9-E3EDD7901C8F}"/>
                </a:ext>
              </a:extLst>
            </p:cNvPr>
            <p:cNvSpPr/>
            <p:nvPr/>
          </p:nvSpPr>
          <p:spPr>
            <a:xfrm>
              <a:off x="3691743" y="1292780"/>
              <a:ext cx="282804" cy="282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7D09BB2C-B2F2-4324-A58F-7A4CB43ECBAB}"/>
                </a:ext>
              </a:extLst>
            </p:cNvPr>
            <p:cNvSpPr/>
            <p:nvPr/>
          </p:nvSpPr>
          <p:spPr>
            <a:xfrm>
              <a:off x="4475739" y="1292780"/>
              <a:ext cx="282804" cy="282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6" name="Block Arc 195">
              <a:extLst>
                <a:ext uri="{FF2B5EF4-FFF2-40B4-BE49-F238E27FC236}">
                  <a16:creationId xmlns:a16="http://schemas.microsoft.com/office/drawing/2014/main" id="{E26B84F8-2CF1-40DA-ABA2-DE29AECA5114}"/>
                </a:ext>
              </a:extLst>
            </p:cNvPr>
            <p:cNvSpPr/>
            <p:nvPr/>
          </p:nvSpPr>
          <p:spPr>
            <a:xfrm rot="13030263">
              <a:off x="4055930" y="1345734"/>
              <a:ext cx="417694" cy="422306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97" name="Graphic 33" descr="Shield with solid fill">
              <a:extLst>
                <a:ext uri="{FF2B5EF4-FFF2-40B4-BE49-F238E27FC236}">
                  <a16:creationId xmlns:a16="http://schemas.microsoft.com/office/drawing/2014/main" id="{A417EA5F-7D41-4B28-8CD0-A4BC79BDB3F3}"/>
                </a:ext>
              </a:extLst>
            </p:cNvPr>
            <p:cNvSpPr/>
            <p:nvPr/>
          </p:nvSpPr>
          <p:spPr>
            <a:xfrm>
              <a:off x="4738990" y="1814897"/>
              <a:ext cx="647101" cy="771522"/>
            </a:xfrm>
            <a:custGeom>
              <a:avLst/>
              <a:gdLst>
                <a:gd name="connsiteX0" fmla="*/ 350588 w 647101"/>
                <a:gd name="connsiteY0" fmla="*/ 12383 h 771522"/>
                <a:gd name="connsiteX1" fmla="*/ 614163 w 647101"/>
                <a:gd name="connsiteY1" fmla="*/ 141408 h 771522"/>
                <a:gd name="connsiteX2" fmla="*/ 647101 w 647101"/>
                <a:gd name="connsiteY2" fmla="*/ 177841 h 771522"/>
                <a:gd name="connsiteX3" fmla="*/ 647101 w 647101"/>
                <a:gd name="connsiteY3" fmla="*/ 269796 h 771522"/>
                <a:gd name="connsiteX4" fmla="*/ 343453 w 647101"/>
                <a:gd name="connsiteY4" fmla="*/ 765686 h 771522"/>
                <a:gd name="connsiteX5" fmla="*/ 303648 w 647101"/>
                <a:gd name="connsiteY5" fmla="*/ 765686 h 771522"/>
                <a:gd name="connsiteX6" fmla="*/ 1 w 647101"/>
                <a:gd name="connsiteY6" fmla="*/ 269796 h 771522"/>
                <a:gd name="connsiteX7" fmla="*/ 1 w 647101"/>
                <a:gd name="connsiteY7" fmla="*/ 177841 h 771522"/>
                <a:gd name="connsiteX8" fmla="*/ 32938 w 647101"/>
                <a:gd name="connsiteY8" fmla="*/ 141408 h 771522"/>
                <a:gd name="connsiteX9" fmla="*/ 296514 w 647101"/>
                <a:gd name="connsiteY9" fmla="*/ 12383 h 771522"/>
                <a:gd name="connsiteX10" fmla="*/ 346879 w 647101"/>
                <a:gd name="connsiteY10" fmla="*/ 8673 h 771522"/>
                <a:gd name="connsiteX11" fmla="*/ 350588 w 647101"/>
                <a:gd name="connsiteY11" fmla="*/ 12383 h 77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101" h="771522">
                  <a:moveTo>
                    <a:pt x="350588" y="12383"/>
                  </a:moveTo>
                  <a:cubicBezTo>
                    <a:pt x="418930" y="87226"/>
                    <a:pt x="513133" y="133340"/>
                    <a:pt x="614163" y="141408"/>
                  </a:cubicBezTo>
                  <a:cubicBezTo>
                    <a:pt x="632932" y="143167"/>
                    <a:pt x="647237" y="158990"/>
                    <a:pt x="647101" y="177841"/>
                  </a:cubicBezTo>
                  <a:lnTo>
                    <a:pt x="647101" y="269796"/>
                  </a:lnTo>
                  <a:cubicBezTo>
                    <a:pt x="647101" y="469678"/>
                    <a:pt x="519971" y="652539"/>
                    <a:pt x="343453" y="765686"/>
                  </a:cubicBezTo>
                  <a:cubicBezTo>
                    <a:pt x="331326" y="773468"/>
                    <a:pt x="315776" y="773468"/>
                    <a:pt x="303648" y="765686"/>
                  </a:cubicBezTo>
                  <a:cubicBezTo>
                    <a:pt x="127131" y="652539"/>
                    <a:pt x="1" y="469678"/>
                    <a:pt x="1" y="269796"/>
                  </a:cubicBezTo>
                  <a:lnTo>
                    <a:pt x="1" y="177841"/>
                  </a:lnTo>
                  <a:cubicBezTo>
                    <a:pt x="-135" y="158990"/>
                    <a:pt x="14169" y="143167"/>
                    <a:pt x="32938" y="141408"/>
                  </a:cubicBezTo>
                  <a:cubicBezTo>
                    <a:pt x="133969" y="133340"/>
                    <a:pt x="228172" y="87226"/>
                    <a:pt x="296514" y="12383"/>
                  </a:cubicBezTo>
                  <a:cubicBezTo>
                    <a:pt x="309398" y="-2549"/>
                    <a:pt x="331946" y="-4210"/>
                    <a:pt x="346879" y="8673"/>
                  </a:cubicBezTo>
                  <a:cubicBezTo>
                    <a:pt x="348204" y="9817"/>
                    <a:pt x="349444" y="11057"/>
                    <a:pt x="350588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98" name="Oval 2">
              <a:extLst>
                <a:ext uri="{FF2B5EF4-FFF2-40B4-BE49-F238E27FC236}">
                  <a16:creationId xmlns:a16="http://schemas.microsoft.com/office/drawing/2014/main" id="{A7DD5940-2322-4F69-AE3A-9AF8E8E1F570}"/>
                </a:ext>
              </a:extLst>
            </p:cNvPr>
            <p:cNvSpPr/>
            <p:nvPr/>
          </p:nvSpPr>
          <p:spPr>
            <a:xfrm>
              <a:off x="1221846" y="2170069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1339B8C-42FA-4B69-9EDA-9E24DAE9C5C4}"/>
                </a:ext>
              </a:extLst>
            </p:cNvPr>
            <p:cNvSpPr/>
            <p:nvPr/>
          </p:nvSpPr>
          <p:spPr>
            <a:xfrm rot="2003861">
              <a:off x="1547378" y="2709274"/>
              <a:ext cx="282804" cy="1869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28BC86E-006A-4846-A7C0-0A68B76FC240}"/>
                </a:ext>
              </a:extLst>
            </p:cNvPr>
            <p:cNvSpPr/>
            <p:nvPr/>
          </p:nvSpPr>
          <p:spPr>
            <a:xfrm rot="19785904">
              <a:off x="2331373" y="2709275"/>
              <a:ext cx="282804" cy="186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1" name="Block Arc 200">
              <a:extLst>
                <a:ext uri="{FF2B5EF4-FFF2-40B4-BE49-F238E27FC236}">
                  <a16:creationId xmlns:a16="http://schemas.microsoft.com/office/drawing/2014/main" id="{D970D63A-659D-4121-AE94-9307CE476A05}"/>
                </a:ext>
              </a:extLst>
            </p:cNvPr>
            <p:cNvSpPr/>
            <p:nvPr/>
          </p:nvSpPr>
          <p:spPr>
            <a:xfrm rot="2220772">
              <a:off x="1885956" y="3051173"/>
              <a:ext cx="420473" cy="362477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02" name="Graphic 36" descr="Fire with solid fill">
              <a:extLst>
                <a:ext uri="{FF2B5EF4-FFF2-40B4-BE49-F238E27FC236}">
                  <a16:creationId xmlns:a16="http://schemas.microsoft.com/office/drawing/2014/main" id="{30ED4D80-3720-4DA7-959A-511A9BDAEE95}"/>
                </a:ext>
              </a:extLst>
            </p:cNvPr>
            <p:cNvSpPr/>
            <p:nvPr/>
          </p:nvSpPr>
          <p:spPr>
            <a:xfrm flipH="1">
              <a:off x="998071" y="1942983"/>
              <a:ext cx="447550" cy="653710"/>
            </a:xfrm>
            <a:custGeom>
              <a:avLst/>
              <a:gdLst>
                <a:gd name="connsiteX0" fmla="*/ 527201 w 560815"/>
                <a:gd name="connsiteY0" fmla="*/ 421958 h 819150"/>
                <a:gd name="connsiteX1" fmla="*/ 402424 w 560815"/>
                <a:gd name="connsiteY1" fmla="*/ 531495 h 819150"/>
                <a:gd name="connsiteX2" fmla="*/ 361466 w 560815"/>
                <a:gd name="connsiteY2" fmla="*/ 382905 h 819150"/>
                <a:gd name="connsiteX3" fmla="*/ 232879 w 560815"/>
                <a:gd name="connsiteY3" fmla="*/ 0 h 819150"/>
                <a:gd name="connsiteX4" fmla="*/ 134771 w 560815"/>
                <a:gd name="connsiteY4" fmla="*/ 302895 h 819150"/>
                <a:gd name="connsiteX5" fmla="*/ 20471 w 560815"/>
                <a:gd name="connsiteY5" fmla="*/ 436245 h 819150"/>
                <a:gd name="connsiteX6" fmla="*/ 113816 w 560815"/>
                <a:gd name="connsiteY6" fmla="*/ 764858 h 819150"/>
                <a:gd name="connsiteX7" fmla="*/ 170966 w 560815"/>
                <a:gd name="connsiteY7" fmla="*/ 460058 h 819150"/>
                <a:gd name="connsiteX8" fmla="*/ 209066 w 560815"/>
                <a:gd name="connsiteY8" fmla="*/ 669608 h 819150"/>
                <a:gd name="connsiteX9" fmla="*/ 278599 w 560815"/>
                <a:gd name="connsiteY9" fmla="*/ 819150 h 819150"/>
                <a:gd name="connsiteX10" fmla="*/ 535774 w 560815"/>
                <a:gd name="connsiteY10" fmla="*/ 645795 h 819150"/>
                <a:gd name="connsiteX11" fmla="*/ 527201 w 560815"/>
                <a:gd name="connsiteY11" fmla="*/ 42195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815" h="819150">
                  <a:moveTo>
                    <a:pt x="527201" y="421958"/>
                  </a:moveTo>
                  <a:cubicBezTo>
                    <a:pt x="544346" y="491490"/>
                    <a:pt x="472908" y="560070"/>
                    <a:pt x="402424" y="531495"/>
                  </a:cubicBezTo>
                  <a:cubicBezTo>
                    <a:pt x="343369" y="510540"/>
                    <a:pt x="320509" y="441960"/>
                    <a:pt x="361466" y="382905"/>
                  </a:cubicBezTo>
                  <a:cubicBezTo>
                    <a:pt x="453858" y="260033"/>
                    <a:pt x="386231" y="66675"/>
                    <a:pt x="232879" y="0"/>
                  </a:cubicBezTo>
                  <a:cubicBezTo>
                    <a:pt x="302411" y="131445"/>
                    <a:pt x="195731" y="252413"/>
                    <a:pt x="134771" y="302895"/>
                  </a:cubicBezTo>
                  <a:cubicBezTo>
                    <a:pt x="73811" y="353378"/>
                    <a:pt x="32854" y="405765"/>
                    <a:pt x="20471" y="436245"/>
                  </a:cubicBezTo>
                  <a:cubicBezTo>
                    <a:pt x="-41442" y="586740"/>
                    <a:pt x="50951" y="730568"/>
                    <a:pt x="113816" y="764858"/>
                  </a:cubicBezTo>
                  <a:cubicBezTo>
                    <a:pt x="85241" y="700088"/>
                    <a:pt x="58571" y="576263"/>
                    <a:pt x="170966" y="460058"/>
                  </a:cubicBezTo>
                  <a:cubicBezTo>
                    <a:pt x="170966" y="460058"/>
                    <a:pt x="138581" y="583883"/>
                    <a:pt x="209066" y="669608"/>
                  </a:cubicBezTo>
                  <a:cubicBezTo>
                    <a:pt x="279551" y="755333"/>
                    <a:pt x="278599" y="819150"/>
                    <a:pt x="278599" y="819150"/>
                  </a:cubicBezTo>
                  <a:cubicBezTo>
                    <a:pt x="388136" y="819150"/>
                    <a:pt x="491958" y="753428"/>
                    <a:pt x="535774" y="645795"/>
                  </a:cubicBezTo>
                  <a:cubicBezTo>
                    <a:pt x="569111" y="581978"/>
                    <a:pt x="571969" y="481013"/>
                    <a:pt x="527201" y="421958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03" name="Graphic 36" descr="Fire with solid fill">
              <a:extLst>
                <a:ext uri="{FF2B5EF4-FFF2-40B4-BE49-F238E27FC236}">
                  <a16:creationId xmlns:a16="http://schemas.microsoft.com/office/drawing/2014/main" id="{B0BD9888-3BFB-4304-A51C-D2597E5DB0AD}"/>
                </a:ext>
              </a:extLst>
            </p:cNvPr>
            <p:cNvSpPr/>
            <p:nvPr/>
          </p:nvSpPr>
          <p:spPr>
            <a:xfrm>
              <a:off x="2810740" y="3199028"/>
              <a:ext cx="329281" cy="480962"/>
            </a:xfrm>
            <a:custGeom>
              <a:avLst/>
              <a:gdLst>
                <a:gd name="connsiteX0" fmla="*/ 527201 w 560815"/>
                <a:gd name="connsiteY0" fmla="*/ 421958 h 819150"/>
                <a:gd name="connsiteX1" fmla="*/ 402424 w 560815"/>
                <a:gd name="connsiteY1" fmla="*/ 531495 h 819150"/>
                <a:gd name="connsiteX2" fmla="*/ 361466 w 560815"/>
                <a:gd name="connsiteY2" fmla="*/ 382905 h 819150"/>
                <a:gd name="connsiteX3" fmla="*/ 232879 w 560815"/>
                <a:gd name="connsiteY3" fmla="*/ 0 h 819150"/>
                <a:gd name="connsiteX4" fmla="*/ 134771 w 560815"/>
                <a:gd name="connsiteY4" fmla="*/ 302895 h 819150"/>
                <a:gd name="connsiteX5" fmla="*/ 20471 w 560815"/>
                <a:gd name="connsiteY5" fmla="*/ 436245 h 819150"/>
                <a:gd name="connsiteX6" fmla="*/ 113816 w 560815"/>
                <a:gd name="connsiteY6" fmla="*/ 764858 h 819150"/>
                <a:gd name="connsiteX7" fmla="*/ 170966 w 560815"/>
                <a:gd name="connsiteY7" fmla="*/ 460058 h 819150"/>
                <a:gd name="connsiteX8" fmla="*/ 209066 w 560815"/>
                <a:gd name="connsiteY8" fmla="*/ 669608 h 819150"/>
                <a:gd name="connsiteX9" fmla="*/ 278599 w 560815"/>
                <a:gd name="connsiteY9" fmla="*/ 819150 h 819150"/>
                <a:gd name="connsiteX10" fmla="*/ 535774 w 560815"/>
                <a:gd name="connsiteY10" fmla="*/ 645795 h 819150"/>
                <a:gd name="connsiteX11" fmla="*/ 527201 w 560815"/>
                <a:gd name="connsiteY11" fmla="*/ 42195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815" h="819150">
                  <a:moveTo>
                    <a:pt x="527201" y="421958"/>
                  </a:moveTo>
                  <a:cubicBezTo>
                    <a:pt x="544346" y="491490"/>
                    <a:pt x="472908" y="560070"/>
                    <a:pt x="402424" y="531495"/>
                  </a:cubicBezTo>
                  <a:cubicBezTo>
                    <a:pt x="343369" y="510540"/>
                    <a:pt x="320509" y="441960"/>
                    <a:pt x="361466" y="382905"/>
                  </a:cubicBezTo>
                  <a:cubicBezTo>
                    <a:pt x="453858" y="260033"/>
                    <a:pt x="386231" y="66675"/>
                    <a:pt x="232879" y="0"/>
                  </a:cubicBezTo>
                  <a:cubicBezTo>
                    <a:pt x="302411" y="131445"/>
                    <a:pt x="195731" y="252413"/>
                    <a:pt x="134771" y="302895"/>
                  </a:cubicBezTo>
                  <a:cubicBezTo>
                    <a:pt x="73811" y="353378"/>
                    <a:pt x="32854" y="405765"/>
                    <a:pt x="20471" y="436245"/>
                  </a:cubicBezTo>
                  <a:cubicBezTo>
                    <a:pt x="-41442" y="586740"/>
                    <a:pt x="50951" y="730568"/>
                    <a:pt x="113816" y="764858"/>
                  </a:cubicBezTo>
                  <a:cubicBezTo>
                    <a:pt x="85241" y="700088"/>
                    <a:pt x="58571" y="576263"/>
                    <a:pt x="170966" y="460058"/>
                  </a:cubicBezTo>
                  <a:cubicBezTo>
                    <a:pt x="170966" y="460058"/>
                    <a:pt x="138581" y="583883"/>
                    <a:pt x="209066" y="669608"/>
                  </a:cubicBezTo>
                  <a:cubicBezTo>
                    <a:pt x="279551" y="755333"/>
                    <a:pt x="278599" y="819150"/>
                    <a:pt x="278599" y="819150"/>
                  </a:cubicBezTo>
                  <a:cubicBezTo>
                    <a:pt x="388136" y="819150"/>
                    <a:pt x="491958" y="753428"/>
                    <a:pt x="535774" y="645795"/>
                  </a:cubicBezTo>
                  <a:cubicBezTo>
                    <a:pt x="569111" y="581978"/>
                    <a:pt x="571969" y="481013"/>
                    <a:pt x="527201" y="421958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pic>
          <p:nvPicPr>
            <p:cNvPr id="204" name="Graphic 203" descr="Cloud with solid fill">
              <a:extLst>
                <a:ext uri="{FF2B5EF4-FFF2-40B4-BE49-F238E27FC236}">
                  <a16:creationId xmlns:a16="http://schemas.microsoft.com/office/drawing/2014/main" id="{36BAEC92-37E6-4DEA-93AD-2D4AE0C3E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4136105" y="4052948"/>
              <a:ext cx="814986" cy="814986"/>
            </a:xfrm>
            <a:prstGeom prst="rect">
              <a:avLst/>
            </a:prstGeom>
          </p:spPr>
        </p:pic>
        <p:sp>
          <p:nvSpPr>
            <p:cNvPr id="205" name="Oval 2">
              <a:extLst>
                <a:ext uri="{FF2B5EF4-FFF2-40B4-BE49-F238E27FC236}">
                  <a16:creationId xmlns:a16="http://schemas.microsoft.com/office/drawing/2014/main" id="{432F9389-0F8D-4524-8322-229E084831AB}"/>
                </a:ext>
              </a:extLst>
            </p:cNvPr>
            <p:cNvSpPr/>
            <p:nvPr/>
          </p:nvSpPr>
          <p:spPr>
            <a:xfrm>
              <a:off x="2902416" y="4061640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2BEA2280-838F-4A4A-87B5-7031531D82DF}"/>
                </a:ext>
              </a:extLst>
            </p:cNvPr>
            <p:cNvSpPr/>
            <p:nvPr/>
          </p:nvSpPr>
          <p:spPr>
            <a:xfrm rot="19461274">
              <a:off x="3227947" y="4600846"/>
              <a:ext cx="282804" cy="1869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35526865-08DB-449C-BC1D-F0889743DD10}"/>
                </a:ext>
              </a:extLst>
            </p:cNvPr>
            <p:cNvSpPr/>
            <p:nvPr/>
          </p:nvSpPr>
          <p:spPr>
            <a:xfrm rot="2407115">
              <a:off x="4011943" y="4600846"/>
              <a:ext cx="282804" cy="186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8" name="Block Arc 207">
              <a:extLst>
                <a:ext uri="{FF2B5EF4-FFF2-40B4-BE49-F238E27FC236}">
                  <a16:creationId xmlns:a16="http://schemas.microsoft.com/office/drawing/2014/main" id="{4A2B8C76-0D29-41A0-95C3-7855832B1005}"/>
                </a:ext>
              </a:extLst>
            </p:cNvPr>
            <p:cNvSpPr/>
            <p:nvPr/>
          </p:nvSpPr>
          <p:spPr>
            <a:xfrm rot="2220772">
              <a:off x="3566526" y="4942744"/>
              <a:ext cx="420473" cy="362477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209" name="Graphic 208" descr="Cloud with solid fill">
              <a:extLst>
                <a:ext uri="{FF2B5EF4-FFF2-40B4-BE49-F238E27FC236}">
                  <a16:creationId xmlns:a16="http://schemas.microsoft.com/office/drawing/2014/main" id="{3D720F30-36CC-4A5D-B31F-8EADD64D3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24337" y="500354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282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F07C5C9-2D20-4108-99BF-19CF32617829}"/>
              </a:ext>
            </a:extLst>
          </p:cNvPr>
          <p:cNvGrpSpPr/>
          <p:nvPr/>
        </p:nvGrpSpPr>
        <p:grpSpPr>
          <a:xfrm>
            <a:off x="2305455" y="799849"/>
            <a:ext cx="7575789" cy="5507648"/>
            <a:chOff x="2305455" y="799849"/>
            <a:chExt cx="7575789" cy="550764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2B61848-23FF-46F4-B020-879525CD4B1A}"/>
                </a:ext>
              </a:extLst>
            </p:cNvPr>
            <p:cNvSpPr/>
            <p:nvPr/>
          </p:nvSpPr>
          <p:spPr>
            <a:xfrm>
              <a:off x="2305455" y="856034"/>
              <a:ext cx="7529209" cy="5418306"/>
            </a:xfrm>
            <a:prstGeom prst="rect">
              <a:avLst/>
            </a:prstGeom>
            <a:solidFill>
              <a:srgbClr val="91C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" name="Graphic 2" descr="Leaf outline">
              <a:extLst>
                <a:ext uri="{FF2B5EF4-FFF2-40B4-BE49-F238E27FC236}">
                  <a16:creationId xmlns:a16="http://schemas.microsoft.com/office/drawing/2014/main" id="{57DA9498-FD1E-4E71-8641-411CA735A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87567" y="5529267"/>
              <a:ext cx="585782" cy="590472"/>
            </a:xfrm>
            <a:prstGeom prst="rect">
              <a:avLst/>
            </a:prstGeom>
          </p:spPr>
        </p:pic>
        <p:pic>
          <p:nvPicPr>
            <p:cNvPr id="4" name="Graphic 3" descr="Flower outline">
              <a:extLst>
                <a:ext uri="{FF2B5EF4-FFF2-40B4-BE49-F238E27FC236}">
                  <a16:creationId xmlns:a16="http://schemas.microsoft.com/office/drawing/2014/main" id="{BE778684-02AC-4E14-B1B1-73D448DD2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10287" y="4836699"/>
              <a:ext cx="585782" cy="590472"/>
            </a:xfrm>
            <a:prstGeom prst="rect">
              <a:avLst/>
            </a:prstGeom>
          </p:spPr>
        </p:pic>
        <p:pic>
          <p:nvPicPr>
            <p:cNvPr id="5" name="Graphic 4" descr="Leaf outline">
              <a:extLst>
                <a:ext uri="{FF2B5EF4-FFF2-40B4-BE49-F238E27FC236}">
                  <a16:creationId xmlns:a16="http://schemas.microsoft.com/office/drawing/2014/main" id="{6E7FE86A-D538-46DA-8348-AF22F5607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31549" y="4541062"/>
              <a:ext cx="585782" cy="590472"/>
            </a:xfrm>
            <a:prstGeom prst="rect">
              <a:avLst/>
            </a:prstGeom>
          </p:spPr>
        </p:pic>
        <p:pic>
          <p:nvPicPr>
            <p:cNvPr id="6" name="Graphic 5" descr="Plant outline">
              <a:extLst>
                <a:ext uri="{FF2B5EF4-FFF2-40B4-BE49-F238E27FC236}">
                  <a16:creationId xmlns:a16="http://schemas.microsoft.com/office/drawing/2014/main" id="{B3987D2F-6C51-4038-AB04-7A3B57F28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03466" y="5287978"/>
              <a:ext cx="585782" cy="590472"/>
            </a:xfrm>
            <a:prstGeom prst="rect">
              <a:avLst/>
            </a:prstGeom>
          </p:spPr>
        </p:pic>
        <p:pic>
          <p:nvPicPr>
            <p:cNvPr id="7" name="Graphic 6" descr="Flower outline">
              <a:extLst>
                <a:ext uri="{FF2B5EF4-FFF2-40B4-BE49-F238E27FC236}">
                  <a16:creationId xmlns:a16="http://schemas.microsoft.com/office/drawing/2014/main" id="{4D969369-A72C-4B55-B177-2A49E1181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26118" y="4483294"/>
              <a:ext cx="585782" cy="590472"/>
            </a:xfrm>
            <a:prstGeom prst="rect">
              <a:avLst/>
            </a:prstGeom>
          </p:spPr>
        </p:pic>
        <p:pic>
          <p:nvPicPr>
            <p:cNvPr id="8" name="Graphic 7" descr="Leaf outline">
              <a:extLst>
                <a:ext uri="{FF2B5EF4-FFF2-40B4-BE49-F238E27FC236}">
                  <a16:creationId xmlns:a16="http://schemas.microsoft.com/office/drawing/2014/main" id="{D54D4F53-F9C3-4330-A912-17B3AAF4C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3415" y="5717025"/>
              <a:ext cx="585782" cy="590472"/>
            </a:xfrm>
            <a:prstGeom prst="rect">
              <a:avLst/>
            </a:prstGeom>
          </p:spPr>
        </p:pic>
        <p:pic>
          <p:nvPicPr>
            <p:cNvPr id="9" name="Graphic 8" descr="Leaf outline">
              <a:extLst>
                <a:ext uri="{FF2B5EF4-FFF2-40B4-BE49-F238E27FC236}">
                  <a16:creationId xmlns:a16="http://schemas.microsoft.com/office/drawing/2014/main" id="{45BF2074-3506-433A-A548-F2499558F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1252" y="4601740"/>
              <a:ext cx="585782" cy="590472"/>
            </a:xfrm>
            <a:prstGeom prst="rect">
              <a:avLst/>
            </a:prstGeom>
          </p:spPr>
        </p:pic>
        <p:pic>
          <p:nvPicPr>
            <p:cNvPr id="10" name="Graphic 9" descr="Leaf outline">
              <a:extLst>
                <a:ext uri="{FF2B5EF4-FFF2-40B4-BE49-F238E27FC236}">
                  <a16:creationId xmlns:a16="http://schemas.microsoft.com/office/drawing/2014/main" id="{0B22D55F-9209-422B-B4E4-94A0A8B38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56911" y="1993336"/>
              <a:ext cx="585782" cy="590472"/>
            </a:xfrm>
            <a:prstGeom prst="rect">
              <a:avLst/>
            </a:prstGeom>
          </p:spPr>
        </p:pic>
        <p:pic>
          <p:nvPicPr>
            <p:cNvPr id="11" name="Graphic 10" descr="Plant outline">
              <a:extLst>
                <a:ext uri="{FF2B5EF4-FFF2-40B4-BE49-F238E27FC236}">
                  <a16:creationId xmlns:a16="http://schemas.microsoft.com/office/drawing/2014/main" id="{00172BE6-9A6C-483F-9C13-A3173B411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65419" y="2217303"/>
              <a:ext cx="585782" cy="590472"/>
            </a:xfrm>
            <a:prstGeom prst="rect">
              <a:avLst/>
            </a:prstGeom>
          </p:spPr>
        </p:pic>
        <p:pic>
          <p:nvPicPr>
            <p:cNvPr id="12" name="Graphic 11" descr="Leaf outline">
              <a:extLst>
                <a:ext uri="{FF2B5EF4-FFF2-40B4-BE49-F238E27FC236}">
                  <a16:creationId xmlns:a16="http://schemas.microsoft.com/office/drawing/2014/main" id="{5B57B74F-5801-408B-823D-FFE65BAD1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6883" y="2666496"/>
              <a:ext cx="585782" cy="590472"/>
            </a:xfrm>
            <a:prstGeom prst="rect">
              <a:avLst/>
            </a:prstGeom>
          </p:spPr>
        </p:pic>
        <p:pic>
          <p:nvPicPr>
            <p:cNvPr id="13" name="Graphic 12" descr="Flower outline">
              <a:extLst>
                <a:ext uri="{FF2B5EF4-FFF2-40B4-BE49-F238E27FC236}">
                  <a16:creationId xmlns:a16="http://schemas.microsoft.com/office/drawing/2014/main" id="{2EBA0512-BCAC-4CC5-A810-6007780FD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90996" y="2719861"/>
              <a:ext cx="585782" cy="590472"/>
            </a:xfrm>
            <a:prstGeom prst="rect">
              <a:avLst/>
            </a:prstGeom>
          </p:spPr>
        </p:pic>
        <p:pic>
          <p:nvPicPr>
            <p:cNvPr id="14" name="Graphic 13" descr="Flower outline">
              <a:extLst>
                <a:ext uri="{FF2B5EF4-FFF2-40B4-BE49-F238E27FC236}">
                  <a16:creationId xmlns:a16="http://schemas.microsoft.com/office/drawing/2014/main" id="{64C64A33-179E-455E-86BD-835687E93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5462" y="947363"/>
              <a:ext cx="585782" cy="590472"/>
            </a:xfrm>
            <a:prstGeom prst="rect">
              <a:avLst/>
            </a:prstGeom>
          </p:spPr>
        </p:pic>
        <p:pic>
          <p:nvPicPr>
            <p:cNvPr id="15" name="Graphic 14" descr="Leaf outline">
              <a:extLst>
                <a:ext uri="{FF2B5EF4-FFF2-40B4-BE49-F238E27FC236}">
                  <a16:creationId xmlns:a16="http://schemas.microsoft.com/office/drawing/2014/main" id="{15D0F8FF-2B54-4042-9A03-BB6019EAB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0242" y="3153423"/>
              <a:ext cx="585782" cy="590472"/>
            </a:xfrm>
            <a:prstGeom prst="rect">
              <a:avLst/>
            </a:prstGeom>
          </p:spPr>
        </p:pic>
        <p:pic>
          <p:nvPicPr>
            <p:cNvPr id="16" name="Graphic 15" descr="Leaf outline">
              <a:extLst>
                <a:ext uri="{FF2B5EF4-FFF2-40B4-BE49-F238E27FC236}">
                  <a16:creationId xmlns:a16="http://schemas.microsoft.com/office/drawing/2014/main" id="{2F636988-BFF4-408A-A27C-848F75C34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30596" y="1065809"/>
              <a:ext cx="585782" cy="590472"/>
            </a:xfrm>
            <a:prstGeom prst="rect">
              <a:avLst/>
            </a:prstGeom>
          </p:spPr>
        </p:pic>
        <p:pic>
          <p:nvPicPr>
            <p:cNvPr id="17" name="Graphic 16" descr="Leaf outline">
              <a:extLst>
                <a:ext uri="{FF2B5EF4-FFF2-40B4-BE49-F238E27FC236}">
                  <a16:creationId xmlns:a16="http://schemas.microsoft.com/office/drawing/2014/main" id="{C6CE2D5E-A1C1-4DEB-B92C-87BE670E5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202" y="1555392"/>
              <a:ext cx="585782" cy="590472"/>
            </a:xfrm>
            <a:prstGeom prst="rect">
              <a:avLst/>
            </a:prstGeom>
          </p:spPr>
        </p:pic>
        <p:pic>
          <p:nvPicPr>
            <p:cNvPr id="18" name="Graphic 17" descr="Leaf outline">
              <a:extLst>
                <a:ext uri="{FF2B5EF4-FFF2-40B4-BE49-F238E27FC236}">
                  <a16:creationId xmlns:a16="http://schemas.microsoft.com/office/drawing/2014/main" id="{E980D329-202F-4310-A731-DA9B52F44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93876" y="4917845"/>
              <a:ext cx="585782" cy="590472"/>
            </a:xfrm>
            <a:prstGeom prst="rect">
              <a:avLst/>
            </a:prstGeom>
          </p:spPr>
        </p:pic>
        <p:pic>
          <p:nvPicPr>
            <p:cNvPr id="19" name="Graphic 18" descr="Plant outline">
              <a:extLst>
                <a:ext uri="{FF2B5EF4-FFF2-40B4-BE49-F238E27FC236}">
                  <a16:creationId xmlns:a16="http://schemas.microsoft.com/office/drawing/2014/main" id="{376F33FA-161C-4566-AE77-13149D0E7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02384" y="5141812"/>
              <a:ext cx="585782" cy="590472"/>
            </a:xfrm>
            <a:prstGeom prst="rect">
              <a:avLst/>
            </a:prstGeom>
          </p:spPr>
        </p:pic>
        <p:pic>
          <p:nvPicPr>
            <p:cNvPr id="20" name="Graphic 19" descr="Leaf outline">
              <a:extLst>
                <a:ext uri="{FF2B5EF4-FFF2-40B4-BE49-F238E27FC236}">
                  <a16:creationId xmlns:a16="http://schemas.microsoft.com/office/drawing/2014/main" id="{05092544-320F-4FBC-B7AA-55FDBCBE5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83848" y="5591005"/>
              <a:ext cx="585782" cy="590472"/>
            </a:xfrm>
            <a:prstGeom prst="rect">
              <a:avLst/>
            </a:prstGeom>
          </p:spPr>
        </p:pic>
        <p:pic>
          <p:nvPicPr>
            <p:cNvPr id="21" name="Graphic 20" descr="Plant outline">
              <a:extLst>
                <a:ext uri="{FF2B5EF4-FFF2-40B4-BE49-F238E27FC236}">
                  <a16:creationId xmlns:a16="http://schemas.microsoft.com/office/drawing/2014/main" id="{F56B471A-7FB0-46D4-88CB-B7D8E0CA5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06869" y="5235503"/>
              <a:ext cx="585782" cy="590472"/>
            </a:xfrm>
            <a:prstGeom prst="rect">
              <a:avLst/>
            </a:prstGeom>
          </p:spPr>
        </p:pic>
        <p:pic>
          <p:nvPicPr>
            <p:cNvPr id="22" name="Graphic 21" descr="Plant outline">
              <a:extLst>
                <a:ext uri="{FF2B5EF4-FFF2-40B4-BE49-F238E27FC236}">
                  <a16:creationId xmlns:a16="http://schemas.microsoft.com/office/drawing/2014/main" id="{973A0C0F-2C09-476C-B02D-3EAF5B6E0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50657" y="3664913"/>
              <a:ext cx="585782" cy="590472"/>
            </a:xfrm>
            <a:prstGeom prst="rect">
              <a:avLst/>
            </a:prstGeom>
          </p:spPr>
        </p:pic>
        <p:pic>
          <p:nvPicPr>
            <p:cNvPr id="23" name="Graphic 22" descr="Flower outline">
              <a:extLst>
                <a:ext uri="{FF2B5EF4-FFF2-40B4-BE49-F238E27FC236}">
                  <a16:creationId xmlns:a16="http://schemas.microsoft.com/office/drawing/2014/main" id="{794E0CF7-5EC1-4D90-A024-5AB0C6D22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27961" y="5644370"/>
              <a:ext cx="585782" cy="590472"/>
            </a:xfrm>
            <a:prstGeom prst="rect">
              <a:avLst/>
            </a:prstGeom>
          </p:spPr>
        </p:pic>
        <p:pic>
          <p:nvPicPr>
            <p:cNvPr id="24" name="Graphic 23" descr="Flower outline">
              <a:extLst>
                <a:ext uri="{FF2B5EF4-FFF2-40B4-BE49-F238E27FC236}">
                  <a16:creationId xmlns:a16="http://schemas.microsoft.com/office/drawing/2014/main" id="{CD0125FF-1C92-4F0C-A4F6-EB387528B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32427" y="3871872"/>
              <a:ext cx="585782" cy="590472"/>
            </a:xfrm>
            <a:prstGeom prst="rect">
              <a:avLst/>
            </a:prstGeom>
          </p:spPr>
        </p:pic>
        <p:pic>
          <p:nvPicPr>
            <p:cNvPr id="25" name="Graphic 24" descr="Leaf outline">
              <a:extLst>
                <a:ext uri="{FF2B5EF4-FFF2-40B4-BE49-F238E27FC236}">
                  <a16:creationId xmlns:a16="http://schemas.microsoft.com/office/drawing/2014/main" id="{F3445AFF-ED15-4583-A38D-D13446A59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63891" y="4697506"/>
              <a:ext cx="585782" cy="590472"/>
            </a:xfrm>
            <a:prstGeom prst="rect">
              <a:avLst/>
            </a:prstGeom>
          </p:spPr>
        </p:pic>
        <p:pic>
          <p:nvPicPr>
            <p:cNvPr id="26" name="Graphic 25" descr="Leaf outline">
              <a:extLst>
                <a:ext uri="{FF2B5EF4-FFF2-40B4-BE49-F238E27FC236}">
                  <a16:creationId xmlns:a16="http://schemas.microsoft.com/office/drawing/2014/main" id="{13A72134-DC43-4282-81D6-7A74E42CB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67561" y="3990318"/>
              <a:ext cx="585782" cy="590472"/>
            </a:xfrm>
            <a:prstGeom prst="rect">
              <a:avLst/>
            </a:prstGeom>
          </p:spPr>
        </p:pic>
        <p:pic>
          <p:nvPicPr>
            <p:cNvPr id="27" name="Graphic 26" descr="Leaf outline">
              <a:extLst>
                <a:ext uri="{FF2B5EF4-FFF2-40B4-BE49-F238E27FC236}">
                  <a16:creationId xmlns:a16="http://schemas.microsoft.com/office/drawing/2014/main" id="{8A83795A-A00D-421C-ADA2-1911BC592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75464" y="4566641"/>
              <a:ext cx="585782" cy="590472"/>
            </a:xfrm>
            <a:prstGeom prst="rect">
              <a:avLst/>
            </a:prstGeom>
          </p:spPr>
        </p:pic>
        <p:pic>
          <p:nvPicPr>
            <p:cNvPr id="28" name="Graphic 27" descr="Leaf outline">
              <a:extLst>
                <a:ext uri="{FF2B5EF4-FFF2-40B4-BE49-F238E27FC236}">
                  <a16:creationId xmlns:a16="http://schemas.microsoft.com/office/drawing/2014/main" id="{71285889-CD47-425E-B75D-E0853423B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80491" y="853564"/>
              <a:ext cx="585782" cy="590472"/>
            </a:xfrm>
            <a:prstGeom prst="rect">
              <a:avLst/>
            </a:prstGeom>
          </p:spPr>
        </p:pic>
        <p:pic>
          <p:nvPicPr>
            <p:cNvPr id="29" name="Graphic 28" descr="Leaf outline">
              <a:extLst>
                <a:ext uri="{FF2B5EF4-FFF2-40B4-BE49-F238E27FC236}">
                  <a16:creationId xmlns:a16="http://schemas.microsoft.com/office/drawing/2014/main" id="{57730712-7030-46AB-BCC7-1A2EB0610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5035" y="799849"/>
              <a:ext cx="585782" cy="590472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56D299B-5CE7-45F7-9D7A-27E65046D7B5}"/>
                </a:ext>
              </a:extLst>
            </p:cNvPr>
            <p:cNvGrpSpPr/>
            <p:nvPr/>
          </p:nvGrpSpPr>
          <p:grpSpPr>
            <a:xfrm>
              <a:off x="2357336" y="1273232"/>
              <a:ext cx="4424456" cy="3057206"/>
              <a:chOff x="2357336" y="1273232"/>
              <a:chExt cx="6906538" cy="4734360"/>
            </a:xfrm>
          </p:grpSpPr>
          <p:pic>
            <p:nvPicPr>
              <p:cNvPr id="31" name="Graphic 30" descr="Leaf outline">
                <a:extLst>
                  <a:ext uri="{FF2B5EF4-FFF2-40B4-BE49-F238E27FC236}">
                    <a16:creationId xmlns:a16="http://schemas.microsoft.com/office/drawing/2014/main" id="{E826FA20-A668-4E26-B24E-81CBE197A7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41641" y="321351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Flower outline">
                <a:extLst>
                  <a:ext uri="{FF2B5EF4-FFF2-40B4-BE49-F238E27FC236}">
                    <a16:creationId xmlns:a16="http://schemas.microsoft.com/office/drawing/2014/main" id="{92721F26-038D-4942-9E67-CF84BCAC0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349474" y="37054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phic 32" descr="Plant outline">
                <a:extLst>
                  <a:ext uri="{FF2B5EF4-FFF2-40B4-BE49-F238E27FC236}">
                    <a16:creationId xmlns:a16="http://schemas.microsoft.com/office/drawing/2014/main" id="{4BDC2516-DD58-436A-A985-750A0FB88D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57336" y="3560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phic 33" descr="Leaf outline">
                <a:extLst>
                  <a:ext uri="{FF2B5EF4-FFF2-40B4-BE49-F238E27FC236}">
                    <a16:creationId xmlns:a16="http://schemas.microsoft.com/office/drawing/2014/main" id="{3C0A867E-93E1-4008-AC67-8C9E68280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64415" y="21876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Leaf outline">
                <a:extLst>
                  <a:ext uri="{FF2B5EF4-FFF2-40B4-BE49-F238E27FC236}">
                    <a16:creationId xmlns:a16="http://schemas.microsoft.com/office/drawing/2014/main" id="{1D7DC36B-E5AE-4220-95B2-F6EEAEF9A8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21095" y="42559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Graphic 35" descr="Plant outline">
                <a:extLst>
                  <a:ext uri="{FF2B5EF4-FFF2-40B4-BE49-F238E27FC236}">
                    <a16:creationId xmlns:a16="http://schemas.microsoft.com/office/drawing/2014/main" id="{973A9971-B335-493B-AA5A-C032CC01FA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91212" y="37054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7" name="Graphic 36" descr="Plant outline">
                <a:extLst>
                  <a:ext uri="{FF2B5EF4-FFF2-40B4-BE49-F238E27FC236}">
                    <a16:creationId xmlns:a16="http://schemas.microsoft.com/office/drawing/2014/main" id="{7D02AA7B-377A-4104-B1DD-0CAEA8C35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13186" y="12732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Graphic 37" descr="Flower outline">
                <a:extLst>
                  <a:ext uri="{FF2B5EF4-FFF2-40B4-BE49-F238E27FC236}">
                    <a16:creationId xmlns:a16="http://schemas.microsoft.com/office/drawing/2014/main" id="{3088AC57-5565-4BCE-8E57-0E3B4D6EA8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19245" y="43386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Flower outline">
                <a:extLst>
                  <a:ext uri="{FF2B5EF4-FFF2-40B4-BE49-F238E27FC236}">
                    <a16:creationId xmlns:a16="http://schemas.microsoft.com/office/drawing/2014/main" id="{29CA1A16-6503-44BC-90C1-3578A0220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38414" y="15937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Graphic 39" descr="Leaf outline">
                <a:extLst>
                  <a:ext uri="{FF2B5EF4-FFF2-40B4-BE49-F238E27FC236}">
                    <a16:creationId xmlns:a16="http://schemas.microsoft.com/office/drawing/2014/main" id="{AF6F9F05-DB84-4380-855E-F904353E9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015" y="509319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Graphic 40" descr="Leaf outline">
                <a:extLst>
                  <a:ext uri="{FF2B5EF4-FFF2-40B4-BE49-F238E27FC236}">
                    <a16:creationId xmlns:a16="http://schemas.microsoft.com/office/drawing/2014/main" id="{1C36D06A-C3B4-43CF-B021-DF32B72CF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94154" y="501001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Graphic 41" descr="Leaf outline">
                <a:extLst>
                  <a:ext uri="{FF2B5EF4-FFF2-40B4-BE49-F238E27FC236}">
                    <a16:creationId xmlns:a16="http://schemas.microsoft.com/office/drawing/2014/main" id="{477D0A91-0300-489E-86AC-8BF4E429A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11925" y="287229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Graphic 42" descr="Leaf outline">
                <a:extLst>
                  <a:ext uri="{FF2B5EF4-FFF2-40B4-BE49-F238E27FC236}">
                    <a16:creationId xmlns:a16="http://schemas.microsoft.com/office/drawing/2014/main" id="{D5B4487A-9CBE-428D-AA68-665AFD0973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88365" y="177715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4" name="Graphic 43" descr="Leaf outline">
                <a:extLst>
                  <a:ext uri="{FF2B5EF4-FFF2-40B4-BE49-F238E27FC236}">
                    <a16:creationId xmlns:a16="http://schemas.microsoft.com/office/drawing/2014/main" id="{AE5690D2-BC30-4367-8F7D-86837D610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939710" y="266964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45" name="Graphic 44" descr="Flower outline">
              <a:extLst>
                <a:ext uri="{FF2B5EF4-FFF2-40B4-BE49-F238E27FC236}">
                  <a16:creationId xmlns:a16="http://schemas.microsoft.com/office/drawing/2014/main" id="{A91EB0A9-F97E-4633-A405-CED9D849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25950" y="944943"/>
              <a:ext cx="585782" cy="590472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3DC2483-567B-4C03-99A5-8CA8D3596A81}"/>
              </a:ext>
            </a:extLst>
          </p:cNvPr>
          <p:cNvGrpSpPr/>
          <p:nvPr/>
        </p:nvGrpSpPr>
        <p:grpSpPr>
          <a:xfrm>
            <a:off x="10196872" y="1934682"/>
            <a:ext cx="2326754" cy="2236351"/>
            <a:chOff x="7327016" y="2722946"/>
            <a:chExt cx="2326754" cy="2236351"/>
          </a:xfrm>
        </p:grpSpPr>
        <p:pic>
          <p:nvPicPr>
            <p:cNvPr id="48" name="Graphic 47" descr="Cloud with solid fill">
              <a:extLst>
                <a:ext uri="{FF2B5EF4-FFF2-40B4-BE49-F238E27FC236}">
                  <a16:creationId xmlns:a16="http://schemas.microsoft.com/office/drawing/2014/main" id="{A12F8B9C-B184-45E2-8E57-EEF0F273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8838784" y="3094305"/>
              <a:ext cx="814986" cy="814986"/>
            </a:xfrm>
            <a:prstGeom prst="rect">
              <a:avLst/>
            </a:prstGeom>
          </p:spPr>
        </p:pic>
        <p:sp>
          <p:nvSpPr>
            <p:cNvPr id="49" name="Oval 2">
              <a:extLst>
                <a:ext uri="{FF2B5EF4-FFF2-40B4-BE49-F238E27FC236}">
                  <a16:creationId xmlns:a16="http://schemas.microsoft.com/office/drawing/2014/main" id="{B43F353C-E7B5-4B74-91C5-A2789CD72AFD}"/>
                </a:ext>
              </a:extLst>
            </p:cNvPr>
            <p:cNvSpPr/>
            <p:nvPr/>
          </p:nvSpPr>
          <p:spPr>
            <a:xfrm>
              <a:off x="7558751" y="3159825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Block Arc 49">
              <a:extLst>
                <a:ext uri="{FF2B5EF4-FFF2-40B4-BE49-F238E27FC236}">
                  <a16:creationId xmlns:a16="http://schemas.microsoft.com/office/drawing/2014/main" id="{F6DD45AC-45D3-44C8-9E40-A8EB7245F345}"/>
                </a:ext>
              </a:extLst>
            </p:cNvPr>
            <p:cNvSpPr/>
            <p:nvPr/>
          </p:nvSpPr>
          <p:spPr>
            <a:xfrm rot="2220772">
              <a:off x="8258032" y="4193684"/>
              <a:ext cx="455137" cy="392359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1" name="Chord 50">
              <a:extLst>
                <a:ext uri="{FF2B5EF4-FFF2-40B4-BE49-F238E27FC236}">
                  <a16:creationId xmlns:a16="http://schemas.microsoft.com/office/drawing/2014/main" id="{B3331B39-34FF-4E5B-9161-0B74355F3E07}"/>
                </a:ext>
              </a:extLst>
            </p:cNvPr>
            <p:cNvSpPr/>
            <p:nvPr/>
          </p:nvSpPr>
          <p:spPr>
            <a:xfrm rot="18725468">
              <a:off x="7954208" y="3617114"/>
              <a:ext cx="328030" cy="328030"/>
            </a:xfrm>
            <a:prstGeom prst="chord">
              <a:avLst>
                <a:gd name="adj1" fmla="val 5380247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Chord 51">
              <a:extLst>
                <a:ext uri="{FF2B5EF4-FFF2-40B4-BE49-F238E27FC236}">
                  <a16:creationId xmlns:a16="http://schemas.microsoft.com/office/drawing/2014/main" id="{673133EF-BDC2-4D93-B37E-28164972654F}"/>
                </a:ext>
              </a:extLst>
            </p:cNvPr>
            <p:cNvSpPr/>
            <p:nvPr/>
          </p:nvSpPr>
          <p:spPr>
            <a:xfrm rot="2874532" flipH="1">
              <a:off x="8621399" y="3614381"/>
              <a:ext cx="328029" cy="328029"/>
            </a:xfrm>
            <a:prstGeom prst="chord">
              <a:avLst>
                <a:gd name="adj1" fmla="val 5380247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3" name="Graphic 52" descr="Cloud with solid fill">
              <a:extLst>
                <a:ext uri="{FF2B5EF4-FFF2-40B4-BE49-F238E27FC236}">
                  <a16:creationId xmlns:a16="http://schemas.microsoft.com/office/drawing/2014/main" id="{EF0260AE-F939-49D8-ABAA-01E53211D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27016" y="4044897"/>
              <a:ext cx="914400" cy="914400"/>
            </a:xfrm>
            <a:prstGeom prst="rect">
              <a:avLst/>
            </a:prstGeom>
          </p:spPr>
        </p:pic>
        <p:pic>
          <p:nvPicPr>
            <p:cNvPr id="54" name="Graphic 53" descr="Crown with solid fill">
              <a:extLst>
                <a:ext uri="{FF2B5EF4-FFF2-40B4-BE49-F238E27FC236}">
                  <a16:creationId xmlns:a16="http://schemas.microsoft.com/office/drawing/2014/main" id="{1AF4F312-A798-4977-A3D4-D4AFC30A1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854865">
              <a:off x="8381812" y="2722946"/>
              <a:ext cx="762000" cy="578753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F848D00-D0B1-4B9E-BAEF-1866AD02E3F4}"/>
              </a:ext>
            </a:extLst>
          </p:cNvPr>
          <p:cNvGrpSpPr/>
          <p:nvPr/>
        </p:nvGrpSpPr>
        <p:grpSpPr>
          <a:xfrm>
            <a:off x="5252840" y="2817744"/>
            <a:ext cx="1533771" cy="1318976"/>
            <a:chOff x="5446231" y="1032874"/>
            <a:chExt cx="2019879" cy="1737007"/>
          </a:xfrm>
        </p:grpSpPr>
        <p:sp>
          <p:nvSpPr>
            <p:cNvPr id="55" name="Oval 2">
              <a:extLst>
                <a:ext uri="{FF2B5EF4-FFF2-40B4-BE49-F238E27FC236}">
                  <a16:creationId xmlns:a16="http://schemas.microsoft.com/office/drawing/2014/main" id="{9774250B-B1DF-4DD0-BEBC-9AD975EF6054}"/>
                </a:ext>
              </a:extLst>
            </p:cNvPr>
            <p:cNvSpPr/>
            <p:nvPr/>
          </p:nvSpPr>
          <p:spPr>
            <a:xfrm>
              <a:off x="5446231" y="1032874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rgbClr val="36F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C0D90DE-1ADE-4F23-8E1F-91BF9326636F}"/>
                </a:ext>
              </a:extLst>
            </p:cNvPr>
            <p:cNvSpPr/>
            <p:nvPr/>
          </p:nvSpPr>
          <p:spPr>
            <a:xfrm>
              <a:off x="5771762" y="1476242"/>
              <a:ext cx="282804" cy="282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B063451-EFD0-4571-8FDF-BF36FD72C10A}"/>
                </a:ext>
              </a:extLst>
            </p:cNvPr>
            <p:cNvSpPr/>
            <p:nvPr/>
          </p:nvSpPr>
          <p:spPr>
            <a:xfrm>
              <a:off x="6555758" y="1476242"/>
              <a:ext cx="282804" cy="282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Block Arc 57">
              <a:extLst>
                <a:ext uri="{FF2B5EF4-FFF2-40B4-BE49-F238E27FC236}">
                  <a16:creationId xmlns:a16="http://schemas.microsoft.com/office/drawing/2014/main" id="{774FE465-757B-479D-86AD-D5F96C8D4C21}"/>
                </a:ext>
              </a:extLst>
            </p:cNvPr>
            <p:cNvSpPr/>
            <p:nvPr/>
          </p:nvSpPr>
          <p:spPr>
            <a:xfrm rot="13030263">
              <a:off x="6135949" y="1529196"/>
              <a:ext cx="417694" cy="422306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9" name="Graphic 33" descr="Shield with solid fill">
              <a:extLst>
                <a:ext uri="{FF2B5EF4-FFF2-40B4-BE49-F238E27FC236}">
                  <a16:creationId xmlns:a16="http://schemas.microsoft.com/office/drawing/2014/main" id="{5EA0D65B-1445-49A8-85C1-09AD9360ED46}"/>
                </a:ext>
              </a:extLst>
            </p:cNvPr>
            <p:cNvSpPr/>
            <p:nvPr/>
          </p:nvSpPr>
          <p:spPr>
            <a:xfrm>
              <a:off x="6819009" y="1998359"/>
              <a:ext cx="647101" cy="771522"/>
            </a:xfrm>
            <a:custGeom>
              <a:avLst/>
              <a:gdLst>
                <a:gd name="connsiteX0" fmla="*/ 350588 w 647101"/>
                <a:gd name="connsiteY0" fmla="*/ 12383 h 771522"/>
                <a:gd name="connsiteX1" fmla="*/ 614163 w 647101"/>
                <a:gd name="connsiteY1" fmla="*/ 141408 h 771522"/>
                <a:gd name="connsiteX2" fmla="*/ 647101 w 647101"/>
                <a:gd name="connsiteY2" fmla="*/ 177841 h 771522"/>
                <a:gd name="connsiteX3" fmla="*/ 647101 w 647101"/>
                <a:gd name="connsiteY3" fmla="*/ 269796 h 771522"/>
                <a:gd name="connsiteX4" fmla="*/ 343453 w 647101"/>
                <a:gd name="connsiteY4" fmla="*/ 765686 h 771522"/>
                <a:gd name="connsiteX5" fmla="*/ 303648 w 647101"/>
                <a:gd name="connsiteY5" fmla="*/ 765686 h 771522"/>
                <a:gd name="connsiteX6" fmla="*/ 1 w 647101"/>
                <a:gd name="connsiteY6" fmla="*/ 269796 h 771522"/>
                <a:gd name="connsiteX7" fmla="*/ 1 w 647101"/>
                <a:gd name="connsiteY7" fmla="*/ 177841 h 771522"/>
                <a:gd name="connsiteX8" fmla="*/ 32938 w 647101"/>
                <a:gd name="connsiteY8" fmla="*/ 141408 h 771522"/>
                <a:gd name="connsiteX9" fmla="*/ 296514 w 647101"/>
                <a:gd name="connsiteY9" fmla="*/ 12383 h 771522"/>
                <a:gd name="connsiteX10" fmla="*/ 346879 w 647101"/>
                <a:gd name="connsiteY10" fmla="*/ 8673 h 771522"/>
                <a:gd name="connsiteX11" fmla="*/ 350588 w 647101"/>
                <a:gd name="connsiteY11" fmla="*/ 12383 h 77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101" h="771522">
                  <a:moveTo>
                    <a:pt x="350588" y="12383"/>
                  </a:moveTo>
                  <a:cubicBezTo>
                    <a:pt x="418930" y="87226"/>
                    <a:pt x="513133" y="133340"/>
                    <a:pt x="614163" y="141408"/>
                  </a:cubicBezTo>
                  <a:cubicBezTo>
                    <a:pt x="632932" y="143167"/>
                    <a:pt x="647237" y="158990"/>
                    <a:pt x="647101" y="177841"/>
                  </a:cubicBezTo>
                  <a:lnTo>
                    <a:pt x="647101" y="269796"/>
                  </a:lnTo>
                  <a:cubicBezTo>
                    <a:pt x="647101" y="469678"/>
                    <a:pt x="519971" y="652539"/>
                    <a:pt x="343453" y="765686"/>
                  </a:cubicBezTo>
                  <a:cubicBezTo>
                    <a:pt x="331326" y="773468"/>
                    <a:pt x="315776" y="773468"/>
                    <a:pt x="303648" y="765686"/>
                  </a:cubicBezTo>
                  <a:cubicBezTo>
                    <a:pt x="127131" y="652539"/>
                    <a:pt x="1" y="469678"/>
                    <a:pt x="1" y="269796"/>
                  </a:cubicBezTo>
                  <a:lnTo>
                    <a:pt x="1" y="177841"/>
                  </a:lnTo>
                  <a:cubicBezTo>
                    <a:pt x="-135" y="158990"/>
                    <a:pt x="14169" y="143167"/>
                    <a:pt x="32938" y="141408"/>
                  </a:cubicBezTo>
                  <a:cubicBezTo>
                    <a:pt x="133969" y="133340"/>
                    <a:pt x="228172" y="87226"/>
                    <a:pt x="296514" y="12383"/>
                  </a:cubicBezTo>
                  <a:cubicBezTo>
                    <a:pt x="309398" y="-2549"/>
                    <a:pt x="331946" y="-4210"/>
                    <a:pt x="346879" y="8673"/>
                  </a:cubicBezTo>
                  <a:cubicBezTo>
                    <a:pt x="348204" y="9817"/>
                    <a:pt x="349444" y="11057"/>
                    <a:pt x="350588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60996E4-48BC-48B9-841C-66DE7E5135D7}"/>
              </a:ext>
            </a:extLst>
          </p:cNvPr>
          <p:cNvGrpSpPr/>
          <p:nvPr/>
        </p:nvGrpSpPr>
        <p:grpSpPr>
          <a:xfrm>
            <a:off x="3002536" y="2592794"/>
            <a:ext cx="1709457" cy="1468215"/>
            <a:chOff x="3078090" y="2126445"/>
            <a:chExt cx="2141950" cy="1839674"/>
          </a:xfrm>
        </p:grpSpPr>
        <p:sp>
          <p:nvSpPr>
            <p:cNvPr id="60" name="Oval 2">
              <a:extLst>
                <a:ext uri="{FF2B5EF4-FFF2-40B4-BE49-F238E27FC236}">
                  <a16:creationId xmlns:a16="http://schemas.microsoft.com/office/drawing/2014/main" id="{603169E0-0F1A-40EC-9F70-3430775576CB}"/>
                </a:ext>
              </a:extLst>
            </p:cNvPr>
            <p:cNvSpPr/>
            <p:nvPr/>
          </p:nvSpPr>
          <p:spPr>
            <a:xfrm>
              <a:off x="3301865" y="2353531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A33935-B368-49CF-92B8-CBEAF9C0CBFF}"/>
                </a:ext>
              </a:extLst>
            </p:cNvPr>
            <p:cNvSpPr/>
            <p:nvPr/>
          </p:nvSpPr>
          <p:spPr>
            <a:xfrm rot="2003861">
              <a:off x="3627397" y="2892736"/>
              <a:ext cx="282804" cy="1869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45A279-2C6D-4F09-8467-3F1790B682D0}"/>
                </a:ext>
              </a:extLst>
            </p:cNvPr>
            <p:cNvSpPr/>
            <p:nvPr/>
          </p:nvSpPr>
          <p:spPr>
            <a:xfrm rot="19785904">
              <a:off x="4411392" y="2892737"/>
              <a:ext cx="282804" cy="186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BC9F4341-0A94-46F3-BA75-99D7D961C713}"/>
                </a:ext>
              </a:extLst>
            </p:cNvPr>
            <p:cNvSpPr/>
            <p:nvPr/>
          </p:nvSpPr>
          <p:spPr>
            <a:xfrm rot="2220772">
              <a:off x="3965975" y="3234635"/>
              <a:ext cx="420473" cy="362477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64" name="Graphic 36" descr="Fire with solid fill">
              <a:extLst>
                <a:ext uri="{FF2B5EF4-FFF2-40B4-BE49-F238E27FC236}">
                  <a16:creationId xmlns:a16="http://schemas.microsoft.com/office/drawing/2014/main" id="{F7AB5ABD-A862-4CBB-9ECB-99ACC6C77245}"/>
                </a:ext>
              </a:extLst>
            </p:cNvPr>
            <p:cNvSpPr/>
            <p:nvPr/>
          </p:nvSpPr>
          <p:spPr>
            <a:xfrm flipH="1">
              <a:off x="3078090" y="2126445"/>
              <a:ext cx="447550" cy="653710"/>
            </a:xfrm>
            <a:custGeom>
              <a:avLst/>
              <a:gdLst>
                <a:gd name="connsiteX0" fmla="*/ 527201 w 560815"/>
                <a:gd name="connsiteY0" fmla="*/ 421958 h 819150"/>
                <a:gd name="connsiteX1" fmla="*/ 402424 w 560815"/>
                <a:gd name="connsiteY1" fmla="*/ 531495 h 819150"/>
                <a:gd name="connsiteX2" fmla="*/ 361466 w 560815"/>
                <a:gd name="connsiteY2" fmla="*/ 382905 h 819150"/>
                <a:gd name="connsiteX3" fmla="*/ 232879 w 560815"/>
                <a:gd name="connsiteY3" fmla="*/ 0 h 819150"/>
                <a:gd name="connsiteX4" fmla="*/ 134771 w 560815"/>
                <a:gd name="connsiteY4" fmla="*/ 302895 h 819150"/>
                <a:gd name="connsiteX5" fmla="*/ 20471 w 560815"/>
                <a:gd name="connsiteY5" fmla="*/ 436245 h 819150"/>
                <a:gd name="connsiteX6" fmla="*/ 113816 w 560815"/>
                <a:gd name="connsiteY6" fmla="*/ 764858 h 819150"/>
                <a:gd name="connsiteX7" fmla="*/ 170966 w 560815"/>
                <a:gd name="connsiteY7" fmla="*/ 460058 h 819150"/>
                <a:gd name="connsiteX8" fmla="*/ 209066 w 560815"/>
                <a:gd name="connsiteY8" fmla="*/ 669608 h 819150"/>
                <a:gd name="connsiteX9" fmla="*/ 278599 w 560815"/>
                <a:gd name="connsiteY9" fmla="*/ 819150 h 819150"/>
                <a:gd name="connsiteX10" fmla="*/ 535774 w 560815"/>
                <a:gd name="connsiteY10" fmla="*/ 645795 h 819150"/>
                <a:gd name="connsiteX11" fmla="*/ 527201 w 560815"/>
                <a:gd name="connsiteY11" fmla="*/ 42195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815" h="819150">
                  <a:moveTo>
                    <a:pt x="527201" y="421958"/>
                  </a:moveTo>
                  <a:cubicBezTo>
                    <a:pt x="544346" y="491490"/>
                    <a:pt x="472908" y="560070"/>
                    <a:pt x="402424" y="531495"/>
                  </a:cubicBezTo>
                  <a:cubicBezTo>
                    <a:pt x="343369" y="510540"/>
                    <a:pt x="320509" y="441960"/>
                    <a:pt x="361466" y="382905"/>
                  </a:cubicBezTo>
                  <a:cubicBezTo>
                    <a:pt x="453858" y="260033"/>
                    <a:pt x="386231" y="66675"/>
                    <a:pt x="232879" y="0"/>
                  </a:cubicBezTo>
                  <a:cubicBezTo>
                    <a:pt x="302411" y="131445"/>
                    <a:pt x="195731" y="252413"/>
                    <a:pt x="134771" y="302895"/>
                  </a:cubicBezTo>
                  <a:cubicBezTo>
                    <a:pt x="73811" y="353378"/>
                    <a:pt x="32854" y="405765"/>
                    <a:pt x="20471" y="436245"/>
                  </a:cubicBezTo>
                  <a:cubicBezTo>
                    <a:pt x="-41442" y="586740"/>
                    <a:pt x="50951" y="730568"/>
                    <a:pt x="113816" y="764858"/>
                  </a:cubicBezTo>
                  <a:cubicBezTo>
                    <a:pt x="85241" y="700088"/>
                    <a:pt x="58571" y="576263"/>
                    <a:pt x="170966" y="460058"/>
                  </a:cubicBezTo>
                  <a:cubicBezTo>
                    <a:pt x="170966" y="460058"/>
                    <a:pt x="138581" y="583883"/>
                    <a:pt x="209066" y="669608"/>
                  </a:cubicBezTo>
                  <a:cubicBezTo>
                    <a:pt x="279551" y="755333"/>
                    <a:pt x="278599" y="819150"/>
                    <a:pt x="278599" y="819150"/>
                  </a:cubicBezTo>
                  <a:cubicBezTo>
                    <a:pt x="388136" y="819150"/>
                    <a:pt x="491958" y="753428"/>
                    <a:pt x="535774" y="645795"/>
                  </a:cubicBezTo>
                  <a:cubicBezTo>
                    <a:pt x="569111" y="581978"/>
                    <a:pt x="571969" y="481013"/>
                    <a:pt x="527201" y="421958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5" name="Graphic 36" descr="Fire with solid fill">
              <a:extLst>
                <a:ext uri="{FF2B5EF4-FFF2-40B4-BE49-F238E27FC236}">
                  <a16:creationId xmlns:a16="http://schemas.microsoft.com/office/drawing/2014/main" id="{8B0ACCF8-D58D-44E7-92AF-11816C66EF8B}"/>
                </a:ext>
              </a:extLst>
            </p:cNvPr>
            <p:cNvSpPr/>
            <p:nvPr/>
          </p:nvSpPr>
          <p:spPr>
            <a:xfrm>
              <a:off x="4890759" y="3382490"/>
              <a:ext cx="329281" cy="480962"/>
            </a:xfrm>
            <a:custGeom>
              <a:avLst/>
              <a:gdLst>
                <a:gd name="connsiteX0" fmla="*/ 527201 w 560815"/>
                <a:gd name="connsiteY0" fmla="*/ 421958 h 819150"/>
                <a:gd name="connsiteX1" fmla="*/ 402424 w 560815"/>
                <a:gd name="connsiteY1" fmla="*/ 531495 h 819150"/>
                <a:gd name="connsiteX2" fmla="*/ 361466 w 560815"/>
                <a:gd name="connsiteY2" fmla="*/ 382905 h 819150"/>
                <a:gd name="connsiteX3" fmla="*/ 232879 w 560815"/>
                <a:gd name="connsiteY3" fmla="*/ 0 h 819150"/>
                <a:gd name="connsiteX4" fmla="*/ 134771 w 560815"/>
                <a:gd name="connsiteY4" fmla="*/ 302895 h 819150"/>
                <a:gd name="connsiteX5" fmla="*/ 20471 w 560815"/>
                <a:gd name="connsiteY5" fmla="*/ 436245 h 819150"/>
                <a:gd name="connsiteX6" fmla="*/ 113816 w 560815"/>
                <a:gd name="connsiteY6" fmla="*/ 764858 h 819150"/>
                <a:gd name="connsiteX7" fmla="*/ 170966 w 560815"/>
                <a:gd name="connsiteY7" fmla="*/ 460058 h 819150"/>
                <a:gd name="connsiteX8" fmla="*/ 209066 w 560815"/>
                <a:gd name="connsiteY8" fmla="*/ 669608 h 819150"/>
                <a:gd name="connsiteX9" fmla="*/ 278599 w 560815"/>
                <a:gd name="connsiteY9" fmla="*/ 819150 h 819150"/>
                <a:gd name="connsiteX10" fmla="*/ 535774 w 560815"/>
                <a:gd name="connsiteY10" fmla="*/ 645795 h 819150"/>
                <a:gd name="connsiteX11" fmla="*/ 527201 w 560815"/>
                <a:gd name="connsiteY11" fmla="*/ 42195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815" h="819150">
                  <a:moveTo>
                    <a:pt x="527201" y="421958"/>
                  </a:moveTo>
                  <a:cubicBezTo>
                    <a:pt x="544346" y="491490"/>
                    <a:pt x="472908" y="560070"/>
                    <a:pt x="402424" y="531495"/>
                  </a:cubicBezTo>
                  <a:cubicBezTo>
                    <a:pt x="343369" y="510540"/>
                    <a:pt x="320509" y="441960"/>
                    <a:pt x="361466" y="382905"/>
                  </a:cubicBezTo>
                  <a:cubicBezTo>
                    <a:pt x="453858" y="260033"/>
                    <a:pt x="386231" y="66675"/>
                    <a:pt x="232879" y="0"/>
                  </a:cubicBezTo>
                  <a:cubicBezTo>
                    <a:pt x="302411" y="131445"/>
                    <a:pt x="195731" y="252413"/>
                    <a:pt x="134771" y="302895"/>
                  </a:cubicBezTo>
                  <a:cubicBezTo>
                    <a:pt x="73811" y="353378"/>
                    <a:pt x="32854" y="405765"/>
                    <a:pt x="20471" y="436245"/>
                  </a:cubicBezTo>
                  <a:cubicBezTo>
                    <a:pt x="-41442" y="586740"/>
                    <a:pt x="50951" y="730568"/>
                    <a:pt x="113816" y="764858"/>
                  </a:cubicBezTo>
                  <a:cubicBezTo>
                    <a:pt x="85241" y="700088"/>
                    <a:pt x="58571" y="576263"/>
                    <a:pt x="170966" y="460058"/>
                  </a:cubicBezTo>
                  <a:cubicBezTo>
                    <a:pt x="170966" y="460058"/>
                    <a:pt x="138581" y="583883"/>
                    <a:pt x="209066" y="669608"/>
                  </a:cubicBezTo>
                  <a:cubicBezTo>
                    <a:pt x="279551" y="755333"/>
                    <a:pt x="278599" y="819150"/>
                    <a:pt x="278599" y="819150"/>
                  </a:cubicBezTo>
                  <a:cubicBezTo>
                    <a:pt x="388136" y="819150"/>
                    <a:pt x="491958" y="753428"/>
                    <a:pt x="535774" y="645795"/>
                  </a:cubicBezTo>
                  <a:cubicBezTo>
                    <a:pt x="569111" y="581978"/>
                    <a:pt x="571969" y="481013"/>
                    <a:pt x="527201" y="421958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BC7D9E5-BA7F-4388-8069-A685E8641DD4}"/>
              </a:ext>
            </a:extLst>
          </p:cNvPr>
          <p:cNvGrpSpPr/>
          <p:nvPr/>
        </p:nvGrpSpPr>
        <p:grpSpPr>
          <a:xfrm>
            <a:off x="7336438" y="2724836"/>
            <a:ext cx="1834104" cy="1470112"/>
            <a:chOff x="4704356" y="4236410"/>
            <a:chExt cx="2326754" cy="1864992"/>
          </a:xfrm>
        </p:grpSpPr>
        <p:pic>
          <p:nvPicPr>
            <p:cNvPr id="66" name="Graphic 65" descr="Cloud with solid fill">
              <a:extLst>
                <a:ext uri="{FF2B5EF4-FFF2-40B4-BE49-F238E27FC236}">
                  <a16:creationId xmlns:a16="http://schemas.microsoft.com/office/drawing/2014/main" id="{C7D29F3E-7C6B-4288-B4F7-7972FC36E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216124" y="4236410"/>
              <a:ext cx="814986" cy="814986"/>
            </a:xfrm>
            <a:prstGeom prst="rect">
              <a:avLst/>
            </a:prstGeom>
          </p:spPr>
        </p:pic>
        <p:sp>
          <p:nvSpPr>
            <p:cNvPr id="67" name="Oval 2">
              <a:extLst>
                <a:ext uri="{FF2B5EF4-FFF2-40B4-BE49-F238E27FC236}">
                  <a16:creationId xmlns:a16="http://schemas.microsoft.com/office/drawing/2014/main" id="{98FCFA41-6131-44DD-929B-F55D63227051}"/>
                </a:ext>
              </a:extLst>
            </p:cNvPr>
            <p:cNvSpPr/>
            <p:nvPr/>
          </p:nvSpPr>
          <p:spPr>
            <a:xfrm>
              <a:off x="4982435" y="4245102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6EA9908-3181-46A4-B8B2-A78BF187DF66}"/>
                </a:ext>
              </a:extLst>
            </p:cNvPr>
            <p:cNvSpPr/>
            <p:nvPr/>
          </p:nvSpPr>
          <p:spPr>
            <a:xfrm rot="19461274">
              <a:off x="5307966" y="4784308"/>
              <a:ext cx="282804" cy="1869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1DDC174-1F97-484E-940D-858E2B9CF3A1}"/>
                </a:ext>
              </a:extLst>
            </p:cNvPr>
            <p:cNvSpPr/>
            <p:nvPr/>
          </p:nvSpPr>
          <p:spPr>
            <a:xfrm rot="2407115">
              <a:off x="6091962" y="4784308"/>
              <a:ext cx="282804" cy="186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Block Arc 69">
              <a:extLst>
                <a:ext uri="{FF2B5EF4-FFF2-40B4-BE49-F238E27FC236}">
                  <a16:creationId xmlns:a16="http://schemas.microsoft.com/office/drawing/2014/main" id="{596D8434-926D-4994-AD68-19B8E6E0CB36}"/>
                </a:ext>
              </a:extLst>
            </p:cNvPr>
            <p:cNvSpPr/>
            <p:nvPr/>
          </p:nvSpPr>
          <p:spPr>
            <a:xfrm rot="2220772">
              <a:off x="5646545" y="5126206"/>
              <a:ext cx="420473" cy="362477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71" name="Graphic 70" descr="Cloud with solid fill">
              <a:extLst>
                <a:ext uri="{FF2B5EF4-FFF2-40B4-BE49-F238E27FC236}">
                  <a16:creationId xmlns:a16="http://schemas.microsoft.com/office/drawing/2014/main" id="{D3507E01-B2E7-4F63-BB34-8ED5152A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04356" y="51870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295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EF5954C2-8B1B-4028-B98D-3A0AEA16A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2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63D8D93-537F-4233-8782-40251760E232}"/>
              </a:ext>
            </a:extLst>
          </p:cNvPr>
          <p:cNvSpPr/>
          <p:nvPr/>
        </p:nvSpPr>
        <p:spPr>
          <a:xfrm>
            <a:off x="7335724" y="1776826"/>
            <a:ext cx="3721682" cy="37216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Partial Circle 3">
            <a:extLst>
              <a:ext uri="{FF2B5EF4-FFF2-40B4-BE49-F238E27FC236}">
                <a16:creationId xmlns:a16="http://schemas.microsoft.com/office/drawing/2014/main" id="{8579CC85-3A6F-4159-9267-4774A5FBADCE}"/>
              </a:ext>
            </a:extLst>
          </p:cNvPr>
          <p:cNvSpPr/>
          <p:nvPr/>
        </p:nvSpPr>
        <p:spPr>
          <a:xfrm>
            <a:off x="5252400" y="4139017"/>
            <a:ext cx="2718983" cy="2718983"/>
          </a:xfrm>
          <a:prstGeom prst="pie">
            <a:avLst>
              <a:gd name="adj1" fmla="val 17172439"/>
              <a:gd name="adj2" fmla="val 152762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CA72B1-E33F-49DB-8E47-B94757C99FBF}"/>
              </a:ext>
            </a:extLst>
          </p:cNvPr>
          <p:cNvSpPr/>
          <p:nvPr/>
        </p:nvSpPr>
        <p:spPr>
          <a:xfrm>
            <a:off x="1718708" y="2411639"/>
            <a:ext cx="2164099" cy="21640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2C41B30F-3653-4C3D-B255-0B0081FF11C1}"/>
              </a:ext>
            </a:extLst>
          </p:cNvPr>
          <p:cNvSpPr/>
          <p:nvPr/>
        </p:nvSpPr>
        <p:spPr>
          <a:xfrm rot="2220772">
            <a:off x="5739383" y="3674923"/>
            <a:ext cx="846307" cy="729575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03A11DBE-6737-4FBD-BA16-5EE8F99B5D89}"/>
              </a:ext>
            </a:extLst>
          </p:cNvPr>
          <p:cNvSpPr/>
          <p:nvPr/>
        </p:nvSpPr>
        <p:spPr>
          <a:xfrm rot="18725468">
            <a:off x="5378171" y="2832640"/>
            <a:ext cx="609957" cy="609957"/>
          </a:xfrm>
          <a:prstGeom prst="chord">
            <a:avLst>
              <a:gd name="adj1" fmla="val 5380247"/>
              <a:gd name="adj2" fmla="val 162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A8A22F6C-81F0-4F1D-9DD2-C27E890E4F89}"/>
              </a:ext>
            </a:extLst>
          </p:cNvPr>
          <p:cNvSpPr/>
          <p:nvPr/>
        </p:nvSpPr>
        <p:spPr>
          <a:xfrm rot="2874532" flipH="1">
            <a:off x="6252487" y="2832641"/>
            <a:ext cx="609957" cy="609957"/>
          </a:xfrm>
          <a:prstGeom prst="chord">
            <a:avLst>
              <a:gd name="adj1" fmla="val 5380247"/>
              <a:gd name="adj2" fmla="val 162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39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loud with solid fill">
            <a:extLst>
              <a:ext uri="{FF2B5EF4-FFF2-40B4-BE49-F238E27FC236}">
                <a16:creationId xmlns:a16="http://schemas.microsoft.com/office/drawing/2014/main" id="{77BC85C6-862F-4FFA-97E5-C16B40F93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520944" y="4601358"/>
            <a:ext cx="814986" cy="81498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8A5E24C-B54C-4BBB-9E8B-DAE78A773975}"/>
              </a:ext>
            </a:extLst>
          </p:cNvPr>
          <p:cNvSpPr/>
          <p:nvPr/>
        </p:nvSpPr>
        <p:spPr>
          <a:xfrm>
            <a:off x="7141187" y="1100283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E59C7FE9-32F0-4A4B-862E-25AE54C8616B}"/>
              </a:ext>
            </a:extLst>
          </p:cNvPr>
          <p:cNvSpPr/>
          <p:nvPr/>
        </p:nvSpPr>
        <p:spPr>
          <a:xfrm rot="2220772">
            <a:off x="7840468" y="2134142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DB0248D9-0C92-469C-9729-7A28EB7F943C}"/>
              </a:ext>
            </a:extLst>
          </p:cNvPr>
          <p:cNvSpPr/>
          <p:nvPr/>
        </p:nvSpPr>
        <p:spPr>
          <a:xfrm rot="18725468">
            <a:off x="7536644" y="1557572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5B6E171C-9E2E-46C8-A978-1CDC3F898F6C}"/>
              </a:ext>
            </a:extLst>
          </p:cNvPr>
          <p:cNvSpPr/>
          <p:nvPr/>
        </p:nvSpPr>
        <p:spPr>
          <a:xfrm rot="2874532" flipH="1">
            <a:off x="8203835" y="1554839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Graphic 36" descr="Fire with solid fill">
            <a:extLst>
              <a:ext uri="{FF2B5EF4-FFF2-40B4-BE49-F238E27FC236}">
                <a16:creationId xmlns:a16="http://schemas.microsoft.com/office/drawing/2014/main" id="{D9871605-AA89-4058-A533-27D040DD4D5C}"/>
              </a:ext>
            </a:extLst>
          </p:cNvPr>
          <p:cNvSpPr/>
          <p:nvPr/>
        </p:nvSpPr>
        <p:spPr>
          <a:xfrm flipH="1">
            <a:off x="6915106" y="984892"/>
            <a:ext cx="447550" cy="653710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Graphic 36" descr="Fire with solid fill">
            <a:extLst>
              <a:ext uri="{FF2B5EF4-FFF2-40B4-BE49-F238E27FC236}">
                <a16:creationId xmlns:a16="http://schemas.microsoft.com/office/drawing/2014/main" id="{EFC1F1B0-335C-4795-AE84-1ED60907BA62}"/>
              </a:ext>
            </a:extLst>
          </p:cNvPr>
          <p:cNvSpPr/>
          <p:nvPr/>
        </p:nvSpPr>
        <p:spPr>
          <a:xfrm>
            <a:off x="8727775" y="2240937"/>
            <a:ext cx="329281" cy="480962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1C2B96AD-4069-4E02-96CC-33F26B628B58}"/>
              </a:ext>
            </a:extLst>
          </p:cNvPr>
          <p:cNvSpPr/>
          <p:nvPr/>
        </p:nvSpPr>
        <p:spPr>
          <a:xfrm>
            <a:off x="7240911" y="4666878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F596EBDF-B209-4CB1-B0D1-207751639587}"/>
              </a:ext>
            </a:extLst>
          </p:cNvPr>
          <p:cNvSpPr/>
          <p:nvPr/>
        </p:nvSpPr>
        <p:spPr>
          <a:xfrm rot="2220772">
            <a:off x="7940192" y="5700737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1" name="Chord 10">
            <a:extLst>
              <a:ext uri="{FF2B5EF4-FFF2-40B4-BE49-F238E27FC236}">
                <a16:creationId xmlns:a16="http://schemas.microsoft.com/office/drawing/2014/main" id="{00A6A6FB-2D7C-498C-9352-4032CE70D2F1}"/>
              </a:ext>
            </a:extLst>
          </p:cNvPr>
          <p:cNvSpPr/>
          <p:nvPr/>
        </p:nvSpPr>
        <p:spPr>
          <a:xfrm rot="18725468">
            <a:off x="7636368" y="5124167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E89BE499-7619-4341-BDD8-E2C6E960DA94}"/>
              </a:ext>
            </a:extLst>
          </p:cNvPr>
          <p:cNvSpPr/>
          <p:nvPr/>
        </p:nvSpPr>
        <p:spPr>
          <a:xfrm rot="2874532" flipH="1">
            <a:off x="8303559" y="5121434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402A8869-A9D1-4A80-B52C-1B25390C5660}"/>
              </a:ext>
            </a:extLst>
          </p:cNvPr>
          <p:cNvSpPr/>
          <p:nvPr/>
        </p:nvSpPr>
        <p:spPr>
          <a:xfrm>
            <a:off x="10034676" y="274597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60DB370A-FCAF-45E8-A0D4-BC1D7C04016B}"/>
              </a:ext>
            </a:extLst>
          </p:cNvPr>
          <p:cNvSpPr/>
          <p:nvPr/>
        </p:nvSpPr>
        <p:spPr>
          <a:xfrm rot="2220772">
            <a:off x="10733957" y="3779830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5" name="Chord 14">
            <a:extLst>
              <a:ext uri="{FF2B5EF4-FFF2-40B4-BE49-F238E27FC236}">
                <a16:creationId xmlns:a16="http://schemas.microsoft.com/office/drawing/2014/main" id="{DE8D7FC7-666B-4535-85E2-7EEE17A5A30E}"/>
              </a:ext>
            </a:extLst>
          </p:cNvPr>
          <p:cNvSpPr/>
          <p:nvPr/>
        </p:nvSpPr>
        <p:spPr>
          <a:xfrm rot="18725468">
            <a:off x="10430133" y="3203260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65DAA741-B0D8-42D7-8A83-3E6D68DDDD0D}"/>
              </a:ext>
            </a:extLst>
          </p:cNvPr>
          <p:cNvSpPr/>
          <p:nvPr/>
        </p:nvSpPr>
        <p:spPr>
          <a:xfrm rot="2874532" flipH="1">
            <a:off x="11097324" y="3200527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Graphic 33" descr="Shield with solid fill">
            <a:extLst>
              <a:ext uri="{FF2B5EF4-FFF2-40B4-BE49-F238E27FC236}">
                <a16:creationId xmlns:a16="http://schemas.microsoft.com/office/drawing/2014/main" id="{7D93DD74-898B-410A-AB13-C14F15A91B88}"/>
              </a:ext>
            </a:extLst>
          </p:cNvPr>
          <p:cNvSpPr/>
          <p:nvPr/>
        </p:nvSpPr>
        <p:spPr>
          <a:xfrm>
            <a:off x="11261338" y="3782657"/>
            <a:ext cx="647101" cy="771522"/>
          </a:xfrm>
          <a:custGeom>
            <a:avLst/>
            <a:gdLst>
              <a:gd name="connsiteX0" fmla="*/ 350588 w 647101"/>
              <a:gd name="connsiteY0" fmla="*/ 12383 h 771522"/>
              <a:gd name="connsiteX1" fmla="*/ 614163 w 647101"/>
              <a:gd name="connsiteY1" fmla="*/ 141408 h 771522"/>
              <a:gd name="connsiteX2" fmla="*/ 647101 w 647101"/>
              <a:gd name="connsiteY2" fmla="*/ 177841 h 771522"/>
              <a:gd name="connsiteX3" fmla="*/ 647101 w 647101"/>
              <a:gd name="connsiteY3" fmla="*/ 269796 h 771522"/>
              <a:gd name="connsiteX4" fmla="*/ 343453 w 647101"/>
              <a:gd name="connsiteY4" fmla="*/ 765686 h 771522"/>
              <a:gd name="connsiteX5" fmla="*/ 303648 w 647101"/>
              <a:gd name="connsiteY5" fmla="*/ 765686 h 771522"/>
              <a:gd name="connsiteX6" fmla="*/ 1 w 647101"/>
              <a:gd name="connsiteY6" fmla="*/ 269796 h 771522"/>
              <a:gd name="connsiteX7" fmla="*/ 1 w 647101"/>
              <a:gd name="connsiteY7" fmla="*/ 177841 h 771522"/>
              <a:gd name="connsiteX8" fmla="*/ 32938 w 647101"/>
              <a:gd name="connsiteY8" fmla="*/ 141408 h 771522"/>
              <a:gd name="connsiteX9" fmla="*/ 296514 w 647101"/>
              <a:gd name="connsiteY9" fmla="*/ 12383 h 771522"/>
              <a:gd name="connsiteX10" fmla="*/ 346879 w 647101"/>
              <a:gd name="connsiteY10" fmla="*/ 8673 h 771522"/>
              <a:gd name="connsiteX11" fmla="*/ 350588 w 647101"/>
              <a:gd name="connsiteY11" fmla="*/ 12383 h 77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101" h="771522">
                <a:moveTo>
                  <a:pt x="350588" y="12383"/>
                </a:moveTo>
                <a:cubicBezTo>
                  <a:pt x="418930" y="87226"/>
                  <a:pt x="513133" y="133340"/>
                  <a:pt x="614163" y="141408"/>
                </a:cubicBezTo>
                <a:cubicBezTo>
                  <a:pt x="632932" y="143167"/>
                  <a:pt x="647237" y="158990"/>
                  <a:pt x="647101" y="177841"/>
                </a:cubicBezTo>
                <a:lnTo>
                  <a:pt x="647101" y="269796"/>
                </a:lnTo>
                <a:cubicBezTo>
                  <a:pt x="647101" y="469678"/>
                  <a:pt x="519971" y="652539"/>
                  <a:pt x="343453" y="765686"/>
                </a:cubicBezTo>
                <a:cubicBezTo>
                  <a:pt x="331326" y="773468"/>
                  <a:pt x="315776" y="773468"/>
                  <a:pt x="303648" y="765686"/>
                </a:cubicBezTo>
                <a:cubicBezTo>
                  <a:pt x="127131" y="652539"/>
                  <a:pt x="1" y="469678"/>
                  <a:pt x="1" y="269796"/>
                </a:cubicBezTo>
                <a:lnTo>
                  <a:pt x="1" y="177841"/>
                </a:lnTo>
                <a:cubicBezTo>
                  <a:pt x="-135" y="158990"/>
                  <a:pt x="14169" y="143167"/>
                  <a:pt x="32938" y="141408"/>
                </a:cubicBezTo>
                <a:cubicBezTo>
                  <a:pt x="133969" y="133340"/>
                  <a:pt x="228172" y="87226"/>
                  <a:pt x="296514" y="12383"/>
                </a:cubicBezTo>
                <a:cubicBezTo>
                  <a:pt x="309398" y="-2549"/>
                  <a:pt x="331946" y="-4210"/>
                  <a:pt x="346879" y="8673"/>
                </a:cubicBezTo>
                <a:cubicBezTo>
                  <a:pt x="348204" y="9817"/>
                  <a:pt x="349444" y="11057"/>
                  <a:pt x="350588" y="1238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pic>
        <p:nvPicPr>
          <p:cNvPr id="18" name="Graphic 17" descr="Crown with solid fill">
            <a:extLst>
              <a:ext uri="{FF2B5EF4-FFF2-40B4-BE49-F238E27FC236}">
                <a16:creationId xmlns:a16="http://schemas.microsoft.com/office/drawing/2014/main" id="{0BD9F782-23C4-4358-9142-D89FEFC99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54865">
            <a:off x="10895903" y="2337720"/>
            <a:ext cx="762000" cy="578753"/>
          </a:xfrm>
          <a:prstGeom prst="rect">
            <a:avLst/>
          </a:prstGeom>
        </p:spPr>
      </p:pic>
      <p:pic>
        <p:nvPicPr>
          <p:cNvPr id="19" name="Graphic 18" descr="Cloud with solid fill">
            <a:extLst>
              <a:ext uri="{FF2B5EF4-FFF2-40B4-BE49-F238E27FC236}">
                <a16:creationId xmlns:a16="http://schemas.microsoft.com/office/drawing/2014/main" id="{5108F839-7333-42C9-A1AB-58B430259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9176" y="5551950"/>
            <a:ext cx="914400" cy="914400"/>
          </a:xfrm>
          <a:prstGeom prst="rect">
            <a:avLst/>
          </a:prstGeom>
        </p:spPr>
      </p:pic>
      <p:pic>
        <p:nvPicPr>
          <p:cNvPr id="20" name="Graphic 19" descr="Crown with solid fill">
            <a:extLst>
              <a:ext uri="{FF2B5EF4-FFF2-40B4-BE49-F238E27FC236}">
                <a16:creationId xmlns:a16="http://schemas.microsoft.com/office/drawing/2014/main" id="{0D81E372-F271-4706-B473-1388394CB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54865">
            <a:off x="8042141" y="695516"/>
            <a:ext cx="762000" cy="578753"/>
          </a:xfrm>
          <a:prstGeom prst="rect">
            <a:avLst/>
          </a:prstGeom>
        </p:spPr>
      </p:pic>
      <p:pic>
        <p:nvPicPr>
          <p:cNvPr id="21" name="Graphic 20" descr="Crown with solid fill">
            <a:extLst>
              <a:ext uri="{FF2B5EF4-FFF2-40B4-BE49-F238E27FC236}">
                <a16:creationId xmlns:a16="http://schemas.microsoft.com/office/drawing/2014/main" id="{D1EE4AFB-2FF9-4350-AF85-8F3DF8A1D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54865">
            <a:off x="8063972" y="4229999"/>
            <a:ext cx="762000" cy="578753"/>
          </a:xfrm>
          <a:prstGeom prst="rect">
            <a:avLst/>
          </a:prstGeom>
        </p:spPr>
      </p:pic>
      <p:sp>
        <p:nvSpPr>
          <p:cNvPr id="22" name="Oval 2">
            <a:extLst>
              <a:ext uri="{FF2B5EF4-FFF2-40B4-BE49-F238E27FC236}">
                <a16:creationId xmlns:a16="http://schemas.microsoft.com/office/drawing/2014/main" id="{7C628743-8424-41F9-A490-EB50EB3A4BBC}"/>
              </a:ext>
            </a:extLst>
          </p:cNvPr>
          <p:cNvSpPr/>
          <p:nvPr/>
        </p:nvSpPr>
        <p:spPr>
          <a:xfrm>
            <a:off x="3366212" y="849412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36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0170F9-E965-4FE2-A42A-221F3BD57B01}"/>
              </a:ext>
            </a:extLst>
          </p:cNvPr>
          <p:cNvSpPr/>
          <p:nvPr/>
        </p:nvSpPr>
        <p:spPr>
          <a:xfrm>
            <a:off x="3691743" y="1292780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9A15FB-1CA0-4466-AF25-BF77AB353C48}"/>
              </a:ext>
            </a:extLst>
          </p:cNvPr>
          <p:cNvSpPr/>
          <p:nvPr/>
        </p:nvSpPr>
        <p:spPr>
          <a:xfrm>
            <a:off x="4475739" y="1292780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6917B9D3-25C4-474A-BECC-C0113BFF4543}"/>
              </a:ext>
            </a:extLst>
          </p:cNvPr>
          <p:cNvSpPr/>
          <p:nvPr/>
        </p:nvSpPr>
        <p:spPr>
          <a:xfrm rot="13030263">
            <a:off x="4055930" y="1345734"/>
            <a:ext cx="417694" cy="422306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6" name="Graphic 33" descr="Shield with solid fill">
            <a:extLst>
              <a:ext uri="{FF2B5EF4-FFF2-40B4-BE49-F238E27FC236}">
                <a16:creationId xmlns:a16="http://schemas.microsoft.com/office/drawing/2014/main" id="{1D049E96-DA56-4797-996B-936F64ADA8E4}"/>
              </a:ext>
            </a:extLst>
          </p:cNvPr>
          <p:cNvSpPr/>
          <p:nvPr/>
        </p:nvSpPr>
        <p:spPr>
          <a:xfrm>
            <a:off x="4738990" y="1814897"/>
            <a:ext cx="647101" cy="771522"/>
          </a:xfrm>
          <a:custGeom>
            <a:avLst/>
            <a:gdLst>
              <a:gd name="connsiteX0" fmla="*/ 350588 w 647101"/>
              <a:gd name="connsiteY0" fmla="*/ 12383 h 771522"/>
              <a:gd name="connsiteX1" fmla="*/ 614163 w 647101"/>
              <a:gd name="connsiteY1" fmla="*/ 141408 h 771522"/>
              <a:gd name="connsiteX2" fmla="*/ 647101 w 647101"/>
              <a:gd name="connsiteY2" fmla="*/ 177841 h 771522"/>
              <a:gd name="connsiteX3" fmla="*/ 647101 w 647101"/>
              <a:gd name="connsiteY3" fmla="*/ 269796 h 771522"/>
              <a:gd name="connsiteX4" fmla="*/ 343453 w 647101"/>
              <a:gd name="connsiteY4" fmla="*/ 765686 h 771522"/>
              <a:gd name="connsiteX5" fmla="*/ 303648 w 647101"/>
              <a:gd name="connsiteY5" fmla="*/ 765686 h 771522"/>
              <a:gd name="connsiteX6" fmla="*/ 1 w 647101"/>
              <a:gd name="connsiteY6" fmla="*/ 269796 h 771522"/>
              <a:gd name="connsiteX7" fmla="*/ 1 w 647101"/>
              <a:gd name="connsiteY7" fmla="*/ 177841 h 771522"/>
              <a:gd name="connsiteX8" fmla="*/ 32938 w 647101"/>
              <a:gd name="connsiteY8" fmla="*/ 141408 h 771522"/>
              <a:gd name="connsiteX9" fmla="*/ 296514 w 647101"/>
              <a:gd name="connsiteY9" fmla="*/ 12383 h 771522"/>
              <a:gd name="connsiteX10" fmla="*/ 346879 w 647101"/>
              <a:gd name="connsiteY10" fmla="*/ 8673 h 771522"/>
              <a:gd name="connsiteX11" fmla="*/ 350588 w 647101"/>
              <a:gd name="connsiteY11" fmla="*/ 12383 h 77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101" h="771522">
                <a:moveTo>
                  <a:pt x="350588" y="12383"/>
                </a:moveTo>
                <a:cubicBezTo>
                  <a:pt x="418930" y="87226"/>
                  <a:pt x="513133" y="133340"/>
                  <a:pt x="614163" y="141408"/>
                </a:cubicBezTo>
                <a:cubicBezTo>
                  <a:pt x="632932" y="143167"/>
                  <a:pt x="647237" y="158990"/>
                  <a:pt x="647101" y="177841"/>
                </a:cubicBezTo>
                <a:lnTo>
                  <a:pt x="647101" y="269796"/>
                </a:lnTo>
                <a:cubicBezTo>
                  <a:pt x="647101" y="469678"/>
                  <a:pt x="519971" y="652539"/>
                  <a:pt x="343453" y="765686"/>
                </a:cubicBezTo>
                <a:cubicBezTo>
                  <a:pt x="331326" y="773468"/>
                  <a:pt x="315776" y="773468"/>
                  <a:pt x="303648" y="765686"/>
                </a:cubicBezTo>
                <a:cubicBezTo>
                  <a:pt x="127131" y="652539"/>
                  <a:pt x="1" y="469678"/>
                  <a:pt x="1" y="269796"/>
                </a:cubicBezTo>
                <a:lnTo>
                  <a:pt x="1" y="177841"/>
                </a:lnTo>
                <a:cubicBezTo>
                  <a:pt x="-135" y="158990"/>
                  <a:pt x="14169" y="143167"/>
                  <a:pt x="32938" y="141408"/>
                </a:cubicBezTo>
                <a:cubicBezTo>
                  <a:pt x="133969" y="133340"/>
                  <a:pt x="228172" y="87226"/>
                  <a:pt x="296514" y="12383"/>
                </a:cubicBezTo>
                <a:cubicBezTo>
                  <a:pt x="309398" y="-2549"/>
                  <a:pt x="331946" y="-4210"/>
                  <a:pt x="346879" y="8673"/>
                </a:cubicBezTo>
                <a:cubicBezTo>
                  <a:pt x="348204" y="9817"/>
                  <a:pt x="349444" y="11057"/>
                  <a:pt x="350588" y="1238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7997D6A-D657-4BF4-A586-09BD20D6C908}"/>
              </a:ext>
            </a:extLst>
          </p:cNvPr>
          <p:cNvSpPr/>
          <p:nvPr/>
        </p:nvSpPr>
        <p:spPr>
          <a:xfrm>
            <a:off x="517280" y="1746176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7DBCB15-701F-4787-AE4B-BE56B03AB59F}"/>
              </a:ext>
            </a:extLst>
          </p:cNvPr>
          <p:cNvSpPr/>
          <p:nvPr/>
        </p:nvSpPr>
        <p:spPr>
          <a:xfrm rot="2003861">
            <a:off x="842812" y="2285381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1AE597-3BA1-4D94-BCC5-44FF595BAE8D}"/>
              </a:ext>
            </a:extLst>
          </p:cNvPr>
          <p:cNvSpPr/>
          <p:nvPr/>
        </p:nvSpPr>
        <p:spPr>
          <a:xfrm rot="19785904">
            <a:off x="1626807" y="2285382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2F8924E8-5E3C-4E8F-929C-D056FF33A20B}"/>
              </a:ext>
            </a:extLst>
          </p:cNvPr>
          <p:cNvSpPr/>
          <p:nvPr/>
        </p:nvSpPr>
        <p:spPr>
          <a:xfrm rot="2220772">
            <a:off x="1181390" y="2627280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1" name="Graphic 36" descr="Fire with solid fill">
            <a:extLst>
              <a:ext uri="{FF2B5EF4-FFF2-40B4-BE49-F238E27FC236}">
                <a16:creationId xmlns:a16="http://schemas.microsoft.com/office/drawing/2014/main" id="{FC9E6011-F579-4BEB-9879-AD6663CDC87F}"/>
              </a:ext>
            </a:extLst>
          </p:cNvPr>
          <p:cNvSpPr/>
          <p:nvPr/>
        </p:nvSpPr>
        <p:spPr>
          <a:xfrm flipH="1">
            <a:off x="293505" y="1519090"/>
            <a:ext cx="447550" cy="653710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2" name="Graphic 36" descr="Fire with solid fill">
            <a:extLst>
              <a:ext uri="{FF2B5EF4-FFF2-40B4-BE49-F238E27FC236}">
                <a16:creationId xmlns:a16="http://schemas.microsoft.com/office/drawing/2014/main" id="{FCA88F4F-991F-4738-9CA5-E3B35B7B5646}"/>
              </a:ext>
            </a:extLst>
          </p:cNvPr>
          <p:cNvSpPr/>
          <p:nvPr/>
        </p:nvSpPr>
        <p:spPr>
          <a:xfrm>
            <a:off x="2106174" y="2775135"/>
            <a:ext cx="329281" cy="480962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pic>
        <p:nvPicPr>
          <p:cNvPr id="33" name="Graphic 32" descr="Cloud with solid fill">
            <a:extLst>
              <a:ext uri="{FF2B5EF4-FFF2-40B4-BE49-F238E27FC236}">
                <a16:creationId xmlns:a16="http://schemas.microsoft.com/office/drawing/2014/main" id="{185094EC-5778-4803-93BB-3BF93F48A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136105" y="4052948"/>
            <a:ext cx="814986" cy="814986"/>
          </a:xfrm>
          <a:prstGeom prst="rect">
            <a:avLst/>
          </a:prstGeom>
        </p:spPr>
      </p:pic>
      <p:sp>
        <p:nvSpPr>
          <p:cNvPr id="34" name="Oval 2">
            <a:extLst>
              <a:ext uri="{FF2B5EF4-FFF2-40B4-BE49-F238E27FC236}">
                <a16:creationId xmlns:a16="http://schemas.microsoft.com/office/drawing/2014/main" id="{D16F5C66-A986-43F0-A5C7-3DD8846E42AD}"/>
              </a:ext>
            </a:extLst>
          </p:cNvPr>
          <p:cNvSpPr/>
          <p:nvPr/>
        </p:nvSpPr>
        <p:spPr>
          <a:xfrm>
            <a:off x="2902416" y="4061640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5CF41C-E78B-48E4-9C94-F91DE322B955}"/>
              </a:ext>
            </a:extLst>
          </p:cNvPr>
          <p:cNvSpPr/>
          <p:nvPr/>
        </p:nvSpPr>
        <p:spPr>
          <a:xfrm rot="19461274">
            <a:off x="3227947" y="4600846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7D7822-00F4-432B-A9FB-50E5F196A64B}"/>
              </a:ext>
            </a:extLst>
          </p:cNvPr>
          <p:cNvSpPr/>
          <p:nvPr/>
        </p:nvSpPr>
        <p:spPr>
          <a:xfrm rot="2407115">
            <a:off x="4011943" y="4600846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Block Arc 36">
            <a:extLst>
              <a:ext uri="{FF2B5EF4-FFF2-40B4-BE49-F238E27FC236}">
                <a16:creationId xmlns:a16="http://schemas.microsoft.com/office/drawing/2014/main" id="{CD6E4147-6D07-4B29-8755-44F77C802B0F}"/>
              </a:ext>
            </a:extLst>
          </p:cNvPr>
          <p:cNvSpPr/>
          <p:nvPr/>
        </p:nvSpPr>
        <p:spPr>
          <a:xfrm rot="2220772">
            <a:off x="3566526" y="4942744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38" name="Graphic 37" descr="Cloud with solid fill">
            <a:extLst>
              <a:ext uri="{FF2B5EF4-FFF2-40B4-BE49-F238E27FC236}">
                <a16:creationId xmlns:a16="http://schemas.microsoft.com/office/drawing/2014/main" id="{E9F7A6AF-BAF2-4262-827F-90F763446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337" y="5003540"/>
            <a:ext cx="914400" cy="9144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A630927-B977-4B03-ACB9-0156B592DEC7}"/>
              </a:ext>
            </a:extLst>
          </p:cNvPr>
          <p:cNvSpPr/>
          <p:nvPr/>
        </p:nvSpPr>
        <p:spPr>
          <a:xfrm>
            <a:off x="0" y="6273225"/>
            <a:ext cx="330960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slime sprites</a:t>
            </a:r>
          </a:p>
        </p:txBody>
      </p:sp>
    </p:spTree>
    <p:extLst>
      <p:ext uri="{BB962C8B-B14F-4D97-AF65-F5344CB8AC3E}">
        <p14:creationId xmlns:p14="http://schemas.microsoft.com/office/powerpoint/2010/main" val="55600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 descr="Pegasus with solid fill">
            <a:extLst>
              <a:ext uri="{FF2B5EF4-FFF2-40B4-BE49-F238E27FC236}">
                <a16:creationId xmlns:a16="http://schemas.microsoft.com/office/drawing/2014/main" id="{69BD9BA0-744D-467F-A0A9-BDB002BC7247}"/>
              </a:ext>
            </a:extLst>
          </p:cNvPr>
          <p:cNvSpPr/>
          <p:nvPr/>
        </p:nvSpPr>
        <p:spPr>
          <a:xfrm flipH="1">
            <a:off x="5482927" y="5273505"/>
            <a:ext cx="809223" cy="480961"/>
          </a:xfrm>
          <a:custGeom>
            <a:avLst/>
            <a:gdLst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42630 w 973693"/>
              <a:gd name="connsiteY6" fmla="*/ 4993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84910 w 973693"/>
              <a:gd name="connsiteY6" fmla="*/ 4691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287396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49534 w 966365"/>
              <a:gd name="connsiteY5" fmla="*/ 389010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66365" h="574358">
                <a:moveTo>
                  <a:pt x="601761" y="9"/>
                </a:moveTo>
                <a:cubicBezTo>
                  <a:pt x="615250" y="135"/>
                  <a:pt x="629550" y="1681"/>
                  <a:pt x="645168" y="4914"/>
                </a:cubicBezTo>
                <a:cubicBezTo>
                  <a:pt x="718305" y="19966"/>
                  <a:pt x="771626" y="70234"/>
                  <a:pt x="816326" y="137856"/>
                </a:cubicBezTo>
                <a:cubicBezTo>
                  <a:pt x="815976" y="135939"/>
                  <a:pt x="853652" y="194926"/>
                  <a:pt x="903381" y="253577"/>
                </a:cubicBezTo>
                <a:cubicBezTo>
                  <a:pt x="919435" y="272295"/>
                  <a:pt x="941894" y="298446"/>
                  <a:pt x="966365" y="301489"/>
                </a:cubicBezTo>
                <a:lnTo>
                  <a:pt x="949534" y="389010"/>
                </a:lnTo>
                <a:lnTo>
                  <a:pt x="884910" y="469121"/>
                </a:lnTo>
                <a:cubicBezTo>
                  <a:pt x="876897" y="465816"/>
                  <a:pt x="826605" y="492711"/>
                  <a:pt x="818592" y="489406"/>
                </a:cubicBezTo>
                <a:cubicBezTo>
                  <a:pt x="818592" y="489406"/>
                  <a:pt x="722027" y="582968"/>
                  <a:pt x="646456" y="573715"/>
                </a:cubicBezTo>
                <a:cubicBezTo>
                  <a:pt x="600564" y="568029"/>
                  <a:pt x="590046" y="525289"/>
                  <a:pt x="606214" y="473612"/>
                </a:cubicBezTo>
                <a:cubicBezTo>
                  <a:pt x="503097" y="540377"/>
                  <a:pt x="415831" y="526624"/>
                  <a:pt x="376678" y="493828"/>
                </a:cubicBezTo>
                <a:cubicBezTo>
                  <a:pt x="310419" y="438345"/>
                  <a:pt x="353665" y="359376"/>
                  <a:pt x="353665" y="359376"/>
                </a:cubicBezTo>
                <a:cubicBezTo>
                  <a:pt x="353665" y="359376"/>
                  <a:pt x="226299" y="405254"/>
                  <a:pt x="145622" y="365165"/>
                </a:cubicBezTo>
                <a:cubicBezTo>
                  <a:pt x="63941" y="325485"/>
                  <a:pt x="6283" y="196181"/>
                  <a:pt x="0" y="101106"/>
                </a:cubicBezTo>
                <a:cubicBezTo>
                  <a:pt x="77201" y="149571"/>
                  <a:pt x="176624" y="136675"/>
                  <a:pt x="263137" y="115096"/>
                </a:cubicBezTo>
                <a:cubicBezTo>
                  <a:pt x="452607" y="67860"/>
                  <a:pt x="507335" y="-872"/>
                  <a:pt x="601761" y="9"/>
                </a:cubicBezTo>
                <a:close/>
              </a:path>
            </a:pathLst>
          </a:custGeom>
          <a:solidFill>
            <a:srgbClr val="000000"/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28" name="Freeform: Shape 27" descr="Pegasus with solid fill">
            <a:extLst>
              <a:ext uri="{FF2B5EF4-FFF2-40B4-BE49-F238E27FC236}">
                <a16:creationId xmlns:a16="http://schemas.microsoft.com/office/drawing/2014/main" id="{E0FDDBC9-872D-482B-A960-28CE7A192737}"/>
              </a:ext>
            </a:extLst>
          </p:cNvPr>
          <p:cNvSpPr/>
          <p:nvPr/>
        </p:nvSpPr>
        <p:spPr>
          <a:xfrm>
            <a:off x="3138061" y="5273505"/>
            <a:ext cx="809225" cy="480962"/>
          </a:xfrm>
          <a:custGeom>
            <a:avLst/>
            <a:gdLst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42630 w 973693"/>
              <a:gd name="connsiteY6" fmla="*/ 4993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84910 w 973693"/>
              <a:gd name="connsiteY6" fmla="*/ 4691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287396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49534 w 966365"/>
              <a:gd name="connsiteY5" fmla="*/ 389010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66365" h="574358">
                <a:moveTo>
                  <a:pt x="601761" y="9"/>
                </a:moveTo>
                <a:cubicBezTo>
                  <a:pt x="615250" y="135"/>
                  <a:pt x="629550" y="1681"/>
                  <a:pt x="645168" y="4914"/>
                </a:cubicBezTo>
                <a:cubicBezTo>
                  <a:pt x="718305" y="19966"/>
                  <a:pt x="771626" y="70234"/>
                  <a:pt x="816326" y="137856"/>
                </a:cubicBezTo>
                <a:cubicBezTo>
                  <a:pt x="815976" y="135939"/>
                  <a:pt x="853652" y="194926"/>
                  <a:pt x="903381" y="253577"/>
                </a:cubicBezTo>
                <a:cubicBezTo>
                  <a:pt x="919435" y="272295"/>
                  <a:pt x="941894" y="298446"/>
                  <a:pt x="966365" y="301489"/>
                </a:cubicBezTo>
                <a:lnTo>
                  <a:pt x="949534" y="389010"/>
                </a:lnTo>
                <a:lnTo>
                  <a:pt x="884910" y="469121"/>
                </a:lnTo>
                <a:cubicBezTo>
                  <a:pt x="876897" y="465816"/>
                  <a:pt x="826605" y="492711"/>
                  <a:pt x="818592" y="489406"/>
                </a:cubicBezTo>
                <a:cubicBezTo>
                  <a:pt x="818592" y="489406"/>
                  <a:pt x="722027" y="582968"/>
                  <a:pt x="646456" y="573715"/>
                </a:cubicBezTo>
                <a:cubicBezTo>
                  <a:pt x="600564" y="568029"/>
                  <a:pt x="590046" y="525289"/>
                  <a:pt x="606214" y="473612"/>
                </a:cubicBezTo>
                <a:cubicBezTo>
                  <a:pt x="503097" y="540377"/>
                  <a:pt x="415831" y="526624"/>
                  <a:pt x="376678" y="493828"/>
                </a:cubicBezTo>
                <a:cubicBezTo>
                  <a:pt x="310419" y="438345"/>
                  <a:pt x="353665" y="359376"/>
                  <a:pt x="353665" y="359376"/>
                </a:cubicBezTo>
                <a:cubicBezTo>
                  <a:pt x="353665" y="359376"/>
                  <a:pt x="226299" y="405254"/>
                  <a:pt x="145622" y="365165"/>
                </a:cubicBezTo>
                <a:cubicBezTo>
                  <a:pt x="63941" y="325485"/>
                  <a:pt x="6283" y="196181"/>
                  <a:pt x="0" y="101106"/>
                </a:cubicBezTo>
                <a:cubicBezTo>
                  <a:pt x="77201" y="149571"/>
                  <a:pt x="176624" y="136675"/>
                  <a:pt x="263137" y="115096"/>
                </a:cubicBezTo>
                <a:cubicBezTo>
                  <a:pt x="452607" y="67860"/>
                  <a:pt x="507335" y="-872"/>
                  <a:pt x="601761" y="9"/>
                </a:cubicBezTo>
                <a:close/>
              </a:path>
            </a:pathLst>
          </a:custGeom>
          <a:solidFill>
            <a:srgbClr val="000000"/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A2980BEF-5635-4584-951A-6ACAF175C10A}"/>
              </a:ext>
            </a:extLst>
          </p:cNvPr>
          <p:cNvSpPr/>
          <p:nvPr/>
        </p:nvSpPr>
        <p:spPr>
          <a:xfrm>
            <a:off x="507293" y="4796699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36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0334E3DF-BF6A-4E7F-B3DF-56A0F2103AC6}"/>
              </a:ext>
            </a:extLst>
          </p:cNvPr>
          <p:cNvSpPr/>
          <p:nvPr/>
        </p:nvSpPr>
        <p:spPr>
          <a:xfrm rot="2220772">
            <a:off x="1206574" y="5830558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142E136B-0AC2-426B-A1EB-648AD0159C58}"/>
              </a:ext>
            </a:extLst>
          </p:cNvPr>
          <p:cNvSpPr/>
          <p:nvPr/>
        </p:nvSpPr>
        <p:spPr>
          <a:xfrm rot="18725468">
            <a:off x="902750" y="5253988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Chord 12">
            <a:extLst>
              <a:ext uri="{FF2B5EF4-FFF2-40B4-BE49-F238E27FC236}">
                <a16:creationId xmlns:a16="http://schemas.microsoft.com/office/drawing/2014/main" id="{35261E74-9E24-4DD1-A23F-D1C6F446091E}"/>
              </a:ext>
            </a:extLst>
          </p:cNvPr>
          <p:cNvSpPr/>
          <p:nvPr/>
        </p:nvSpPr>
        <p:spPr>
          <a:xfrm rot="2874532" flipH="1">
            <a:off x="1569941" y="5251255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CF5CD96E-3AC0-4CFB-8771-C984DF309166}"/>
              </a:ext>
            </a:extLst>
          </p:cNvPr>
          <p:cNvSpPr/>
          <p:nvPr/>
        </p:nvSpPr>
        <p:spPr>
          <a:xfrm>
            <a:off x="3865140" y="4796699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36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448273-9D96-499E-8CA4-2B1F2B5AC738}"/>
              </a:ext>
            </a:extLst>
          </p:cNvPr>
          <p:cNvSpPr/>
          <p:nvPr/>
        </p:nvSpPr>
        <p:spPr>
          <a:xfrm rot="2003861">
            <a:off x="4190672" y="5335904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0ABEC3-A022-45A1-8116-464383193130}"/>
              </a:ext>
            </a:extLst>
          </p:cNvPr>
          <p:cNvSpPr/>
          <p:nvPr/>
        </p:nvSpPr>
        <p:spPr>
          <a:xfrm rot="19785904">
            <a:off x="4974667" y="5335905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39FADD3D-7A08-42D6-98CB-14EFDB2844E9}"/>
              </a:ext>
            </a:extLst>
          </p:cNvPr>
          <p:cNvSpPr/>
          <p:nvPr/>
        </p:nvSpPr>
        <p:spPr>
          <a:xfrm rot="2220772">
            <a:off x="4529250" y="5677803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8" name="Graphic 36" descr="Fire with solid fill">
            <a:extLst>
              <a:ext uri="{FF2B5EF4-FFF2-40B4-BE49-F238E27FC236}">
                <a16:creationId xmlns:a16="http://schemas.microsoft.com/office/drawing/2014/main" id="{6984FEE8-B93F-499B-BA07-8BDBF41F83D9}"/>
              </a:ext>
            </a:extLst>
          </p:cNvPr>
          <p:cNvSpPr/>
          <p:nvPr/>
        </p:nvSpPr>
        <p:spPr>
          <a:xfrm flipH="1">
            <a:off x="281212" y="4681308"/>
            <a:ext cx="447550" cy="653710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0" name="Graphic 36" descr="Fire with solid fill">
            <a:extLst>
              <a:ext uri="{FF2B5EF4-FFF2-40B4-BE49-F238E27FC236}">
                <a16:creationId xmlns:a16="http://schemas.microsoft.com/office/drawing/2014/main" id="{C7278DBD-8666-4CC4-8EDD-6B5249348EB7}"/>
              </a:ext>
            </a:extLst>
          </p:cNvPr>
          <p:cNvSpPr/>
          <p:nvPr/>
        </p:nvSpPr>
        <p:spPr>
          <a:xfrm>
            <a:off x="2093881" y="5937353"/>
            <a:ext cx="329281" cy="480962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pic>
        <p:nvPicPr>
          <p:cNvPr id="8" name="Graphic 7" descr="Tornado with solid fill">
            <a:extLst>
              <a:ext uri="{FF2B5EF4-FFF2-40B4-BE49-F238E27FC236}">
                <a16:creationId xmlns:a16="http://schemas.microsoft.com/office/drawing/2014/main" id="{CDFF09A6-053C-4C37-99B0-F7E137801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2975" y="4093763"/>
            <a:ext cx="914400" cy="914400"/>
          </a:xfrm>
          <a:prstGeom prst="rect">
            <a:avLst/>
          </a:prstGeom>
        </p:spPr>
      </p:pic>
      <p:pic>
        <p:nvPicPr>
          <p:cNvPr id="23" name="Graphic 22" descr="Windy with solid fill">
            <a:extLst>
              <a:ext uri="{FF2B5EF4-FFF2-40B4-BE49-F238E27FC236}">
                <a16:creationId xmlns:a16="http://schemas.microsoft.com/office/drawing/2014/main" id="{AE3B0C61-FF4B-4C97-9C46-EBF31ABD3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99917" y="5519643"/>
            <a:ext cx="678795" cy="678795"/>
          </a:xfrm>
          <a:prstGeom prst="rect">
            <a:avLst/>
          </a:prstGeom>
        </p:spPr>
      </p:pic>
      <p:pic>
        <p:nvPicPr>
          <p:cNvPr id="44" name="Graphic 43" descr="Windy with solid fill">
            <a:extLst>
              <a:ext uri="{FF2B5EF4-FFF2-40B4-BE49-F238E27FC236}">
                <a16:creationId xmlns:a16="http://schemas.microsoft.com/office/drawing/2014/main" id="{01095D03-C415-4210-A49D-D5B58B4803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0667" y="5344729"/>
            <a:ext cx="722756" cy="722756"/>
          </a:xfrm>
          <a:prstGeom prst="rect">
            <a:avLst/>
          </a:prstGeom>
        </p:spPr>
      </p:pic>
      <p:sp>
        <p:nvSpPr>
          <p:cNvPr id="42" name="Oval 2">
            <a:extLst>
              <a:ext uri="{FF2B5EF4-FFF2-40B4-BE49-F238E27FC236}">
                <a16:creationId xmlns:a16="http://schemas.microsoft.com/office/drawing/2014/main" id="{7A71701A-C39E-43B6-949F-A5D8339AFC2A}"/>
              </a:ext>
            </a:extLst>
          </p:cNvPr>
          <p:cNvSpPr/>
          <p:nvPr/>
        </p:nvSpPr>
        <p:spPr>
          <a:xfrm>
            <a:off x="1019132" y="361734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7921C6-1166-4356-838F-58B77755F579}"/>
              </a:ext>
            </a:extLst>
          </p:cNvPr>
          <p:cNvSpPr/>
          <p:nvPr/>
        </p:nvSpPr>
        <p:spPr>
          <a:xfrm rot="19461274">
            <a:off x="1344663" y="900940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4AE7EE5-0916-4C7A-B5E8-D27E7ACB3A08}"/>
              </a:ext>
            </a:extLst>
          </p:cNvPr>
          <p:cNvSpPr/>
          <p:nvPr/>
        </p:nvSpPr>
        <p:spPr>
          <a:xfrm rot="2407115">
            <a:off x="2128659" y="900940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Block Arc 47">
            <a:extLst>
              <a:ext uri="{FF2B5EF4-FFF2-40B4-BE49-F238E27FC236}">
                <a16:creationId xmlns:a16="http://schemas.microsoft.com/office/drawing/2014/main" id="{F4357714-87C7-40E5-B1C1-D9E4D8063CD7}"/>
              </a:ext>
            </a:extLst>
          </p:cNvPr>
          <p:cNvSpPr/>
          <p:nvPr/>
        </p:nvSpPr>
        <p:spPr>
          <a:xfrm rot="2220772">
            <a:off x="1683242" y="1242838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416B20EB-C335-4C4F-B04C-334211A9E9CE}"/>
              </a:ext>
            </a:extLst>
          </p:cNvPr>
          <p:cNvSpPr/>
          <p:nvPr/>
        </p:nvSpPr>
        <p:spPr>
          <a:xfrm>
            <a:off x="1001790" y="2378762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Block Arc 49">
            <a:extLst>
              <a:ext uri="{FF2B5EF4-FFF2-40B4-BE49-F238E27FC236}">
                <a16:creationId xmlns:a16="http://schemas.microsoft.com/office/drawing/2014/main" id="{70322805-3F6B-43CB-A0CA-42FF6D1B2069}"/>
              </a:ext>
            </a:extLst>
          </p:cNvPr>
          <p:cNvSpPr/>
          <p:nvPr/>
        </p:nvSpPr>
        <p:spPr>
          <a:xfrm rot="2220772">
            <a:off x="1695340" y="3412621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1" name="Chord 50">
            <a:extLst>
              <a:ext uri="{FF2B5EF4-FFF2-40B4-BE49-F238E27FC236}">
                <a16:creationId xmlns:a16="http://schemas.microsoft.com/office/drawing/2014/main" id="{6A30554D-793E-4B5A-AB41-D81F342F99A4}"/>
              </a:ext>
            </a:extLst>
          </p:cNvPr>
          <p:cNvSpPr/>
          <p:nvPr/>
        </p:nvSpPr>
        <p:spPr>
          <a:xfrm rot="18725468">
            <a:off x="1391516" y="2836051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Chord 51">
            <a:extLst>
              <a:ext uri="{FF2B5EF4-FFF2-40B4-BE49-F238E27FC236}">
                <a16:creationId xmlns:a16="http://schemas.microsoft.com/office/drawing/2014/main" id="{BFC64455-A7E1-4142-87A5-84C936676F1C}"/>
              </a:ext>
            </a:extLst>
          </p:cNvPr>
          <p:cNvSpPr/>
          <p:nvPr/>
        </p:nvSpPr>
        <p:spPr>
          <a:xfrm rot="2874532" flipH="1">
            <a:off x="2058707" y="2833318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BFC7B07A-F013-47C3-9B12-C60DCB45A281}"/>
              </a:ext>
            </a:extLst>
          </p:cNvPr>
          <p:cNvSpPr/>
          <p:nvPr/>
        </p:nvSpPr>
        <p:spPr>
          <a:xfrm>
            <a:off x="3760472" y="2378762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4E1E59-3CDE-44CC-939F-C36B24DE0206}"/>
              </a:ext>
            </a:extLst>
          </p:cNvPr>
          <p:cNvSpPr/>
          <p:nvPr/>
        </p:nvSpPr>
        <p:spPr>
          <a:xfrm>
            <a:off x="4086003" y="2822130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6BA52B-A3AB-4E6B-B869-0C0CDDB75B66}"/>
              </a:ext>
            </a:extLst>
          </p:cNvPr>
          <p:cNvSpPr/>
          <p:nvPr/>
        </p:nvSpPr>
        <p:spPr>
          <a:xfrm>
            <a:off x="4869999" y="2822130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Oval 2">
            <a:extLst>
              <a:ext uri="{FF2B5EF4-FFF2-40B4-BE49-F238E27FC236}">
                <a16:creationId xmlns:a16="http://schemas.microsoft.com/office/drawing/2014/main" id="{48FDE5CC-8E2C-441C-8242-2D37C7732861}"/>
              </a:ext>
            </a:extLst>
          </p:cNvPr>
          <p:cNvSpPr/>
          <p:nvPr/>
        </p:nvSpPr>
        <p:spPr>
          <a:xfrm>
            <a:off x="3760472" y="34650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E760E9A-AA28-4F2E-8354-57FB47ED1FA1}"/>
              </a:ext>
            </a:extLst>
          </p:cNvPr>
          <p:cNvSpPr/>
          <p:nvPr/>
        </p:nvSpPr>
        <p:spPr>
          <a:xfrm rot="2003861">
            <a:off x="4086004" y="885706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D3C5749-FCF1-4A62-B0E3-3E0274F031FD}"/>
              </a:ext>
            </a:extLst>
          </p:cNvPr>
          <p:cNvSpPr/>
          <p:nvPr/>
        </p:nvSpPr>
        <p:spPr>
          <a:xfrm rot="19785904">
            <a:off x="4869999" y="885707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Block Arc 58">
            <a:extLst>
              <a:ext uri="{FF2B5EF4-FFF2-40B4-BE49-F238E27FC236}">
                <a16:creationId xmlns:a16="http://schemas.microsoft.com/office/drawing/2014/main" id="{2F77D87D-8668-4D33-915C-41009F09DDF2}"/>
              </a:ext>
            </a:extLst>
          </p:cNvPr>
          <p:cNvSpPr/>
          <p:nvPr/>
        </p:nvSpPr>
        <p:spPr>
          <a:xfrm rot="2220772">
            <a:off x="4424582" y="1227605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0" name="Block Arc 59">
            <a:extLst>
              <a:ext uri="{FF2B5EF4-FFF2-40B4-BE49-F238E27FC236}">
                <a16:creationId xmlns:a16="http://schemas.microsoft.com/office/drawing/2014/main" id="{38D303DD-06F8-4BD1-8A4B-F472E1D49B23}"/>
              </a:ext>
            </a:extLst>
          </p:cNvPr>
          <p:cNvSpPr/>
          <p:nvPr/>
        </p:nvSpPr>
        <p:spPr>
          <a:xfrm rot="13030263">
            <a:off x="4450190" y="2875084"/>
            <a:ext cx="417694" cy="422306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" name="Freeform: Shape 60" descr="Pegasus with solid fill">
            <a:extLst>
              <a:ext uri="{FF2B5EF4-FFF2-40B4-BE49-F238E27FC236}">
                <a16:creationId xmlns:a16="http://schemas.microsoft.com/office/drawing/2014/main" id="{629C6467-6D44-4AA1-A9AE-91BC16170A4E}"/>
              </a:ext>
            </a:extLst>
          </p:cNvPr>
          <p:cNvSpPr/>
          <p:nvPr/>
        </p:nvSpPr>
        <p:spPr>
          <a:xfrm rot="21148788" flipH="1">
            <a:off x="10515357" y="330049"/>
            <a:ext cx="809223" cy="480961"/>
          </a:xfrm>
          <a:custGeom>
            <a:avLst/>
            <a:gdLst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42630 w 973693"/>
              <a:gd name="connsiteY6" fmla="*/ 4993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84910 w 973693"/>
              <a:gd name="connsiteY6" fmla="*/ 4691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287396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49534 w 966365"/>
              <a:gd name="connsiteY5" fmla="*/ 389010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66365" h="574358">
                <a:moveTo>
                  <a:pt x="601761" y="9"/>
                </a:moveTo>
                <a:cubicBezTo>
                  <a:pt x="615250" y="135"/>
                  <a:pt x="629550" y="1681"/>
                  <a:pt x="645168" y="4914"/>
                </a:cubicBezTo>
                <a:cubicBezTo>
                  <a:pt x="718305" y="19966"/>
                  <a:pt x="771626" y="70234"/>
                  <a:pt x="816326" y="137856"/>
                </a:cubicBezTo>
                <a:cubicBezTo>
                  <a:pt x="815976" y="135939"/>
                  <a:pt x="853652" y="194926"/>
                  <a:pt x="903381" y="253577"/>
                </a:cubicBezTo>
                <a:cubicBezTo>
                  <a:pt x="919435" y="272295"/>
                  <a:pt x="941894" y="298446"/>
                  <a:pt x="966365" y="301489"/>
                </a:cubicBezTo>
                <a:lnTo>
                  <a:pt x="949534" y="389010"/>
                </a:lnTo>
                <a:lnTo>
                  <a:pt x="884910" y="469121"/>
                </a:lnTo>
                <a:cubicBezTo>
                  <a:pt x="876897" y="465816"/>
                  <a:pt x="826605" y="492711"/>
                  <a:pt x="818592" y="489406"/>
                </a:cubicBezTo>
                <a:cubicBezTo>
                  <a:pt x="818592" y="489406"/>
                  <a:pt x="722027" y="582968"/>
                  <a:pt x="646456" y="573715"/>
                </a:cubicBezTo>
                <a:cubicBezTo>
                  <a:pt x="600564" y="568029"/>
                  <a:pt x="590046" y="525289"/>
                  <a:pt x="606214" y="473612"/>
                </a:cubicBezTo>
                <a:cubicBezTo>
                  <a:pt x="503097" y="540377"/>
                  <a:pt x="415831" y="526624"/>
                  <a:pt x="376678" y="493828"/>
                </a:cubicBezTo>
                <a:cubicBezTo>
                  <a:pt x="310419" y="438345"/>
                  <a:pt x="353665" y="359376"/>
                  <a:pt x="353665" y="359376"/>
                </a:cubicBezTo>
                <a:cubicBezTo>
                  <a:pt x="353665" y="359376"/>
                  <a:pt x="226299" y="405254"/>
                  <a:pt x="145622" y="365165"/>
                </a:cubicBezTo>
                <a:cubicBezTo>
                  <a:pt x="63941" y="325485"/>
                  <a:pt x="6283" y="196181"/>
                  <a:pt x="0" y="101106"/>
                </a:cubicBezTo>
                <a:cubicBezTo>
                  <a:pt x="77201" y="149571"/>
                  <a:pt x="176624" y="136675"/>
                  <a:pt x="263137" y="115096"/>
                </a:cubicBezTo>
                <a:cubicBezTo>
                  <a:pt x="452607" y="67860"/>
                  <a:pt x="507335" y="-872"/>
                  <a:pt x="601761" y="9"/>
                </a:cubicBezTo>
                <a:close/>
              </a:path>
            </a:pathLst>
          </a:custGeom>
          <a:solidFill>
            <a:srgbClr val="000000"/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62" name="Freeform: Shape 61" descr="Pegasus with solid fill">
            <a:extLst>
              <a:ext uri="{FF2B5EF4-FFF2-40B4-BE49-F238E27FC236}">
                <a16:creationId xmlns:a16="http://schemas.microsoft.com/office/drawing/2014/main" id="{7E764994-2F5D-466D-BB5A-5D527B6592E0}"/>
              </a:ext>
            </a:extLst>
          </p:cNvPr>
          <p:cNvSpPr/>
          <p:nvPr/>
        </p:nvSpPr>
        <p:spPr>
          <a:xfrm>
            <a:off x="8534780" y="279163"/>
            <a:ext cx="809225" cy="480962"/>
          </a:xfrm>
          <a:custGeom>
            <a:avLst/>
            <a:gdLst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42630 w 973693"/>
              <a:gd name="connsiteY6" fmla="*/ 4993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84910 w 973693"/>
              <a:gd name="connsiteY6" fmla="*/ 4691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287396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49534 w 966365"/>
              <a:gd name="connsiteY5" fmla="*/ 389010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66365" h="574358">
                <a:moveTo>
                  <a:pt x="601761" y="9"/>
                </a:moveTo>
                <a:cubicBezTo>
                  <a:pt x="615250" y="135"/>
                  <a:pt x="629550" y="1681"/>
                  <a:pt x="645168" y="4914"/>
                </a:cubicBezTo>
                <a:cubicBezTo>
                  <a:pt x="718305" y="19966"/>
                  <a:pt x="771626" y="70234"/>
                  <a:pt x="816326" y="137856"/>
                </a:cubicBezTo>
                <a:cubicBezTo>
                  <a:pt x="815976" y="135939"/>
                  <a:pt x="853652" y="194926"/>
                  <a:pt x="903381" y="253577"/>
                </a:cubicBezTo>
                <a:cubicBezTo>
                  <a:pt x="919435" y="272295"/>
                  <a:pt x="941894" y="298446"/>
                  <a:pt x="966365" y="301489"/>
                </a:cubicBezTo>
                <a:lnTo>
                  <a:pt x="949534" y="389010"/>
                </a:lnTo>
                <a:lnTo>
                  <a:pt x="884910" y="469121"/>
                </a:lnTo>
                <a:cubicBezTo>
                  <a:pt x="876897" y="465816"/>
                  <a:pt x="826605" y="492711"/>
                  <a:pt x="818592" y="489406"/>
                </a:cubicBezTo>
                <a:cubicBezTo>
                  <a:pt x="818592" y="489406"/>
                  <a:pt x="722027" y="582968"/>
                  <a:pt x="646456" y="573715"/>
                </a:cubicBezTo>
                <a:cubicBezTo>
                  <a:pt x="600564" y="568029"/>
                  <a:pt x="590046" y="525289"/>
                  <a:pt x="606214" y="473612"/>
                </a:cubicBezTo>
                <a:cubicBezTo>
                  <a:pt x="503097" y="540377"/>
                  <a:pt x="415831" y="526624"/>
                  <a:pt x="376678" y="493828"/>
                </a:cubicBezTo>
                <a:cubicBezTo>
                  <a:pt x="310419" y="438345"/>
                  <a:pt x="353665" y="359376"/>
                  <a:pt x="353665" y="359376"/>
                </a:cubicBezTo>
                <a:cubicBezTo>
                  <a:pt x="353665" y="359376"/>
                  <a:pt x="226299" y="405254"/>
                  <a:pt x="145622" y="365165"/>
                </a:cubicBezTo>
                <a:cubicBezTo>
                  <a:pt x="63941" y="325485"/>
                  <a:pt x="6283" y="196181"/>
                  <a:pt x="0" y="101106"/>
                </a:cubicBezTo>
                <a:cubicBezTo>
                  <a:pt x="77201" y="149571"/>
                  <a:pt x="176624" y="136675"/>
                  <a:pt x="263137" y="115096"/>
                </a:cubicBezTo>
                <a:cubicBezTo>
                  <a:pt x="452607" y="67860"/>
                  <a:pt x="507335" y="-872"/>
                  <a:pt x="601761" y="9"/>
                </a:cubicBezTo>
                <a:close/>
              </a:path>
            </a:pathLst>
          </a:custGeom>
          <a:solidFill>
            <a:srgbClr val="000000"/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63" name="Oval 2">
            <a:extLst>
              <a:ext uri="{FF2B5EF4-FFF2-40B4-BE49-F238E27FC236}">
                <a16:creationId xmlns:a16="http://schemas.microsoft.com/office/drawing/2014/main" id="{D675B81D-7A0B-4156-8F53-2D84C02D2E29}"/>
              </a:ext>
            </a:extLst>
          </p:cNvPr>
          <p:cNvSpPr/>
          <p:nvPr/>
        </p:nvSpPr>
        <p:spPr>
          <a:xfrm>
            <a:off x="9064675" y="67536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F62C004-2221-4288-9376-7AE34FD36F15}"/>
              </a:ext>
            </a:extLst>
          </p:cNvPr>
          <p:cNvSpPr/>
          <p:nvPr/>
        </p:nvSpPr>
        <p:spPr>
          <a:xfrm rot="19461274">
            <a:off x="9390206" y="606742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942923-E514-4122-967E-0EF0C04CE389}"/>
              </a:ext>
            </a:extLst>
          </p:cNvPr>
          <p:cNvSpPr/>
          <p:nvPr/>
        </p:nvSpPr>
        <p:spPr>
          <a:xfrm rot="2407115">
            <a:off x="10174202" y="606742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Block Arc 65">
            <a:extLst>
              <a:ext uri="{FF2B5EF4-FFF2-40B4-BE49-F238E27FC236}">
                <a16:creationId xmlns:a16="http://schemas.microsoft.com/office/drawing/2014/main" id="{276AE724-B26D-40FE-B31E-574A4465A892}"/>
              </a:ext>
            </a:extLst>
          </p:cNvPr>
          <p:cNvSpPr/>
          <p:nvPr/>
        </p:nvSpPr>
        <p:spPr>
          <a:xfrm rot="2220772">
            <a:off x="9728785" y="948640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3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D5FC683-21E3-466E-A964-BB73DA83A516}"/>
              </a:ext>
            </a:extLst>
          </p:cNvPr>
          <p:cNvSpPr/>
          <p:nvPr/>
        </p:nvSpPr>
        <p:spPr>
          <a:xfrm>
            <a:off x="890527" y="788406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BF5835-B35F-45FE-93DF-FBA8037EED99}"/>
              </a:ext>
            </a:extLst>
          </p:cNvPr>
          <p:cNvSpPr/>
          <p:nvPr/>
        </p:nvSpPr>
        <p:spPr>
          <a:xfrm rot="19461274">
            <a:off x="1216058" y="1327612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903DE8-4FE7-4AFE-AF20-1701DE70415B}"/>
              </a:ext>
            </a:extLst>
          </p:cNvPr>
          <p:cNvSpPr/>
          <p:nvPr/>
        </p:nvSpPr>
        <p:spPr>
          <a:xfrm rot="2407115">
            <a:off x="2000054" y="1327612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F1DFFD54-8769-4AC3-BECD-846D12883CBE}"/>
              </a:ext>
            </a:extLst>
          </p:cNvPr>
          <p:cNvSpPr/>
          <p:nvPr/>
        </p:nvSpPr>
        <p:spPr>
          <a:xfrm rot="2220772">
            <a:off x="1554637" y="1669510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A2980BEF-5635-4584-951A-6ACAF175C10A}"/>
              </a:ext>
            </a:extLst>
          </p:cNvPr>
          <p:cNvSpPr/>
          <p:nvPr/>
        </p:nvSpPr>
        <p:spPr>
          <a:xfrm>
            <a:off x="890526" y="35443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0334E3DF-BF6A-4E7F-B3DF-56A0F2103AC6}"/>
              </a:ext>
            </a:extLst>
          </p:cNvPr>
          <p:cNvSpPr/>
          <p:nvPr/>
        </p:nvSpPr>
        <p:spPr>
          <a:xfrm rot="2220772">
            <a:off x="1584076" y="4578250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142E136B-0AC2-426B-A1EB-648AD0159C58}"/>
              </a:ext>
            </a:extLst>
          </p:cNvPr>
          <p:cNvSpPr/>
          <p:nvPr/>
        </p:nvSpPr>
        <p:spPr>
          <a:xfrm rot="18725468">
            <a:off x="1280252" y="4001680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Chord 12">
            <a:extLst>
              <a:ext uri="{FF2B5EF4-FFF2-40B4-BE49-F238E27FC236}">
                <a16:creationId xmlns:a16="http://schemas.microsoft.com/office/drawing/2014/main" id="{35261E74-9E24-4DD1-A23F-D1C6F446091E}"/>
              </a:ext>
            </a:extLst>
          </p:cNvPr>
          <p:cNvSpPr/>
          <p:nvPr/>
        </p:nvSpPr>
        <p:spPr>
          <a:xfrm rot="2874532" flipH="1">
            <a:off x="1947443" y="3998947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A1A0AF29-0A08-4E83-BCC1-59B26628F3B8}"/>
              </a:ext>
            </a:extLst>
          </p:cNvPr>
          <p:cNvSpPr/>
          <p:nvPr/>
        </p:nvSpPr>
        <p:spPr>
          <a:xfrm>
            <a:off x="3649208" y="35443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240F01-CBE0-4C86-805F-CF5E0258AE06}"/>
              </a:ext>
            </a:extLst>
          </p:cNvPr>
          <p:cNvSpPr/>
          <p:nvPr/>
        </p:nvSpPr>
        <p:spPr>
          <a:xfrm>
            <a:off x="3974739" y="39877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FFC216-8BD8-47E9-B6EC-4B136A4E2895}"/>
              </a:ext>
            </a:extLst>
          </p:cNvPr>
          <p:cNvSpPr/>
          <p:nvPr/>
        </p:nvSpPr>
        <p:spPr>
          <a:xfrm>
            <a:off x="4758735" y="39877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CF5CD96E-3AC0-4CFB-8771-C984DF309166}"/>
              </a:ext>
            </a:extLst>
          </p:cNvPr>
          <p:cNvSpPr/>
          <p:nvPr/>
        </p:nvSpPr>
        <p:spPr>
          <a:xfrm>
            <a:off x="3631867" y="773173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448273-9D96-499E-8CA4-2B1F2B5AC738}"/>
              </a:ext>
            </a:extLst>
          </p:cNvPr>
          <p:cNvSpPr/>
          <p:nvPr/>
        </p:nvSpPr>
        <p:spPr>
          <a:xfrm rot="2003861">
            <a:off x="3957399" y="1312378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0ABEC3-A022-45A1-8116-464383193130}"/>
              </a:ext>
            </a:extLst>
          </p:cNvPr>
          <p:cNvSpPr/>
          <p:nvPr/>
        </p:nvSpPr>
        <p:spPr>
          <a:xfrm rot="19785904">
            <a:off x="4741394" y="1312379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39FADD3D-7A08-42D6-98CB-14EFDB2844E9}"/>
              </a:ext>
            </a:extLst>
          </p:cNvPr>
          <p:cNvSpPr/>
          <p:nvPr/>
        </p:nvSpPr>
        <p:spPr>
          <a:xfrm rot="2220772">
            <a:off x="4295977" y="1654277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1017EBA4-CCE1-4412-9B26-9790FBBA860E}"/>
              </a:ext>
            </a:extLst>
          </p:cNvPr>
          <p:cNvSpPr/>
          <p:nvPr/>
        </p:nvSpPr>
        <p:spPr>
          <a:xfrm rot="13030263">
            <a:off x="4338926" y="4040713"/>
            <a:ext cx="417694" cy="422306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2F8C3461-46BC-4B47-AF7A-00BF3C3FBC08}"/>
              </a:ext>
            </a:extLst>
          </p:cNvPr>
          <p:cNvSpPr/>
          <p:nvPr/>
        </p:nvSpPr>
        <p:spPr>
          <a:xfrm>
            <a:off x="6599005" y="918506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9E4103-BE6D-4ABC-B58B-4AFE2C86CE70}"/>
              </a:ext>
            </a:extLst>
          </p:cNvPr>
          <p:cNvSpPr/>
          <p:nvPr/>
        </p:nvSpPr>
        <p:spPr>
          <a:xfrm rot="19461274">
            <a:off x="6924536" y="1457712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2A954A4-220B-4797-8145-18B326244E04}"/>
              </a:ext>
            </a:extLst>
          </p:cNvPr>
          <p:cNvSpPr/>
          <p:nvPr/>
        </p:nvSpPr>
        <p:spPr>
          <a:xfrm rot="2407115">
            <a:off x="7708532" y="1457712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Block Arc 44">
            <a:extLst>
              <a:ext uri="{FF2B5EF4-FFF2-40B4-BE49-F238E27FC236}">
                <a16:creationId xmlns:a16="http://schemas.microsoft.com/office/drawing/2014/main" id="{92076C68-8672-484D-A4B9-70F1DC2D98ED}"/>
              </a:ext>
            </a:extLst>
          </p:cNvPr>
          <p:cNvSpPr/>
          <p:nvPr/>
        </p:nvSpPr>
        <p:spPr>
          <a:xfrm rot="2220772">
            <a:off x="7263115" y="1799610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B8033EA4-B773-4D45-B306-51CA1A0C3AC7}"/>
              </a:ext>
            </a:extLst>
          </p:cNvPr>
          <p:cNvSpPr/>
          <p:nvPr/>
        </p:nvSpPr>
        <p:spPr>
          <a:xfrm>
            <a:off x="6599004" y="36744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Block Arc 46">
            <a:extLst>
              <a:ext uri="{FF2B5EF4-FFF2-40B4-BE49-F238E27FC236}">
                <a16:creationId xmlns:a16="http://schemas.microsoft.com/office/drawing/2014/main" id="{16D9BEC0-3A74-4B28-AF56-E77BFFAA357B}"/>
              </a:ext>
            </a:extLst>
          </p:cNvPr>
          <p:cNvSpPr/>
          <p:nvPr/>
        </p:nvSpPr>
        <p:spPr>
          <a:xfrm rot="2220772">
            <a:off x="7292554" y="4708350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8" name="Chord 47">
            <a:extLst>
              <a:ext uri="{FF2B5EF4-FFF2-40B4-BE49-F238E27FC236}">
                <a16:creationId xmlns:a16="http://schemas.microsoft.com/office/drawing/2014/main" id="{E64BEEE0-9302-4E66-A156-38DF28B32CA5}"/>
              </a:ext>
            </a:extLst>
          </p:cNvPr>
          <p:cNvSpPr/>
          <p:nvPr/>
        </p:nvSpPr>
        <p:spPr>
          <a:xfrm rot="18725468">
            <a:off x="6988730" y="4131780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Chord 48">
            <a:extLst>
              <a:ext uri="{FF2B5EF4-FFF2-40B4-BE49-F238E27FC236}">
                <a16:creationId xmlns:a16="http://schemas.microsoft.com/office/drawing/2014/main" id="{1BA2DF3F-1305-4F06-9F33-1F5F59146C2E}"/>
              </a:ext>
            </a:extLst>
          </p:cNvPr>
          <p:cNvSpPr/>
          <p:nvPr/>
        </p:nvSpPr>
        <p:spPr>
          <a:xfrm rot="2874532" flipH="1">
            <a:off x="7655921" y="4129047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Oval 2">
            <a:extLst>
              <a:ext uri="{FF2B5EF4-FFF2-40B4-BE49-F238E27FC236}">
                <a16:creationId xmlns:a16="http://schemas.microsoft.com/office/drawing/2014/main" id="{5C032C7B-0D2B-4AE5-8DE3-2486F24AC8F8}"/>
              </a:ext>
            </a:extLst>
          </p:cNvPr>
          <p:cNvSpPr/>
          <p:nvPr/>
        </p:nvSpPr>
        <p:spPr>
          <a:xfrm>
            <a:off x="9357686" y="36744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87FA219-9A9E-47E6-8A4B-F415BD74C78C}"/>
              </a:ext>
            </a:extLst>
          </p:cNvPr>
          <p:cNvSpPr/>
          <p:nvPr/>
        </p:nvSpPr>
        <p:spPr>
          <a:xfrm>
            <a:off x="9683217" y="41178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EE2AE6B-77F4-4304-9A41-25E35961AA0A}"/>
              </a:ext>
            </a:extLst>
          </p:cNvPr>
          <p:cNvSpPr/>
          <p:nvPr/>
        </p:nvSpPr>
        <p:spPr>
          <a:xfrm>
            <a:off x="10467213" y="41178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C9C0D342-10EB-43AC-88F7-1E29C94B16DD}"/>
              </a:ext>
            </a:extLst>
          </p:cNvPr>
          <p:cNvSpPr/>
          <p:nvPr/>
        </p:nvSpPr>
        <p:spPr>
          <a:xfrm>
            <a:off x="9340345" y="903273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8F146D2-7E45-4005-B304-B97ECCF1B370}"/>
              </a:ext>
            </a:extLst>
          </p:cNvPr>
          <p:cNvSpPr/>
          <p:nvPr/>
        </p:nvSpPr>
        <p:spPr>
          <a:xfrm rot="2003861">
            <a:off x="9665877" y="1442478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059C02F-1CF4-4048-B8EC-0F9BA0746611}"/>
              </a:ext>
            </a:extLst>
          </p:cNvPr>
          <p:cNvSpPr/>
          <p:nvPr/>
        </p:nvSpPr>
        <p:spPr>
          <a:xfrm rot="19785904">
            <a:off x="10449872" y="1442479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Block Arc 55">
            <a:extLst>
              <a:ext uri="{FF2B5EF4-FFF2-40B4-BE49-F238E27FC236}">
                <a16:creationId xmlns:a16="http://schemas.microsoft.com/office/drawing/2014/main" id="{B569B1AC-F308-483D-86FB-727D1A3BD71E}"/>
              </a:ext>
            </a:extLst>
          </p:cNvPr>
          <p:cNvSpPr/>
          <p:nvPr/>
        </p:nvSpPr>
        <p:spPr>
          <a:xfrm rot="2220772">
            <a:off x="10004455" y="1784377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7" name="Block Arc 56">
            <a:extLst>
              <a:ext uri="{FF2B5EF4-FFF2-40B4-BE49-F238E27FC236}">
                <a16:creationId xmlns:a16="http://schemas.microsoft.com/office/drawing/2014/main" id="{4D87F211-9E45-468F-AC1A-08424E68ABEB}"/>
              </a:ext>
            </a:extLst>
          </p:cNvPr>
          <p:cNvSpPr/>
          <p:nvPr/>
        </p:nvSpPr>
        <p:spPr>
          <a:xfrm rot="13030263">
            <a:off x="10047404" y="4170813"/>
            <a:ext cx="417694" cy="422306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9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3B7CC7-1596-4105-BFC8-854CAECD6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721" y="563631"/>
            <a:ext cx="7582557" cy="5730737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EF5D867-3B32-4CDB-8DA6-87663CF73DF7}"/>
              </a:ext>
            </a:extLst>
          </p:cNvPr>
          <p:cNvGrpSpPr/>
          <p:nvPr/>
        </p:nvGrpSpPr>
        <p:grpSpPr>
          <a:xfrm>
            <a:off x="5260923" y="3469751"/>
            <a:ext cx="950194" cy="668229"/>
            <a:chOff x="3743256" y="4356258"/>
            <a:chExt cx="1815830" cy="1276992"/>
          </a:xfrm>
        </p:grpSpPr>
        <p:sp>
          <p:nvSpPr>
            <p:cNvPr id="9" name="Graphic 5" descr="Briefcase with solid fill">
              <a:extLst>
                <a:ext uri="{FF2B5EF4-FFF2-40B4-BE49-F238E27FC236}">
                  <a16:creationId xmlns:a16="http://schemas.microsoft.com/office/drawing/2014/main" id="{0791FAB9-921F-4D25-A088-348F83CF6CCF}"/>
                </a:ext>
              </a:extLst>
            </p:cNvPr>
            <p:cNvSpPr/>
            <p:nvPr/>
          </p:nvSpPr>
          <p:spPr>
            <a:xfrm>
              <a:off x="3743256" y="4906918"/>
              <a:ext cx="1815830" cy="726332"/>
            </a:xfrm>
            <a:custGeom>
              <a:avLst/>
              <a:gdLst>
                <a:gd name="connsiteX0" fmla="*/ 1044102 w 1815830"/>
                <a:gd name="connsiteY0" fmla="*/ 45396 h 726332"/>
                <a:gd name="connsiteX1" fmla="*/ 953311 w 1815830"/>
                <a:gd name="connsiteY1" fmla="*/ 136187 h 726332"/>
                <a:gd name="connsiteX2" fmla="*/ 862519 w 1815830"/>
                <a:gd name="connsiteY2" fmla="*/ 136187 h 726332"/>
                <a:gd name="connsiteX3" fmla="*/ 771728 w 1815830"/>
                <a:gd name="connsiteY3" fmla="*/ 45396 h 726332"/>
                <a:gd name="connsiteX4" fmla="*/ 771728 w 1815830"/>
                <a:gd name="connsiteY4" fmla="*/ 0 h 726332"/>
                <a:gd name="connsiteX5" fmla="*/ 0 w 1815830"/>
                <a:gd name="connsiteY5" fmla="*/ 0 h 726332"/>
                <a:gd name="connsiteX6" fmla="*/ 0 w 1815830"/>
                <a:gd name="connsiteY6" fmla="*/ 635541 h 726332"/>
                <a:gd name="connsiteX7" fmla="*/ 90792 w 1815830"/>
                <a:gd name="connsiteY7" fmla="*/ 726332 h 726332"/>
                <a:gd name="connsiteX8" fmla="*/ 1725039 w 1815830"/>
                <a:gd name="connsiteY8" fmla="*/ 726332 h 726332"/>
                <a:gd name="connsiteX9" fmla="*/ 1815830 w 1815830"/>
                <a:gd name="connsiteY9" fmla="*/ 635541 h 726332"/>
                <a:gd name="connsiteX10" fmla="*/ 1815830 w 1815830"/>
                <a:gd name="connsiteY10" fmla="*/ 0 h 726332"/>
                <a:gd name="connsiteX11" fmla="*/ 1044102 w 1815830"/>
                <a:gd name="connsiteY11" fmla="*/ 0 h 726332"/>
                <a:gd name="connsiteX12" fmla="*/ 1044102 w 1815830"/>
                <a:gd name="connsiteY12" fmla="*/ 45396 h 72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30" h="726332">
                  <a:moveTo>
                    <a:pt x="1044102" y="45396"/>
                  </a:moveTo>
                  <a:cubicBezTo>
                    <a:pt x="1044102" y="95331"/>
                    <a:pt x="1003246" y="136187"/>
                    <a:pt x="953311" y="136187"/>
                  </a:cubicBezTo>
                  <a:lnTo>
                    <a:pt x="862519" y="136187"/>
                  </a:lnTo>
                  <a:cubicBezTo>
                    <a:pt x="812584" y="136187"/>
                    <a:pt x="771728" y="95331"/>
                    <a:pt x="771728" y="45396"/>
                  </a:cubicBezTo>
                  <a:lnTo>
                    <a:pt x="771728" y="0"/>
                  </a:lnTo>
                  <a:lnTo>
                    <a:pt x="0" y="0"/>
                  </a:lnTo>
                  <a:lnTo>
                    <a:pt x="0" y="635541"/>
                  </a:lnTo>
                  <a:cubicBezTo>
                    <a:pt x="0" y="685476"/>
                    <a:pt x="40856" y="726332"/>
                    <a:pt x="90792" y="726332"/>
                  </a:cubicBezTo>
                  <a:lnTo>
                    <a:pt x="1725039" y="726332"/>
                  </a:lnTo>
                  <a:cubicBezTo>
                    <a:pt x="1774974" y="726332"/>
                    <a:pt x="1815830" y="685476"/>
                    <a:pt x="1815830" y="635541"/>
                  </a:cubicBezTo>
                  <a:lnTo>
                    <a:pt x="1815830" y="0"/>
                  </a:lnTo>
                  <a:lnTo>
                    <a:pt x="1044102" y="0"/>
                  </a:lnTo>
                  <a:lnTo>
                    <a:pt x="1044102" y="45396"/>
                  </a:lnTo>
                  <a:close/>
                </a:path>
              </a:pathLst>
            </a:custGeom>
            <a:solidFill>
              <a:srgbClr val="000000"/>
            </a:solidFill>
            <a:ln w="22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" name="Freeform: Shape 12" descr="Briefcase with solid fill">
              <a:extLst>
                <a:ext uri="{FF2B5EF4-FFF2-40B4-BE49-F238E27FC236}">
                  <a16:creationId xmlns:a16="http://schemas.microsoft.com/office/drawing/2014/main" id="{EBBE01D2-B067-4581-8386-FC151D8D5F57}"/>
                </a:ext>
              </a:extLst>
            </p:cNvPr>
            <p:cNvSpPr/>
            <p:nvPr/>
          </p:nvSpPr>
          <p:spPr>
            <a:xfrm>
              <a:off x="3743256" y="4356258"/>
              <a:ext cx="1815830" cy="448757"/>
            </a:xfrm>
            <a:custGeom>
              <a:avLst/>
              <a:gdLst>
                <a:gd name="connsiteX0" fmla="*/ 65199 w 1815830"/>
                <a:gd name="connsiteY0" fmla="*/ 0 h 448757"/>
                <a:gd name="connsiteX1" fmla="*/ 1750632 w 1815830"/>
                <a:gd name="connsiteY1" fmla="*/ 0 h 448757"/>
                <a:gd name="connsiteX2" fmla="*/ 1760291 w 1815830"/>
                <a:gd name="connsiteY2" fmla="*/ 1963 h 448757"/>
                <a:gd name="connsiteX3" fmla="*/ 1815830 w 1815830"/>
                <a:gd name="connsiteY3" fmla="*/ 85591 h 448757"/>
                <a:gd name="connsiteX4" fmla="*/ 1815830 w 1815830"/>
                <a:gd name="connsiteY4" fmla="*/ 448757 h 448757"/>
                <a:gd name="connsiteX5" fmla="*/ 1044102 w 1815830"/>
                <a:gd name="connsiteY5" fmla="*/ 448757 h 448757"/>
                <a:gd name="connsiteX6" fmla="*/ 1044102 w 1815830"/>
                <a:gd name="connsiteY6" fmla="*/ 403361 h 448757"/>
                <a:gd name="connsiteX7" fmla="*/ 771728 w 1815830"/>
                <a:gd name="connsiteY7" fmla="*/ 403361 h 448757"/>
                <a:gd name="connsiteX8" fmla="*/ 771728 w 1815830"/>
                <a:gd name="connsiteY8" fmla="*/ 448757 h 448757"/>
                <a:gd name="connsiteX9" fmla="*/ 0 w 1815830"/>
                <a:gd name="connsiteY9" fmla="*/ 448757 h 448757"/>
                <a:gd name="connsiteX10" fmla="*/ 0 w 1815830"/>
                <a:gd name="connsiteY10" fmla="*/ 85591 h 448757"/>
                <a:gd name="connsiteX11" fmla="*/ 55539 w 1815830"/>
                <a:gd name="connsiteY11" fmla="*/ 1963 h 448757"/>
                <a:gd name="connsiteX12" fmla="*/ 65199 w 1815830"/>
                <a:gd name="connsiteY12" fmla="*/ 0 h 44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30" h="448757">
                  <a:moveTo>
                    <a:pt x="65199" y="0"/>
                  </a:moveTo>
                  <a:lnTo>
                    <a:pt x="1750632" y="0"/>
                  </a:lnTo>
                  <a:lnTo>
                    <a:pt x="1760291" y="1963"/>
                  </a:lnTo>
                  <a:cubicBezTo>
                    <a:pt x="1792848" y="15795"/>
                    <a:pt x="1815830" y="48139"/>
                    <a:pt x="1815830" y="85591"/>
                  </a:cubicBezTo>
                  <a:lnTo>
                    <a:pt x="1815830" y="448757"/>
                  </a:lnTo>
                  <a:lnTo>
                    <a:pt x="1044102" y="448757"/>
                  </a:lnTo>
                  <a:lnTo>
                    <a:pt x="1044102" y="403361"/>
                  </a:lnTo>
                  <a:lnTo>
                    <a:pt x="771728" y="403361"/>
                  </a:lnTo>
                  <a:lnTo>
                    <a:pt x="771728" y="448757"/>
                  </a:lnTo>
                  <a:lnTo>
                    <a:pt x="0" y="448757"/>
                  </a:lnTo>
                  <a:lnTo>
                    <a:pt x="0" y="85591"/>
                  </a:lnTo>
                  <a:cubicBezTo>
                    <a:pt x="0" y="48139"/>
                    <a:pt x="22982" y="15795"/>
                    <a:pt x="55539" y="1963"/>
                  </a:cubicBezTo>
                  <a:lnTo>
                    <a:pt x="65199" y="0"/>
                  </a:lnTo>
                  <a:close/>
                </a:path>
              </a:pathLst>
            </a:custGeom>
            <a:solidFill>
              <a:srgbClr val="000000"/>
            </a:solidFill>
            <a:ln w="22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11" name="Graphic 7" descr="Bed with solid fill">
            <a:extLst>
              <a:ext uri="{FF2B5EF4-FFF2-40B4-BE49-F238E27FC236}">
                <a16:creationId xmlns:a16="http://schemas.microsoft.com/office/drawing/2014/main" id="{095ADE9B-ED92-4A3C-903B-4E2C324543EB}"/>
              </a:ext>
            </a:extLst>
          </p:cNvPr>
          <p:cNvSpPr/>
          <p:nvPr/>
        </p:nvSpPr>
        <p:spPr>
          <a:xfrm>
            <a:off x="2885376" y="2644175"/>
            <a:ext cx="2310749" cy="1182622"/>
          </a:xfrm>
          <a:custGeom>
            <a:avLst/>
            <a:gdLst>
              <a:gd name="connsiteX0" fmla="*/ 1831704 w 1896352"/>
              <a:gd name="connsiteY0" fmla="*/ 323242 h 1034374"/>
              <a:gd name="connsiteX1" fmla="*/ 1767056 w 1896352"/>
              <a:gd name="connsiteY1" fmla="*/ 387890 h 1034374"/>
              <a:gd name="connsiteX2" fmla="*/ 1767056 w 1896352"/>
              <a:gd name="connsiteY2" fmla="*/ 689583 h 1034374"/>
              <a:gd name="connsiteX3" fmla="*/ 1594660 w 1896352"/>
              <a:gd name="connsiteY3" fmla="*/ 517187 h 1034374"/>
              <a:gd name="connsiteX4" fmla="*/ 616315 w 1896352"/>
              <a:gd name="connsiteY4" fmla="*/ 517187 h 1034374"/>
              <a:gd name="connsiteX5" fmla="*/ 624934 w 1896352"/>
              <a:gd name="connsiteY5" fmla="*/ 474088 h 1034374"/>
              <a:gd name="connsiteX6" fmla="*/ 495638 w 1896352"/>
              <a:gd name="connsiteY6" fmla="*/ 344791 h 1034374"/>
              <a:gd name="connsiteX7" fmla="*/ 258594 w 1896352"/>
              <a:gd name="connsiteY7" fmla="*/ 344791 h 1034374"/>
              <a:gd name="connsiteX8" fmla="*/ 129297 w 1896352"/>
              <a:gd name="connsiteY8" fmla="*/ 474088 h 1034374"/>
              <a:gd name="connsiteX9" fmla="*/ 129297 w 1896352"/>
              <a:gd name="connsiteY9" fmla="*/ 64648 h 1034374"/>
              <a:gd name="connsiteX10" fmla="*/ 64648 w 1896352"/>
              <a:gd name="connsiteY10" fmla="*/ 0 h 1034374"/>
              <a:gd name="connsiteX11" fmla="*/ 0 w 1896352"/>
              <a:gd name="connsiteY11" fmla="*/ 64648 h 1034374"/>
              <a:gd name="connsiteX12" fmla="*/ 0 w 1896352"/>
              <a:gd name="connsiteY12" fmla="*/ 1034374 h 1034374"/>
              <a:gd name="connsiteX13" fmla="*/ 129297 w 1896352"/>
              <a:gd name="connsiteY13" fmla="*/ 1034374 h 1034374"/>
              <a:gd name="connsiteX14" fmla="*/ 129297 w 1896352"/>
              <a:gd name="connsiteY14" fmla="*/ 818879 h 1034374"/>
              <a:gd name="connsiteX15" fmla="*/ 1767056 w 1896352"/>
              <a:gd name="connsiteY15" fmla="*/ 818879 h 1034374"/>
              <a:gd name="connsiteX16" fmla="*/ 1767056 w 1896352"/>
              <a:gd name="connsiteY16" fmla="*/ 1034374 h 1034374"/>
              <a:gd name="connsiteX17" fmla="*/ 1896352 w 1896352"/>
              <a:gd name="connsiteY17" fmla="*/ 1034374 h 1034374"/>
              <a:gd name="connsiteX18" fmla="*/ 1896352 w 1896352"/>
              <a:gd name="connsiteY18" fmla="*/ 387890 h 1034374"/>
              <a:gd name="connsiteX19" fmla="*/ 1831704 w 1896352"/>
              <a:gd name="connsiteY19" fmla="*/ 323242 h 1034374"/>
              <a:gd name="connsiteX20" fmla="*/ 258594 w 1896352"/>
              <a:gd name="connsiteY20" fmla="*/ 430989 h 1034374"/>
              <a:gd name="connsiteX21" fmla="*/ 495638 w 1896352"/>
              <a:gd name="connsiteY21" fmla="*/ 430989 h 1034374"/>
              <a:gd name="connsiteX22" fmla="*/ 538736 w 1896352"/>
              <a:gd name="connsiteY22" fmla="*/ 474088 h 1034374"/>
              <a:gd name="connsiteX23" fmla="*/ 495638 w 1896352"/>
              <a:gd name="connsiteY23" fmla="*/ 517187 h 1034374"/>
              <a:gd name="connsiteX24" fmla="*/ 258594 w 1896352"/>
              <a:gd name="connsiteY24" fmla="*/ 517187 h 1034374"/>
              <a:gd name="connsiteX25" fmla="*/ 215495 w 1896352"/>
              <a:gd name="connsiteY25" fmla="*/ 474088 h 1034374"/>
              <a:gd name="connsiteX26" fmla="*/ 258594 w 1896352"/>
              <a:gd name="connsiteY26" fmla="*/ 430989 h 1034374"/>
              <a:gd name="connsiteX27" fmla="*/ 129297 w 1896352"/>
              <a:gd name="connsiteY27" fmla="*/ 689583 h 1034374"/>
              <a:gd name="connsiteX28" fmla="*/ 129297 w 1896352"/>
              <a:gd name="connsiteY28" fmla="*/ 603385 h 1034374"/>
              <a:gd name="connsiteX29" fmla="*/ 1594660 w 1896352"/>
              <a:gd name="connsiteY29" fmla="*/ 603385 h 1034374"/>
              <a:gd name="connsiteX30" fmla="*/ 1680858 w 1896352"/>
              <a:gd name="connsiteY30" fmla="*/ 689583 h 1034374"/>
              <a:gd name="connsiteX31" fmla="*/ 129297 w 1896352"/>
              <a:gd name="connsiteY31" fmla="*/ 689583 h 10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96352" h="1034374">
                <a:moveTo>
                  <a:pt x="1831704" y="323242"/>
                </a:moveTo>
                <a:cubicBezTo>
                  <a:pt x="1795070" y="323242"/>
                  <a:pt x="1767056" y="351256"/>
                  <a:pt x="1767056" y="387890"/>
                </a:cubicBezTo>
                <a:lnTo>
                  <a:pt x="1767056" y="689583"/>
                </a:lnTo>
                <a:cubicBezTo>
                  <a:pt x="1767056" y="594765"/>
                  <a:pt x="1689478" y="517187"/>
                  <a:pt x="1594660" y="517187"/>
                </a:cubicBezTo>
                <a:lnTo>
                  <a:pt x="616315" y="517187"/>
                </a:lnTo>
                <a:cubicBezTo>
                  <a:pt x="620624" y="504257"/>
                  <a:pt x="624934" y="489173"/>
                  <a:pt x="624934" y="474088"/>
                </a:cubicBezTo>
                <a:cubicBezTo>
                  <a:pt x="624934" y="402975"/>
                  <a:pt x="566751" y="344791"/>
                  <a:pt x="495638" y="344791"/>
                </a:cubicBezTo>
                <a:lnTo>
                  <a:pt x="258594" y="344791"/>
                </a:lnTo>
                <a:cubicBezTo>
                  <a:pt x="187480" y="344791"/>
                  <a:pt x="129297" y="402975"/>
                  <a:pt x="129297" y="474088"/>
                </a:cubicBezTo>
                <a:lnTo>
                  <a:pt x="129297" y="64648"/>
                </a:lnTo>
                <a:cubicBezTo>
                  <a:pt x="129297" y="28014"/>
                  <a:pt x="101282" y="0"/>
                  <a:pt x="64648" y="0"/>
                </a:cubicBezTo>
                <a:cubicBezTo>
                  <a:pt x="28014" y="0"/>
                  <a:pt x="0" y="28014"/>
                  <a:pt x="0" y="64648"/>
                </a:cubicBezTo>
                <a:lnTo>
                  <a:pt x="0" y="1034374"/>
                </a:lnTo>
                <a:lnTo>
                  <a:pt x="129297" y="1034374"/>
                </a:lnTo>
                <a:lnTo>
                  <a:pt x="129297" y="818879"/>
                </a:lnTo>
                <a:lnTo>
                  <a:pt x="1767056" y="818879"/>
                </a:lnTo>
                <a:lnTo>
                  <a:pt x="1767056" y="1034374"/>
                </a:lnTo>
                <a:lnTo>
                  <a:pt x="1896352" y="1034374"/>
                </a:lnTo>
                <a:lnTo>
                  <a:pt x="1896352" y="387890"/>
                </a:lnTo>
                <a:cubicBezTo>
                  <a:pt x="1896352" y="351256"/>
                  <a:pt x="1868338" y="323242"/>
                  <a:pt x="1831704" y="323242"/>
                </a:cubicBezTo>
                <a:close/>
                <a:moveTo>
                  <a:pt x="258594" y="430989"/>
                </a:moveTo>
                <a:lnTo>
                  <a:pt x="495638" y="430989"/>
                </a:lnTo>
                <a:cubicBezTo>
                  <a:pt x="519342" y="430989"/>
                  <a:pt x="538736" y="450384"/>
                  <a:pt x="538736" y="474088"/>
                </a:cubicBezTo>
                <a:cubicBezTo>
                  <a:pt x="538736" y="497792"/>
                  <a:pt x="519342" y="517187"/>
                  <a:pt x="495638" y="517187"/>
                </a:cubicBezTo>
                <a:lnTo>
                  <a:pt x="258594" y="517187"/>
                </a:lnTo>
                <a:cubicBezTo>
                  <a:pt x="234889" y="517187"/>
                  <a:pt x="215495" y="497792"/>
                  <a:pt x="215495" y="474088"/>
                </a:cubicBezTo>
                <a:cubicBezTo>
                  <a:pt x="215495" y="450384"/>
                  <a:pt x="234889" y="430989"/>
                  <a:pt x="258594" y="430989"/>
                </a:cubicBezTo>
                <a:close/>
                <a:moveTo>
                  <a:pt x="129297" y="689583"/>
                </a:moveTo>
                <a:lnTo>
                  <a:pt x="129297" y="603385"/>
                </a:lnTo>
                <a:lnTo>
                  <a:pt x="1594660" y="603385"/>
                </a:lnTo>
                <a:cubicBezTo>
                  <a:pt x="1642069" y="603385"/>
                  <a:pt x="1680858" y="642174"/>
                  <a:pt x="1680858" y="689583"/>
                </a:cubicBezTo>
                <a:lnTo>
                  <a:pt x="129297" y="689583"/>
                </a:lnTo>
                <a:close/>
              </a:path>
            </a:pathLst>
          </a:custGeom>
          <a:solidFill>
            <a:srgbClr val="000000"/>
          </a:solidFill>
          <a:ln w="21530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257300-C91D-4974-84CE-2EF96D7C529F}"/>
              </a:ext>
            </a:extLst>
          </p:cNvPr>
          <p:cNvGrpSpPr/>
          <p:nvPr/>
        </p:nvGrpSpPr>
        <p:grpSpPr>
          <a:xfrm>
            <a:off x="7645940" y="2491006"/>
            <a:ext cx="2016288" cy="1335791"/>
            <a:chOff x="7309351" y="2512439"/>
            <a:chExt cx="2016288" cy="1335791"/>
          </a:xfrm>
        </p:grpSpPr>
        <p:sp>
          <p:nvSpPr>
            <p:cNvPr id="19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7435369" y="3344158"/>
              <a:ext cx="680497" cy="504072"/>
            </a:xfrm>
            <a:custGeom>
              <a:avLst/>
              <a:gdLst>
                <a:gd name="connsiteX0" fmla="*/ 0 w 680497"/>
                <a:gd name="connsiteY0" fmla="*/ 504072 h 504072"/>
                <a:gd name="connsiteX1" fmla="*/ 100814 w 680497"/>
                <a:gd name="connsiteY1" fmla="*/ 504072 h 504072"/>
                <a:gd name="connsiteX2" fmla="*/ 100814 w 680497"/>
                <a:gd name="connsiteY2" fmla="*/ 428461 h 504072"/>
                <a:gd name="connsiteX3" fmla="*/ 579683 w 680497"/>
                <a:gd name="connsiteY3" fmla="*/ 428461 h 504072"/>
                <a:gd name="connsiteX4" fmla="*/ 579683 w 680497"/>
                <a:gd name="connsiteY4" fmla="*/ 504072 h 504072"/>
                <a:gd name="connsiteX5" fmla="*/ 680497 w 680497"/>
                <a:gd name="connsiteY5" fmla="*/ 504072 h 504072"/>
                <a:gd name="connsiteX6" fmla="*/ 680497 w 680497"/>
                <a:gd name="connsiteY6" fmla="*/ 0 h 504072"/>
                <a:gd name="connsiteX7" fmla="*/ 0 w 680497"/>
                <a:gd name="connsiteY7" fmla="*/ 0 h 504072"/>
                <a:gd name="connsiteX8" fmla="*/ 277240 w 680497"/>
                <a:gd name="connsiteY8" fmla="*/ 100814 h 504072"/>
                <a:gd name="connsiteX9" fmla="*/ 403258 w 680497"/>
                <a:gd name="connsiteY9" fmla="*/ 100814 h 504072"/>
                <a:gd name="connsiteX10" fmla="*/ 428461 w 680497"/>
                <a:gd name="connsiteY10" fmla="*/ 126018 h 504072"/>
                <a:gd name="connsiteX11" fmla="*/ 403258 w 680497"/>
                <a:gd name="connsiteY11" fmla="*/ 151222 h 504072"/>
                <a:gd name="connsiteX12" fmla="*/ 277240 w 680497"/>
                <a:gd name="connsiteY12" fmla="*/ 151222 h 504072"/>
                <a:gd name="connsiteX13" fmla="*/ 252036 w 680497"/>
                <a:gd name="connsiteY13" fmla="*/ 126018 h 504072"/>
                <a:gd name="connsiteX14" fmla="*/ 277240 w 680497"/>
                <a:gd name="connsiteY14" fmla="*/ 100814 h 50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0497" h="504072">
                  <a:moveTo>
                    <a:pt x="0" y="504072"/>
                  </a:moveTo>
                  <a:lnTo>
                    <a:pt x="100814" y="504072"/>
                  </a:lnTo>
                  <a:lnTo>
                    <a:pt x="100814" y="428461"/>
                  </a:lnTo>
                  <a:lnTo>
                    <a:pt x="579683" y="428461"/>
                  </a:lnTo>
                  <a:lnTo>
                    <a:pt x="579683" y="504072"/>
                  </a:lnTo>
                  <a:lnTo>
                    <a:pt x="680497" y="504072"/>
                  </a:lnTo>
                  <a:lnTo>
                    <a:pt x="680497" y="0"/>
                  </a:lnTo>
                  <a:lnTo>
                    <a:pt x="0" y="0"/>
                  </a:lnTo>
                  <a:close/>
                  <a:moveTo>
                    <a:pt x="277240" y="100814"/>
                  </a:moveTo>
                  <a:lnTo>
                    <a:pt x="403258" y="100814"/>
                  </a:lnTo>
                  <a:cubicBezTo>
                    <a:pt x="417178" y="100814"/>
                    <a:pt x="428461" y="112098"/>
                    <a:pt x="428461" y="126018"/>
                  </a:cubicBezTo>
                  <a:cubicBezTo>
                    <a:pt x="428461" y="139938"/>
                    <a:pt x="417178" y="151222"/>
                    <a:pt x="403258" y="151222"/>
                  </a:cubicBezTo>
                  <a:lnTo>
                    <a:pt x="277240" y="151222"/>
                  </a:lnTo>
                  <a:cubicBezTo>
                    <a:pt x="263320" y="151222"/>
                    <a:pt x="252036" y="139938"/>
                    <a:pt x="252036" y="126018"/>
                  </a:cubicBezTo>
                  <a:cubicBezTo>
                    <a:pt x="252036" y="112098"/>
                    <a:pt x="263320" y="100814"/>
                    <a:pt x="277240" y="100814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0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418310" y="2562846"/>
              <a:ext cx="75610" cy="352850"/>
            </a:xfrm>
            <a:custGeom>
              <a:avLst/>
              <a:gdLst>
                <a:gd name="connsiteX0" fmla="*/ 0 w 75610"/>
                <a:gd name="connsiteY0" fmla="*/ 0 h 352850"/>
                <a:gd name="connsiteX1" fmla="*/ 75611 w 75610"/>
                <a:gd name="connsiteY1" fmla="*/ 0 h 352850"/>
                <a:gd name="connsiteX2" fmla="*/ 75611 w 75610"/>
                <a:gd name="connsiteY2" fmla="*/ 352850 h 352850"/>
                <a:gd name="connsiteX3" fmla="*/ 0 w 75610"/>
                <a:gd name="connsiteY3" fmla="*/ 352850 h 35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10" h="352850">
                  <a:moveTo>
                    <a:pt x="0" y="0"/>
                  </a:moveTo>
                  <a:lnTo>
                    <a:pt x="75611" y="0"/>
                  </a:lnTo>
                  <a:lnTo>
                    <a:pt x="75611" y="352850"/>
                  </a:lnTo>
                  <a:lnTo>
                    <a:pt x="0" y="352850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1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7309351" y="2966103"/>
              <a:ext cx="2016288" cy="882126"/>
            </a:xfrm>
            <a:custGeom>
              <a:avLst/>
              <a:gdLst>
                <a:gd name="connsiteX0" fmla="*/ 1965881 w 2016288"/>
                <a:gd name="connsiteY0" fmla="*/ 0 h 882126"/>
                <a:gd name="connsiteX1" fmla="*/ 50407 w 2016288"/>
                <a:gd name="connsiteY1" fmla="*/ 0 h 882126"/>
                <a:gd name="connsiteX2" fmla="*/ 0 w 2016288"/>
                <a:gd name="connsiteY2" fmla="*/ 50407 h 882126"/>
                <a:gd name="connsiteX3" fmla="*/ 50407 w 2016288"/>
                <a:gd name="connsiteY3" fmla="*/ 100814 h 882126"/>
                <a:gd name="connsiteX4" fmla="*/ 126018 w 2016288"/>
                <a:gd name="connsiteY4" fmla="*/ 100814 h 882126"/>
                <a:gd name="connsiteX5" fmla="*/ 126018 w 2016288"/>
                <a:gd name="connsiteY5" fmla="*/ 327647 h 882126"/>
                <a:gd name="connsiteX6" fmla="*/ 806515 w 2016288"/>
                <a:gd name="connsiteY6" fmla="*/ 327647 h 882126"/>
                <a:gd name="connsiteX7" fmla="*/ 806515 w 2016288"/>
                <a:gd name="connsiteY7" fmla="*/ 100814 h 882126"/>
                <a:gd name="connsiteX8" fmla="*/ 1789456 w 2016288"/>
                <a:gd name="connsiteY8" fmla="*/ 100814 h 882126"/>
                <a:gd name="connsiteX9" fmla="*/ 1789456 w 2016288"/>
                <a:gd name="connsiteY9" fmla="*/ 882126 h 882126"/>
                <a:gd name="connsiteX10" fmla="*/ 1890270 w 2016288"/>
                <a:gd name="connsiteY10" fmla="*/ 882126 h 882126"/>
                <a:gd name="connsiteX11" fmla="*/ 1890270 w 2016288"/>
                <a:gd name="connsiteY11" fmla="*/ 100814 h 882126"/>
                <a:gd name="connsiteX12" fmla="*/ 1965881 w 2016288"/>
                <a:gd name="connsiteY12" fmla="*/ 100814 h 882126"/>
                <a:gd name="connsiteX13" fmla="*/ 2016288 w 2016288"/>
                <a:gd name="connsiteY13" fmla="*/ 50407 h 882126"/>
                <a:gd name="connsiteX14" fmla="*/ 1965881 w 2016288"/>
                <a:gd name="connsiteY14" fmla="*/ 0 h 882126"/>
                <a:gd name="connsiteX15" fmla="*/ 529276 w 2016288"/>
                <a:gd name="connsiteY15" fmla="*/ 226832 h 882126"/>
                <a:gd name="connsiteX16" fmla="*/ 403258 w 2016288"/>
                <a:gd name="connsiteY16" fmla="*/ 226832 h 882126"/>
                <a:gd name="connsiteX17" fmla="*/ 378054 w 2016288"/>
                <a:gd name="connsiteY17" fmla="*/ 201629 h 882126"/>
                <a:gd name="connsiteX18" fmla="*/ 403258 w 2016288"/>
                <a:gd name="connsiteY18" fmla="*/ 176425 h 882126"/>
                <a:gd name="connsiteX19" fmla="*/ 529276 w 2016288"/>
                <a:gd name="connsiteY19" fmla="*/ 176425 h 882126"/>
                <a:gd name="connsiteX20" fmla="*/ 554479 w 2016288"/>
                <a:gd name="connsiteY20" fmla="*/ 201629 h 882126"/>
                <a:gd name="connsiteX21" fmla="*/ 529276 w 2016288"/>
                <a:gd name="connsiteY21" fmla="*/ 226832 h 88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16288" h="882126">
                  <a:moveTo>
                    <a:pt x="1965881" y="0"/>
                  </a:moveTo>
                  <a:lnTo>
                    <a:pt x="50407" y="0"/>
                  </a:lnTo>
                  <a:cubicBezTo>
                    <a:pt x="22568" y="0"/>
                    <a:pt x="0" y="22567"/>
                    <a:pt x="0" y="50407"/>
                  </a:cubicBezTo>
                  <a:cubicBezTo>
                    <a:pt x="0" y="78247"/>
                    <a:pt x="22568" y="100814"/>
                    <a:pt x="50407" y="100814"/>
                  </a:cubicBezTo>
                  <a:lnTo>
                    <a:pt x="126018" y="100814"/>
                  </a:lnTo>
                  <a:lnTo>
                    <a:pt x="126018" y="327647"/>
                  </a:lnTo>
                  <a:lnTo>
                    <a:pt x="806515" y="327647"/>
                  </a:lnTo>
                  <a:lnTo>
                    <a:pt x="806515" y="100814"/>
                  </a:lnTo>
                  <a:lnTo>
                    <a:pt x="1789456" y="100814"/>
                  </a:lnTo>
                  <a:lnTo>
                    <a:pt x="1789456" y="882126"/>
                  </a:lnTo>
                  <a:lnTo>
                    <a:pt x="1890270" y="882126"/>
                  </a:lnTo>
                  <a:lnTo>
                    <a:pt x="1890270" y="100814"/>
                  </a:lnTo>
                  <a:lnTo>
                    <a:pt x="1965881" y="100814"/>
                  </a:lnTo>
                  <a:cubicBezTo>
                    <a:pt x="1993721" y="100814"/>
                    <a:pt x="2016288" y="78247"/>
                    <a:pt x="2016288" y="50407"/>
                  </a:cubicBezTo>
                  <a:cubicBezTo>
                    <a:pt x="2016288" y="22567"/>
                    <a:pt x="1993721" y="0"/>
                    <a:pt x="1965881" y="0"/>
                  </a:cubicBezTo>
                  <a:close/>
                  <a:moveTo>
                    <a:pt x="529276" y="226832"/>
                  </a:moveTo>
                  <a:lnTo>
                    <a:pt x="403258" y="226832"/>
                  </a:lnTo>
                  <a:cubicBezTo>
                    <a:pt x="389338" y="226832"/>
                    <a:pt x="378054" y="215549"/>
                    <a:pt x="378054" y="201629"/>
                  </a:cubicBezTo>
                  <a:cubicBezTo>
                    <a:pt x="378054" y="187709"/>
                    <a:pt x="389338" y="176425"/>
                    <a:pt x="403258" y="176425"/>
                  </a:cubicBezTo>
                  <a:lnTo>
                    <a:pt x="529276" y="176425"/>
                  </a:lnTo>
                  <a:cubicBezTo>
                    <a:pt x="543196" y="176425"/>
                    <a:pt x="554479" y="187709"/>
                    <a:pt x="554479" y="201629"/>
                  </a:cubicBezTo>
                  <a:cubicBezTo>
                    <a:pt x="554479" y="215549"/>
                    <a:pt x="543196" y="226832"/>
                    <a:pt x="529276" y="226832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4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871975" y="2638457"/>
              <a:ext cx="151221" cy="201628"/>
            </a:xfrm>
            <a:custGeom>
              <a:avLst/>
              <a:gdLst>
                <a:gd name="connsiteX0" fmla="*/ 0 w 151221"/>
                <a:gd name="connsiteY0" fmla="*/ 0 h 201628"/>
                <a:gd name="connsiteX1" fmla="*/ 151222 w 151221"/>
                <a:gd name="connsiteY1" fmla="*/ 0 h 201628"/>
                <a:gd name="connsiteX2" fmla="*/ 151222 w 151221"/>
                <a:gd name="connsiteY2" fmla="*/ 201629 h 201628"/>
                <a:gd name="connsiteX3" fmla="*/ 0 w 151221"/>
                <a:gd name="connsiteY3" fmla="*/ 201629 h 20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201628">
                  <a:moveTo>
                    <a:pt x="0" y="0"/>
                  </a:moveTo>
                  <a:lnTo>
                    <a:pt x="151222" y="0"/>
                  </a:lnTo>
                  <a:lnTo>
                    <a:pt x="151222" y="201629"/>
                  </a:lnTo>
                  <a:lnTo>
                    <a:pt x="0" y="201629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5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871975" y="2865289"/>
              <a:ext cx="151221" cy="50407"/>
            </a:xfrm>
            <a:custGeom>
              <a:avLst/>
              <a:gdLst>
                <a:gd name="connsiteX0" fmla="*/ 0 w 151221"/>
                <a:gd name="connsiteY0" fmla="*/ 0 h 50407"/>
                <a:gd name="connsiteX1" fmla="*/ 151222 w 151221"/>
                <a:gd name="connsiteY1" fmla="*/ 0 h 50407"/>
                <a:gd name="connsiteX2" fmla="*/ 151222 w 151221"/>
                <a:gd name="connsiteY2" fmla="*/ 50407 h 50407"/>
                <a:gd name="connsiteX3" fmla="*/ 0 w 151221"/>
                <a:gd name="connsiteY3" fmla="*/ 50407 h 5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50407">
                  <a:moveTo>
                    <a:pt x="0" y="0"/>
                  </a:moveTo>
                  <a:lnTo>
                    <a:pt x="151222" y="0"/>
                  </a:lnTo>
                  <a:lnTo>
                    <a:pt x="151222" y="50407"/>
                  </a:lnTo>
                  <a:lnTo>
                    <a:pt x="0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6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871975" y="2562846"/>
              <a:ext cx="151221" cy="50407"/>
            </a:xfrm>
            <a:custGeom>
              <a:avLst/>
              <a:gdLst>
                <a:gd name="connsiteX0" fmla="*/ 0 w 151221"/>
                <a:gd name="connsiteY0" fmla="*/ 0 h 50407"/>
                <a:gd name="connsiteX1" fmla="*/ 151222 w 151221"/>
                <a:gd name="connsiteY1" fmla="*/ 0 h 50407"/>
                <a:gd name="connsiteX2" fmla="*/ 151222 w 151221"/>
                <a:gd name="connsiteY2" fmla="*/ 50407 h 50407"/>
                <a:gd name="connsiteX3" fmla="*/ 0 w 151221"/>
                <a:gd name="connsiteY3" fmla="*/ 50407 h 5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50407">
                  <a:moveTo>
                    <a:pt x="0" y="0"/>
                  </a:moveTo>
                  <a:lnTo>
                    <a:pt x="151222" y="0"/>
                  </a:lnTo>
                  <a:lnTo>
                    <a:pt x="151222" y="50407"/>
                  </a:lnTo>
                  <a:lnTo>
                    <a:pt x="0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7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544328" y="2512439"/>
              <a:ext cx="100814" cy="403257"/>
            </a:xfrm>
            <a:custGeom>
              <a:avLst/>
              <a:gdLst>
                <a:gd name="connsiteX0" fmla="*/ 100814 w 100814"/>
                <a:gd name="connsiteY0" fmla="*/ 0 h 403257"/>
                <a:gd name="connsiteX1" fmla="*/ 0 w 100814"/>
                <a:gd name="connsiteY1" fmla="*/ 0 h 403257"/>
                <a:gd name="connsiteX2" fmla="*/ 0 w 100814"/>
                <a:gd name="connsiteY2" fmla="*/ 403258 h 403257"/>
                <a:gd name="connsiteX3" fmla="*/ 100814 w 100814"/>
                <a:gd name="connsiteY3" fmla="*/ 403258 h 403257"/>
                <a:gd name="connsiteX4" fmla="*/ 75611 w 100814"/>
                <a:gd name="connsiteY4" fmla="*/ 100814 h 403257"/>
                <a:gd name="connsiteX5" fmla="*/ 25204 w 100814"/>
                <a:gd name="connsiteY5" fmla="*/ 100814 h 403257"/>
                <a:gd name="connsiteX6" fmla="*/ 25204 w 100814"/>
                <a:gd name="connsiteY6" fmla="*/ 50407 h 403257"/>
                <a:gd name="connsiteX7" fmla="*/ 75611 w 100814"/>
                <a:gd name="connsiteY7" fmla="*/ 50407 h 40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814" h="403257">
                  <a:moveTo>
                    <a:pt x="100814" y="0"/>
                  </a:moveTo>
                  <a:lnTo>
                    <a:pt x="0" y="0"/>
                  </a:lnTo>
                  <a:lnTo>
                    <a:pt x="0" y="403258"/>
                  </a:lnTo>
                  <a:lnTo>
                    <a:pt x="100814" y="403258"/>
                  </a:lnTo>
                  <a:close/>
                  <a:moveTo>
                    <a:pt x="75611" y="100814"/>
                  </a:moveTo>
                  <a:lnTo>
                    <a:pt x="25204" y="100814"/>
                  </a:lnTo>
                  <a:lnTo>
                    <a:pt x="25204" y="50407"/>
                  </a:lnTo>
                  <a:lnTo>
                    <a:pt x="75611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8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695550" y="2613253"/>
              <a:ext cx="126018" cy="302443"/>
            </a:xfrm>
            <a:custGeom>
              <a:avLst/>
              <a:gdLst>
                <a:gd name="connsiteX0" fmla="*/ 126018 w 126018"/>
                <a:gd name="connsiteY0" fmla="*/ 0 h 302443"/>
                <a:gd name="connsiteX1" fmla="*/ 0 w 126018"/>
                <a:gd name="connsiteY1" fmla="*/ 0 h 302443"/>
                <a:gd name="connsiteX2" fmla="*/ 0 w 126018"/>
                <a:gd name="connsiteY2" fmla="*/ 302443 h 302443"/>
                <a:gd name="connsiteX3" fmla="*/ 126018 w 126018"/>
                <a:gd name="connsiteY3" fmla="*/ 302443 h 302443"/>
                <a:gd name="connsiteX4" fmla="*/ 63009 w 126018"/>
                <a:gd name="connsiteY4" fmla="*/ 252036 h 302443"/>
                <a:gd name="connsiteX5" fmla="*/ 50407 w 126018"/>
                <a:gd name="connsiteY5" fmla="*/ 239434 h 302443"/>
                <a:gd name="connsiteX6" fmla="*/ 63009 w 126018"/>
                <a:gd name="connsiteY6" fmla="*/ 226832 h 302443"/>
                <a:gd name="connsiteX7" fmla="*/ 75611 w 126018"/>
                <a:gd name="connsiteY7" fmla="*/ 239434 h 302443"/>
                <a:gd name="connsiteX8" fmla="*/ 63009 w 126018"/>
                <a:gd name="connsiteY8" fmla="*/ 252036 h 302443"/>
                <a:gd name="connsiteX9" fmla="*/ 63009 w 126018"/>
                <a:gd name="connsiteY9" fmla="*/ 75611 h 302443"/>
                <a:gd name="connsiteX10" fmla="*/ 50407 w 126018"/>
                <a:gd name="connsiteY10" fmla="*/ 63009 h 302443"/>
                <a:gd name="connsiteX11" fmla="*/ 63009 w 126018"/>
                <a:gd name="connsiteY11" fmla="*/ 50407 h 302443"/>
                <a:gd name="connsiteX12" fmla="*/ 75611 w 126018"/>
                <a:gd name="connsiteY12" fmla="*/ 63009 h 302443"/>
                <a:gd name="connsiteX13" fmla="*/ 63009 w 126018"/>
                <a:gd name="connsiteY13" fmla="*/ 75611 h 30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018" h="302443">
                  <a:moveTo>
                    <a:pt x="126018" y="0"/>
                  </a:moveTo>
                  <a:lnTo>
                    <a:pt x="0" y="0"/>
                  </a:lnTo>
                  <a:lnTo>
                    <a:pt x="0" y="302443"/>
                  </a:lnTo>
                  <a:lnTo>
                    <a:pt x="126018" y="302443"/>
                  </a:lnTo>
                  <a:close/>
                  <a:moveTo>
                    <a:pt x="63009" y="252036"/>
                  </a:moveTo>
                  <a:cubicBezTo>
                    <a:pt x="56050" y="252036"/>
                    <a:pt x="50407" y="246393"/>
                    <a:pt x="50407" y="239434"/>
                  </a:cubicBezTo>
                  <a:cubicBezTo>
                    <a:pt x="50407" y="232476"/>
                    <a:pt x="56050" y="226832"/>
                    <a:pt x="63009" y="226832"/>
                  </a:cubicBezTo>
                  <a:cubicBezTo>
                    <a:pt x="69968" y="226832"/>
                    <a:pt x="75611" y="232476"/>
                    <a:pt x="75611" y="239434"/>
                  </a:cubicBezTo>
                  <a:cubicBezTo>
                    <a:pt x="75611" y="246393"/>
                    <a:pt x="69968" y="252036"/>
                    <a:pt x="63009" y="252036"/>
                  </a:cubicBezTo>
                  <a:close/>
                  <a:moveTo>
                    <a:pt x="63009" y="75611"/>
                  </a:moveTo>
                  <a:cubicBezTo>
                    <a:pt x="56050" y="75611"/>
                    <a:pt x="50407" y="69968"/>
                    <a:pt x="50407" y="63009"/>
                  </a:cubicBezTo>
                  <a:cubicBezTo>
                    <a:pt x="50407" y="56050"/>
                    <a:pt x="56050" y="50407"/>
                    <a:pt x="63009" y="50407"/>
                  </a:cubicBezTo>
                  <a:cubicBezTo>
                    <a:pt x="69968" y="50407"/>
                    <a:pt x="75611" y="56050"/>
                    <a:pt x="75611" y="63009"/>
                  </a:cubicBezTo>
                  <a:cubicBezTo>
                    <a:pt x="75611" y="69968"/>
                    <a:pt x="69968" y="75611"/>
                    <a:pt x="63009" y="75611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44" name="Graphic 29" descr="Storytelling with solid fill">
            <a:extLst>
              <a:ext uri="{FF2B5EF4-FFF2-40B4-BE49-F238E27FC236}">
                <a16:creationId xmlns:a16="http://schemas.microsoft.com/office/drawing/2014/main" id="{45481E42-7500-4BD1-BBD4-02B2825B8694}"/>
              </a:ext>
            </a:extLst>
          </p:cNvPr>
          <p:cNvSpPr/>
          <p:nvPr/>
        </p:nvSpPr>
        <p:spPr>
          <a:xfrm rot="20775425">
            <a:off x="3118068" y="3905129"/>
            <a:ext cx="882530" cy="585794"/>
          </a:xfrm>
          <a:custGeom>
            <a:avLst/>
            <a:gdLst>
              <a:gd name="connsiteX0" fmla="*/ 1188518 w 1189875"/>
              <a:gd name="connsiteY0" fmla="*/ 624144 h 789799"/>
              <a:gd name="connsiteX1" fmla="*/ 1147783 w 1189875"/>
              <a:gd name="connsiteY1" fmla="*/ 184208 h 789799"/>
              <a:gd name="connsiteX2" fmla="*/ 1120627 w 1189875"/>
              <a:gd name="connsiteY2" fmla="*/ 159767 h 789799"/>
              <a:gd name="connsiteX3" fmla="*/ 1100259 w 1189875"/>
              <a:gd name="connsiteY3" fmla="*/ 159767 h 789799"/>
              <a:gd name="connsiteX4" fmla="*/ 1093470 w 1189875"/>
              <a:gd name="connsiteY4" fmla="*/ 81013 h 789799"/>
              <a:gd name="connsiteX5" fmla="*/ 1069029 w 1189875"/>
              <a:gd name="connsiteY5" fmla="*/ 79655 h 789799"/>
              <a:gd name="connsiteX6" fmla="*/ 1009284 w 1189875"/>
              <a:gd name="connsiteY6" fmla="*/ 81013 h 789799"/>
              <a:gd name="connsiteX7" fmla="*/ 1002495 w 1189875"/>
              <a:gd name="connsiteY7" fmla="*/ 7690 h 789799"/>
              <a:gd name="connsiteX8" fmla="*/ 982128 w 1189875"/>
              <a:gd name="connsiteY8" fmla="*/ 3616 h 789799"/>
              <a:gd name="connsiteX9" fmla="*/ 593789 w 1189875"/>
              <a:gd name="connsiteY9" fmla="*/ 133968 h 789799"/>
              <a:gd name="connsiteX10" fmla="*/ 205450 w 1189875"/>
              <a:gd name="connsiteY10" fmla="*/ 3616 h 789799"/>
              <a:gd name="connsiteX11" fmla="*/ 185082 w 1189875"/>
              <a:gd name="connsiteY11" fmla="*/ 7690 h 789799"/>
              <a:gd name="connsiteX12" fmla="*/ 178293 w 1189875"/>
              <a:gd name="connsiteY12" fmla="*/ 81013 h 789799"/>
              <a:gd name="connsiteX13" fmla="*/ 118549 w 1189875"/>
              <a:gd name="connsiteY13" fmla="*/ 79655 h 789799"/>
              <a:gd name="connsiteX14" fmla="*/ 95465 w 1189875"/>
              <a:gd name="connsiteY14" fmla="*/ 81013 h 789799"/>
              <a:gd name="connsiteX15" fmla="*/ 88676 w 1189875"/>
              <a:gd name="connsiteY15" fmla="*/ 159767 h 789799"/>
              <a:gd name="connsiteX16" fmla="*/ 68309 w 1189875"/>
              <a:gd name="connsiteY16" fmla="*/ 159767 h 789799"/>
              <a:gd name="connsiteX17" fmla="*/ 41152 w 1189875"/>
              <a:gd name="connsiteY17" fmla="*/ 184208 h 789799"/>
              <a:gd name="connsiteX18" fmla="*/ 417 w 1189875"/>
              <a:gd name="connsiteY18" fmla="*/ 624144 h 789799"/>
              <a:gd name="connsiteX19" fmla="*/ 23500 w 1189875"/>
              <a:gd name="connsiteY19" fmla="*/ 654017 h 789799"/>
              <a:gd name="connsiteX20" fmla="*/ 27574 w 1189875"/>
              <a:gd name="connsiteY20" fmla="*/ 654017 h 789799"/>
              <a:gd name="connsiteX21" fmla="*/ 531329 w 1189875"/>
              <a:gd name="connsiteY21" fmla="*/ 780295 h 789799"/>
              <a:gd name="connsiteX22" fmla="*/ 561201 w 1189875"/>
              <a:gd name="connsiteY22" fmla="*/ 789800 h 789799"/>
              <a:gd name="connsiteX23" fmla="*/ 629092 w 1189875"/>
              <a:gd name="connsiteY23" fmla="*/ 789800 h 789799"/>
              <a:gd name="connsiteX24" fmla="*/ 657607 w 1189875"/>
              <a:gd name="connsiteY24" fmla="*/ 781653 h 789799"/>
              <a:gd name="connsiteX25" fmla="*/ 1161361 w 1189875"/>
              <a:gd name="connsiteY25" fmla="*/ 655374 h 789799"/>
              <a:gd name="connsiteX26" fmla="*/ 1189876 w 1189875"/>
              <a:gd name="connsiteY26" fmla="*/ 629576 h 789799"/>
              <a:gd name="connsiteX27" fmla="*/ 1188518 w 1189875"/>
              <a:gd name="connsiteY27" fmla="*/ 624144 h 789799"/>
              <a:gd name="connsiteX28" fmla="*/ 620945 w 1189875"/>
              <a:gd name="connsiteY28" fmla="*/ 182850 h 789799"/>
              <a:gd name="connsiteX29" fmla="*/ 952256 w 1189875"/>
              <a:gd name="connsiteY29" fmla="*/ 53856 h 789799"/>
              <a:gd name="connsiteX30" fmla="*/ 988917 w 1189875"/>
              <a:gd name="connsiteY30" fmla="*/ 474783 h 789799"/>
              <a:gd name="connsiteX31" fmla="*/ 620945 w 1189875"/>
              <a:gd name="connsiteY31" fmla="*/ 647227 h 789799"/>
              <a:gd name="connsiteX32" fmla="*/ 620945 w 1189875"/>
              <a:gd name="connsiteY32" fmla="*/ 182850 h 789799"/>
              <a:gd name="connsiteX33" fmla="*/ 235322 w 1189875"/>
              <a:gd name="connsiteY33" fmla="*/ 55214 h 789799"/>
              <a:gd name="connsiteX34" fmla="*/ 566632 w 1189875"/>
              <a:gd name="connsiteY34" fmla="*/ 184208 h 789799"/>
              <a:gd name="connsiteX35" fmla="*/ 566632 w 1189875"/>
              <a:gd name="connsiteY35" fmla="*/ 648585 h 789799"/>
              <a:gd name="connsiteX36" fmla="*/ 198660 w 1189875"/>
              <a:gd name="connsiteY36" fmla="*/ 476141 h 789799"/>
              <a:gd name="connsiteX37" fmla="*/ 235322 w 1189875"/>
              <a:gd name="connsiteY37" fmla="*/ 55214 h 789799"/>
              <a:gd name="connsiteX38" fmla="*/ 104970 w 1189875"/>
              <a:gd name="connsiteY38" fmla="*/ 557611 h 789799"/>
              <a:gd name="connsiteX39" fmla="*/ 145705 w 1189875"/>
              <a:gd name="connsiteY39" fmla="*/ 132610 h 789799"/>
              <a:gd name="connsiteX40" fmla="*/ 174220 w 1189875"/>
              <a:gd name="connsiteY40" fmla="*/ 133968 h 789799"/>
              <a:gd name="connsiteX41" fmla="*/ 140274 w 1189875"/>
              <a:gd name="connsiteY41" fmla="*/ 522307 h 789799"/>
              <a:gd name="connsiteX42" fmla="*/ 166073 w 1189875"/>
              <a:gd name="connsiteY42" fmla="*/ 525023 h 789799"/>
              <a:gd name="connsiteX43" fmla="*/ 558485 w 1189875"/>
              <a:gd name="connsiteY43" fmla="*/ 713761 h 789799"/>
              <a:gd name="connsiteX44" fmla="*/ 558485 w 1189875"/>
              <a:gd name="connsiteY44" fmla="*/ 713761 h 789799"/>
              <a:gd name="connsiteX45" fmla="*/ 104970 w 1189875"/>
              <a:gd name="connsiteY45" fmla="*/ 557611 h 789799"/>
              <a:gd name="connsiteX46" fmla="*/ 629092 w 1189875"/>
              <a:gd name="connsiteY46" fmla="*/ 716477 h 789799"/>
              <a:gd name="connsiteX47" fmla="*/ 629092 w 1189875"/>
              <a:gd name="connsiteY47" fmla="*/ 716477 h 789799"/>
              <a:gd name="connsiteX48" fmla="*/ 1021505 w 1189875"/>
              <a:gd name="connsiteY48" fmla="*/ 525023 h 789799"/>
              <a:gd name="connsiteX49" fmla="*/ 1047304 w 1189875"/>
              <a:gd name="connsiteY49" fmla="*/ 522307 h 789799"/>
              <a:gd name="connsiteX50" fmla="*/ 1013358 w 1189875"/>
              <a:gd name="connsiteY50" fmla="*/ 133968 h 789799"/>
              <a:gd name="connsiteX51" fmla="*/ 1041872 w 1189875"/>
              <a:gd name="connsiteY51" fmla="*/ 132610 h 789799"/>
              <a:gd name="connsiteX52" fmla="*/ 1082607 w 1189875"/>
              <a:gd name="connsiteY52" fmla="*/ 557611 h 789799"/>
              <a:gd name="connsiteX53" fmla="*/ 629092 w 1189875"/>
              <a:gd name="connsiteY53" fmla="*/ 716477 h 78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89875" h="789799">
                <a:moveTo>
                  <a:pt x="1188518" y="624144"/>
                </a:moveTo>
                <a:lnTo>
                  <a:pt x="1147783" y="184208"/>
                </a:lnTo>
                <a:cubicBezTo>
                  <a:pt x="1146425" y="170629"/>
                  <a:pt x="1134205" y="159767"/>
                  <a:pt x="1120627" y="159767"/>
                </a:cubicBezTo>
                <a:cubicBezTo>
                  <a:pt x="1115195" y="159767"/>
                  <a:pt x="1107048" y="159767"/>
                  <a:pt x="1100259" y="159767"/>
                </a:cubicBezTo>
                <a:lnTo>
                  <a:pt x="1093470" y="81013"/>
                </a:lnTo>
                <a:lnTo>
                  <a:pt x="1069029" y="79655"/>
                </a:lnTo>
                <a:cubicBezTo>
                  <a:pt x="1048662" y="78297"/>
                  <a:pt x="1028294" y="79655"/>
                  <a:pt x="1009284" y="81013"/>
                </a:cubicBezTo>
                <a:lnTo>
                  <a:pt x="1002495" y="7690"/>
                </a:lnTo>
                <a:lnTo>
                  <a:pt x="982128" y="3616"/>
                </a:lnTo>
                <a:cubicBezTo>
                  <a:pt x="839556" y="-14035"/>
                  <a:pt x="696984" y="33489"/>
                  <a:pt x="593789" y="133968"/>
                </a:cubicBezTo>
                <a:cubicBezTo>
                  <a:pt x="490594" y="33489"/>
                  <a:pt x="348022" y="-14035"/>
                  <a:pt x="205450" y="3616"/>
                </a:cubicBezTo>
                <a:lnTo>
                  <a:pt x="185082" y="7690"/>
                </a:lnTo>
                <a:lnTo>
                  <a:pt x="178293" y="81013"/>
                </a:lnTo>
                <a:cubicBezTo>
                  <a:pt x="157926" y="79655"/>
                  <a:pt x="138916" y="78297"/>
                  <a:pt x="118549" y="79655"/>
                </a:cubicBezTo>
                <a:lnTo>
                  <a:pt x="95465" y="81013"/>
                </a:lnTo>
                <a:lnTo>
                  <a:pt x="88676" y="159767"/>
                </a:lnTo>
                <a:cubicBezTo>
                  <a:pt x="80529" y="159767"/>
                  <a:pt x="73740" y="159767"/>
                  <a:pt x="68309" y="159767"/>
                </a:cubicBezTo>
                <a:cubicBezTo>
                  <a:pt x="54731" y="159767"/>
                  <a:pt x="42510" y="170629"/>
                  <a:pt x="41152" y="184208"/>
                </a:cubicBezTo>
                <a:lnTo>
                  <a:pt x="417" y="624144"/>
                </a:lnTo>
                <a:cubicBezTo>
                  <a:pt x="-2298" y="639081"/>
                  <a:pt x="8564" y="652659"/>
                  <a:pt x="23500" y="654017"/>
                </a:cubicBezTo>
                <a:cubicBezTo>
                  <a:pt x="24858" y="654017"/>
                  <a:pt x="26216" y="654017"/>
                  <a:pt x="27574" y="654017"/>
                </a:cubicBezTo>
                <a:cubicBezTo>
                  <a:pt x="110402" y="651301"/>
                  <a:pt x="342590" y="656732"/>
                  <a:pt x="531329" y="780295"/>
                </a:cubicBezTo>
                <a:cubicBezTo>
                  <a:pt x="540833" y="785726"/>
                  <a:pt x="550338" y="789800"/>
                  <a:pt x="561201" y="789800"/>
                </a:cubicBezTo>
                <a:lnTo>
                  <a:pt x="629092" y="789800"/>
                </a:lnTo>
                <a:cubicBezTo>
                  <a:pt x="639955" y="789800"/>
                  <a:pt x="649460" y="787084"/>
                  <a:pt x="657607" y="781653"/>
                </a:cubicBezTo>
                <a:cubicBezTo>
                  <a:pt x="855850" y="658090"/>
                  <a:pt x="1081249" y="652659"/>
                  <a:pt x="1161361" y="655374"/>
                </a:cubicBezTo>
                <a:cubicBezTo>
                  <a:pt x="1176298" y="655374"/>
                  <a:pt x="1188518" y="644512"/>
                  <a:pt x="1189876" y="629576"/>
                </a:cubicBezTo>
                <a:cubicBezTo>
                  <a:pt x="1188518" y="625502"/>
                  <a:pt x="1188518" y="625502"/>
                  <a:pt x="1188518" y="624144"/>
                </a:cubicBezTo>
                <a:close/>
                <a:moveTo>
                  <a:pt x="620945" y="182850"/>
                </a:moveTo>
                <a:cubicBezTo>
                  <a:pt x="707846" y="93233"/>
                  <a:pt x="828693" y="47067"/>
                  <a:pt x="952256" y="53856"/>
                </a:cubicBezTo>
                <a:lnTo>
                  <a:pt x="988917" y="474783"/>
                </a:lnTo>
                <a:cubicBezTo>
                  <a:pt x="925099" y="487004"/>
                  <a:pt x="759444" y="527739"/>
                  <a:pt x="620945" y="647227"/>
                </a:cubicBezTo>
                <a:lnTo>
                  <a:pt x="620945" y="182850"/>
                </a:lnTo>
                <a:close/>
                <a:moveTo>
                  <a:pt x="235322" y="55214"/>
                </a:moveTo>
                <a:cubicBezTo>
                  <a:pt x="358884" y="48425"/>
                  <a:pt x="479731" y="94591"/>
                  <a:pt x="566632" y="184208"/>
                </a:cubicBezTo>
                <a:lnTo>
                  <a:pt x="566632" y="648585"/>
                </a:lnTo>
                <a:cubicBezTo>
                  <a:pt x="428134" y="529096"/>
                  <a:pt x="262478" y="488361"/>
                  <a:pt x="198660" y="476141"/>
                </a:cubicBezTo>
                <a:lnTo>
                  <a:pt x="235322" y="55214"/>
                </a:lnTo>
                <a:close/>
                <a:moveTo>
                  <a:pt x="104970" y="557611"/>
                </a:moveTo>
                <a:lnTo>
                  <a:pt x="145705" y="132610"/>
                </a:lnTo>
                <a:cubicBezTo>
                  <a:pt x="153852" y="132610"/>
                  <a:pt x="163357" y="133968"/>
                  <a:pt x="174220" y="133968"/>
                </a:cubicBezTo>
                <a:lnTo>
                  <a:pt x="140274" y="522307"/>
                </a:lnTo>
                <a:lnTo>
                  <a:pt x="166073" y="525023"/>
                </a:lnTo>
                <a:cubicBezTo>
                  <a:pt x="168788" y="525023"/>
                  <a:pt x="398261" y="554895"/>
                  <a:pt x="558485" y="713761"/>
                </a:cubicBezTo>
                <a:lnTo>
                  <a:pt x="558485" y="713761"/>
                </a:lnTo>
                <a:cubicBezTo>
                  <a:pt x="380610" y="577978"/>
                  <a:pt x="182367" y="560326"/>
                  <a:pt x="104970" y="557611"/>
                </a:cubicBezTo>
                <a:close/>
                <a:moveTo>
                  <a:pt x="629092" y="716477"/>
                </a:moveTo>
                <a:lnTo>
                  <a:pt x="629092" y="716477"/>
                </a:lnTo>
                <a:cubicBezTo>
                  <a:pt x="792032" y="556253"/>
                  <a:pt x="1020147" y="525023"/>
                  <a:pt x="1021505" y="525023"/>
                </a:cubicBezTo>
                <a:lnTo>
                  <a:pt x="1047304" y="522307"/>
                </a:lnTo>
                <a:lnTo>
                  <a:pt x="1013358" y="133968"/>
                </a:lnTo>
                <a:cubicBezTo>
                  <a:pt x="1024221" y="132610"/>
                  <a:pt x="1033725" y="132610"/>
                  <a:pt x="1041872" y="132610"/>
                </a:cubicBezTo>
                <a:lnTo>
                  <a:pt x="1082607" y="557611"/>
                </a:lnTo>
                <a:cubicBezTo>
                  <a:pt x="1005211" y="560326"/>
                  <a:pt x="806968" y="579336"/>
                  <a:pt x="629092" y="716477"/>
                </a:cubicBezTo>
                <a:close/>
              </a:path>
            </a:pathLst>
          </a:custGeom>
          <a:solidFill>
            <a:srgbClr val="000000"/>
          </a:solidFill>
          <a:ln w="13494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49" name="Graphic 47" descr="Window with solid fill">
            <a:extLst>
              <a:ext uri="{FF2B5EF4-FFF2-40B4-BE49-F238E27FC236}">
                <a16:creationId xmlns:a16="http://schemas.microsoft.com/office/drawing/2014/main" id="{9631C245-C868-44F5-A27D-E5012E9D6FB6}"/>
              </a:ext>
            </a:extLst>
          </p:cNvPr>
          <p:cNvSpPr/>
          <p:nvPr/>
        </p:nvSpPr>
        <p:spPr>
          <a:xfrm>
            <a:off x="5280076" y="1237413"/>
            <a:ext cx="2140815" cy="1625061"/>
          </a:xfrm>
          <a:custGeom>
            <a:avLst/>
            <a:gdLst>
              <a:gd name="connsiteX0" fmla="*/ 1461084 w 1461084"/>
              <a:gd name="connsiteY0" fmla="*/ 0 h 1425378"/>
              <a:gd name="connsiteX1" fmla="*/ 0 w 1461084"/>
              <a:gd name="connsiteY1" fmla="*/ 0 h 1425378"/>
              <a:gd name="connsiteX2" fmla="*/ 0 w 1461084"/>
              <a:gd name="connsiteY2" fmla="*/ 146108 h 1425378"/>
              <a:gd name="connsiteX3" fmla="*/ 91318 w 1461084"/>
              <a:gd name="connsiteY3" fmla="*/ 146108 h 1425378"/>
              <a:gd name="connsiteX4" fmla="*/ 91318 w 1461084"/>
              <a:gd name="connsiteY4" fmla="*/ 1425379 h 1425378"/>
              <a:gd name="connsiteX5" fmla="*/ 382713 w 1461084"/>
              <a:gd name="connsiteY5" fmla="*/ 1425379 h 1425378"/>
              <a:gd name="connsiteX6" fmla="*/ 382713 w 1461084"/>
              <a:gd name="connsiteY6" fmla="*/ 1369766 h 1425378"/>
              <a:gd name="connsiteX7" fmla="*/ 1078372 w 1461084"/>
              <a:gd name="connsiteY7" fmla="*/ 1369766 h 1425378"/>
              <a:gd name="connsiteX8" fmla="*/ 1078372 w 1461084"/>
              <a:gd name="connsiteY8" fmla="*/ 1425379 h 1425378"/>
              <a:gd name="connsiteX9" fmla="*/ 1369766 w 1461084"/>
              <a:gd name="connsiteY9" fmla="*/ 1425379 h 1425378"/>
              <a:gd name="connsiteX10" fmla="*/ 1369766 w 1461084"/>
              <a:gd name="connsiteY10" fmla="*/ 146108 h 1425378"/>
              <a:gd name="connsiteX11" fmla="*/ 1461084 w 1461084"/>
              <a:gd name="connsiteY11" fmla="*/ 146108 h 1425378"/>
              <a:gd name="connsiteX12" fmla="*/ 675751 w 1461084"/>
              <a:gd name="connsiteY12" fmla="*/ 712279 h 1425378"/>
              <a:gd name="connsiteX13" fmla="*/ 435111 w 1461084"/>
              <a:gd name="connsiteY13" fmla="*/ 712279 h 1425378"/>
              <a:gd name="connsiteX14" fmla="*/ 566170 w 1461084"/>
              <a:gd name="connsiteY14" fmla="*/ 235983 h 1425378"/>
              <a:gd name="connsiteX15" fmla="*/ 566170 w 1461084"/>
              <a:gd name="connsiteY15" fmla="*/ 146108 h 1425378"/>
              <a:gd name="connsiteX16" fmla="*/ 675751 w 1461084"/>
              <a:gd name="connsiteY16" fmla="*/ 146108 h 1425378"/>
              <a:gd name="connsiteX17" fmla="*/ 785333 w 1461084"/>
              <a:gd name="connsiteY17" fmla="*/ 146108 h 1425378"/>
              <a:gd name="connsiteX18" fmla="*/ 894914 w 1461084"/>
              <a:gd name="connsiteY18" fmla="*/ 146108 h 1425378"/>
              <a:gd name="connsiteX19" fmla="*/ 894914 w 1461084"/>
              <a:gd name="connsiteY19" fmla="*/ 235983 h 1425378"/>
              <a:gd name="connsiteX20" fmla="*/ 1025973 w 1461084"/>
              <a:gd name="connsiteY20" fmla="*/ 712279 h 1425378"/>
              <a:gd name="connsiteX21" fmla="*/ 785333 w 1461084"/>
              <a:gd name="connsiteY21" fmla="*/ 712279 h 1425378"/>
              <a:gd name="connsiteX22" fmla="*/ 258740 w 1461084"/>
              <a:gd name="connsiteY22" fmla="*/ 922309 h 1425378"/>
              <a:gd name="connsiteX23" fmla="*/ 358970 w 1461084"/>
              <a:gd name="connsiteY23" fmla="*/ 821860 h 1425378"/>
              <a:gd name="connsiteX24" fmla="*/ 675751 w 1461084"/>
              <a:gd name="connsiteY24" fmla="*/ 821860 h 1425378"/>
              <a:gd name="connsiteX25" fmla="*/ 675751 w 1461084"/>
              <a:gd name="connsiteY25" fmla="*/ 1223658 h 1425378"/>
              <a:gd name="connsiteX26" fmla="*/ 371335 w 1461084"/>
              <a:gd name="connsiteY26" fmla="*/ 1223658 h 1425378"/>
              <a:gd name="connsiteX27" fmla="*/ 258740 w 1461084"/>
              <a:gd name="connsiteY27" fmla="*/ 922309 h 1425378"/>
              <a:gd name="connsiteX28" fmla="*/ 785333 w 1461084"/>
              <a:gd name="connsiteY28" fmla="*/ 821860 h 1425378"/>
              <a:gd name="connsiteX29" fmla="*/ 1102114 w 1461084"/>
              <a:gd name="connsiteY29" fmla="*/ 821860 h 1425378"/>
              <a:gd name="connsiteX30" fmla="*/ 1202344 w 1461084"/>
              <a:gd name="connsiteY30" fmla="*/ 922309 h 1425378"/>
              <a:gd name="connsiteX31" fmla="*/ 1089750 w 1461084"/>
              <a:gd name="connsiteY31" fmla="*/ 1223658 h 1425378"/>
              <a:gd name="connsiteX32" fmla="*/ 785333 w 1461084"/>
              <a:gd name="connsiteY32" fmla="*/ 1223658 h 142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1084" h="1425378">
                <a:moveTo>
                  <a:pt x="1461084" y="0"/>
                </a:moveTo>
                <a:lnTo>
                  <a:pt x="0" y="0"/>
                </a:lnTo>
                <a:lnTo>
                  <a:pt x="0" y="146108"/>
                </a:lnTo>
                <a:lnTo>
                  <a:pt x="91318" y="146108"/>
                </a:lnTo>
                <a:lnTo>
                  <a:pt x="91318" y="1425379"/>
                </a:lnTo>
                <a:lnTo>
                  <a:pt x="382713" y="1425379"/>
                </a:lnTo>
                <a:lnTo>
                  <a:pt x="382713" y="1369766"/>
                </a:lnTo>
                <a:lnTo>
                  <a:pt x="1078372" y="1369766"/>
                </a:lnTo>
                <a:lnTo>
                  <a:pt x="1078372" y="1425379"/>
                </a:lnTo>
                <a:lnTo>
                  <a:pt x="1369766" y="1425379"/>
                </a:lnTo>
                <a:lnTo>
                  <a:pt x="1369766" y="146108"/>
                </a:lnTo>
                <a:lnTo>
                  <a:pt x="1461084" y="146108"/>
                </a:lnTo>
                <a:close/>
                <a:moveTo>
                  <a:pt x="675751" y="712279"/>
                </a:moveTo>
                <a:lnTo>
                  <a:pt x="435111" y="712279"/>
                </a:lnTo>
                <a:cubicBezTo>
                  <a:pt x="519604" y="567668"/>
                  <a:pt x="564788" y="403464"/>
                  <a:pt x="566170" y="235983"/>
                </a:cubicBezTo>
                <a:lnTo>
                  <a:pt x="566170" y="146108"/>
                </a:lnTo>
                <a:lnTo>
                  <a:pt x="675751" y="146108"/>
                </a:lnTo>
                <a:close/>
                <a:moveTo>
                  <a:pt x="785333" y="146108"/>
                </a:moveTo>
                <a:lnTo>
                  <a:pt x="894914" y="146108"/>
                </a:lnTo>
                <a:lnTo>
                  <a:pt x="894914" y="235983"/>
                </a:lnTo>
                <a:cubicBezTo>
                  <a:pt x="896297" y="403464"/>
                  <a:pt x="941481" y="567668"/>
                  <a:pt x="1025973" y="712279"/>
                </a:cubicBezTo>
                <a:lnTo>
                  <a:pt x="785333" y="712279"/>
                </a:lnTo>
                <a:close/>
                <a:moveTo>
                  <a:pt x="258740" y="922309"/>
                </a:moveTo>
                <a:cubicBezTo>
                  <a:pt x="295408" y="892244"/>
                  <a:pt x="328985" y="858593"/>
                  <a:pt x="358970" y="821860"/>
                </a:cubicBezTo>
                <a:lnTo>
                  <a:pt x="675751" y="821860"/>
                </a:lnTo>
                <a:lnTo>
                  <a:pt x="675751" y="1223658"/>
                </a:lnTo>
                <a:lnTo>
                  <a:pt x="371335" y="1223658"/>
                </a:lnTo>
                <a:cubicBezTo>
                  <a:pt x="352308" y="1117234"/>
                  <a:pt x="314160" y="1015136"/>
                  <a:pt x="258740" y="922309"/>
                </a:cubicBezTo>
                <a:close/>
                <a:moveTo>
                  <a:pt x="785333" y="821860"/>
                </a:moveTo>
                <a:lnTo>
                  <a:pt x="1102114" y="821860"/>
                </a:lnTo>
                <a:cubicBezTo>
                  <a:pt x="1132101" y="858593"/>
                  <a:pt x="1165677" y="892244"/>
                  <a:pt x="1202344" y="922309"/>
                </a:cubicBezTo>
                <a:cubicBezTo>
                  <a:pt x="1146933" y="1015139"/>
                  <a:pt x="1108786" y="1117236"/>
                  <a:pt x="1089750" y="1223658"/>
                </a:cubicBezTo>
                <a:lnTo>
                  <a:pt x="785333" y="1223658"/>
                </a:lnTo>
                <a:close/>
              </a:path>
            </a:pathLst>
          </a:custGeom>
          <a:solidFill>
            <a:srgbClr val="000000"/>
          </a:solidFill>
          <a:ln w="18256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411BD27-5389-4E2B-92CC-D37DF1364AFF}"/>
              </a:ext>
            </a:extLst>
          </p:cNvPr>
          <p:cNvGrpSpPr/>
          <p:nvPr/>
        </p:nvGrpSpPr>
        <p:grpSpPr>
          <a:xfrm>
            <a:off x="2915325" y="4883085"/>
            <a:ext cx="940238" cy="1115566"/>
            <a:chOff x="2737268" y="5038110"/>
            <a:chExt cx="648652" cy="762000"/>
          </a:xfrm>
        </p:grpSpPr>
        <p:sp>
          <p:nvSpPr>
            <p:cNvPr id="52" name="Graphic 50" descr="Backpack with solid fill">
              <a:extLst>
                <a:ext uri="{FF2B5EF4-FFF2-40B4-BE49-F238E27FC236}">
                  <a16:creationId xmlns:a16="http://schemas.microsoft.com/office/drawing/2014/main" id="{798758BA-FF25-4D25-B6B4-2427D59A131A}"/>
                </a:ext>
              </a:extLst>
            </p:cNvPr>
            <p:cNvSpPr/>
            <p:nvPr/>
          </p:nvSpPr>
          <p:spPr>
            <a:xfrm>
              <a:off x="2870618" y="5038110"/>
              <a:ext cx="381000" cy="342900"/>
            </a:xfrm>
            <a:custGeom>
              <a:avLst/>
              <a:gdLst>
                <a:gd name="connsiteX0" fmla="*/ 190500 w 381000"/>
                <a:gd name="connsiteY0" fmla="*/ 57150 h 342900"/>
                <a:gd name="connsiteX1" fmla="*/ 276225 w 381000"/>
                <a:gd name="connsiteY1" fmla="*/ 142875 h 342900"/>
                <a:gd name="connsiteX2" fmla="*/ 104775 w 381000"/>
                <a:gd name="connsiteY2" fmla="*/ 142875 h 342900"/>
                <a:gd name="connsiteX3" fmla="*/ 190500 w 381000"/>
                <a:gd name="connsiteY3" fmla="*/ 57150 h 342900"/>
                <a:gd name="connsiteX4" fmla="*/ 0 w 381000"/>
                <a:gd name="connsiteY4" fmla="*/ 323850 h 342900"/>
                <a:gd name="connsiteX5" fmla="*/ 19050 w 381000"/>
                <a:gd name="connsiteY5" fmla="*/ 342900 h 342900"/>
                <a:gd name="connsiteX6" fmla="*/ 152400 w 381000"/>
                <a:gd name="connsiteY6" fmla="*/ 342900 h 342900"/>
                <a:gd name="connsiteX7" fmla="*/ 152400 w 381000"/>
                <a:gd name="connsiteY7" fmla="*/ 323850 h 342900"/>
                <a:gd name="connsiteX8" fmla="*/ 171450 w 381000"/>
                <a:gd name="connsiteY8" fmla="*/ 304800 h 342900"/>
                <a:gd name="connsiteX9" fmla="*/ 209550 w 381000"/>
                <a:gd name="connsiteY9" fmla="*/ 304800 h 342900"/>
                <a:gd name="connsiteX10" fmla="*/ 228600 w 381000"/>
                <a:gd name="connsiteY10" fmla="*/ 323850 h 342900"/>
                <a:gd name="connsiteX11" fmla="*/ 228600 w 381000"/>
                <a:gd name="connsiteY11" fmla="*/ 342900 h 342900"/>
                <a:gd name="connsiteX12" fmla="*/ 361950 w 381000"/>
                <a:gd name="connsiteY12" fmla="*/ 342900 h 342900"/>
                <a:gd name="connsiteX13" fmla="*/ 381000 w 381000"/>
                <a:gd name="connsiteY13" fmla="*/ 323850 h 342900"/>
                <a:gd name="connsiteX14" fmla="*/ 381000 w 381000"/>
                <a:gd name="connsiteY14" fmla="*/ 142875 h 342900"/>
                <a:gd name="connsiteX15" fmla="*/ 333375 w 381000"/>
                <a:gd name="connsiteY15" fmla="*/ 142875 h 342900"/>
                <a:gd name="connsiteX16" fmla="*/ 190500 w 381000"/>
                <a:gd name="connsiteY16" fmla="*/ 0 h 342900"/>
                <a:gd name="connsiteX17" fmla="*/ 47625 w 381000"/>
                <a:gd name="connsiteY17" fmla="*/ 142875 h 342900"/>
                <a:gd name="connsiteX18" fmla="*/ 0 w 381000"/>
                <a:gd name="connsiteY18" fmla="*/ 142875 h 342900"/>
                <a:gd name="connsiteX19" fmla="*/ 0 w 381000"/>
                <a:gd name="connsiteY19" fmla="*/ 3238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00" h="342900">
                  <a:moveTo>
                    <a:pt x="190500" y="57150"/>
                  </a:moveTo>
                  <a:cubicBezTo>
                    <a:pt x="238125" y="57150"/>
                    <a:pt x="276225" y="95250"/>
                    <a:pt x="276225" y="142875"/>
                  </a:cubicBezTo>
                  <a:lnTo>
                    <a:pt x="104775" y="142875"/>
                  </a:lnTo>
                  <a:cubicBezTo>
                    <a:pt x="104775" y="95250"/>
                    <a:pt x="142875" y="57150"/>
                    <a:pt x="190500" y="57150"/>
                  </a:cubicBezTo>
                  <a:close/>
                  <a:moveTo>
                    <a:pt x="0" y="323850"/>
                  </a:moveTo>
                  <a:cubicBezTo>
                    <a:pt x="0" y="334328"/>
                    <a:pt x="8572" y="342900"/>
                    <a:pt x="19050" y="342900"/>
                  </a:cubicBezTo>
                  <a:lnTo>
                    <a:pt x="152400" y="342900"/>
                  </a:lnTo>
                  <a:lnTo>
                    <a:pt x="152400" y="323850"/>
                  </a:lnTo>
                  <a:cubicBezTo>
                    <a:pt x="152400" y="313373"/>
                    <a:pt x="160973" y="304800"/>
                    <a:pt x="171450" y="304800"/>
                  </a:cubicBezTo>
                  <a:lnTo>
                    <a:pt x="209550" y="304800"/>
                  </a:lnTo>
                  <a:cubicBezTo>
                    <a:pt x="220027" y="304800"/>
                    <a:pt x="228600" y="313373"/>
                    <a:pt x="228600" y="323850"/>
                  </a:cubicBezTo>
                  <a:lnTo>
                    <a:pt x="228600" y="342900"/>
                  </a:lnTo>
                  <a:lnTo>
                    <a:pt x="361950" y="342900"/>
                  </a:lnTo>
                  <a:cubicBezTo>
                    <a:pt x="372428" y="342900"/>
                    <a:pt x="381000" y="334328"/>
                    <a:pt x="381000" y="323850"/>
                  </a:cubicBezTo>
                  <a:lnTo>
                    <a:pt x="381000" y="142875"/>
                  </a:lnTo>
                  <a:lnTo>
                    <a:pt x="333375" y="142875"/>
                  </a:lnTo>
                  <a:cubicBezTo>
                    <a:pt x="333375" y="63818"/>
                    <a:pt x="269558" y="0"/>
                    <a:pt x="190500" y="0"/>
                  </a:cubicBezTo>
                  <a:cubicBezTo>
                    <a:pt x="111443" y="0"/>
                    <a:pt x="47625" y="63818"/>
                    <a:pt x="47625" y="142875"/>
                  </a:cubicBezTo>
                  <a:lnTo>
                    <a:pt x="0" y="142875"/>
                  </a:lnTo>
                  <a:lnTo>
                    <a:pt x="0" y="3238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3" name="Graphic 50" descr="Backpack with solid fill">
              <a:extLst>
                <a:ext uri="{FF2B5EF4-FFF2-40B4-BE49-F238E27FC236}">
                  <a16:creationId xmlns:a16="http://schemas.microsoft.com/office/drawing/2014/main" id="{798758BA-FF25-4D25-B6B4-2427D59A131A}"/>
                </a:ext>
              </a:extLst>
            </p:cNvPr>
            <p:cNvSpPr/>
            <p:nvPr/>
          </p:nvSpPr>
          <p:spPr>
            <a:xfrm>
              <a:off x="2908718" y="5657235"/>
              <a:ext cx="304800" cy="142875"/>
            </a:xfrm>
            <a:custGeom>
              <a:avLst/>
              <a:gdLst>
                <a:gd name="connsiteX0" fmla="*/ 292418 w 304800"/>
                <a:gd name="connsiteY0" fmla="*/ 0 h 142875"/>
                <a:gd name="connsiteX1" fmla="*/ 12382 w 304800"/>
                <a:gd name="connsiteY1" fmla="*/ 0 h 142875"/>
                <a:gd name="connsiteX2" fmla="*/ 0 w 304800"/>
                <a:gd name="connsiteY2" fmla="*/ 12383 h 142875"/>
                <a:gd name="connsiteX3" fmla="*/ 0 w 304800"/>
                <a:gd name="connsiteY3" fmla="*/ 142875 h 142875"/>
                <a:gd name="connsiteX4" fmla="*/ 304800 w 304800"/>
                <a:gd name="connsiteY4" fmla="*/ 142875 h 142875"/>
                <a:gd name="connsiteX5" fmla="*/ 304800 w 304800"/>
                <a:gd name="connsiteY5" fmla="*/ 12383 h 142875"/>
                <a:gd name="connsiteX6" fmla="*/ 292418 w 304800"/>
                <a:gd name="connsiteY6" fmla="*/ 0 h 142875"/>
                <a:gd name="connsiteX7" fmla="*/ 292418 w 304800"/>
                <a:gd name="connsiteY7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800" h="142875">
                  <a:moveTo>
                    <a:pt x="292418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lnTo>
                    <a:pt x="0" y="142875"/>
                  </a:lnTo>
                  <a:lnTo>
                    <a:pt x="304800" y="142875"/>
                  </a:lnTo>
                  <a:lnTo>
                    <a:pt x="304800" y="12383"/>
                  </a:lnTo>
                  <a:cubicBezTo>
                    <a:pt x="304800" y="5715"/>
                    <a:pt x="299085" y="0"/>
                    <a:pt x="292418" y="0"/>
                  </a:cubicBezTo>
                  <a:lnTo>
                    <a:pt x="29241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4" name="Graphic 50" descr="Backpack with solid fill">
              <a:extLst>
                <a:ext uri="{FF2B5EF4-FFF2-40B4-BE49-F238E27FC236}">
                  <a16:creationId xmlns:a16="http://schemas.microsoft.com/office/drawing/2014/main" id="{798758BA-FF25-4D25-B6B4-2427D59A131A}"/>
                </a:ext>
              </a:extLst>
            </p:cNvPr>
            <p:cNvSpPr/>
            <p:nvPr/>
          </p:nvSpPr>
          <p:spPr>
            <a:xfrm>
              <a:off x="2737268" y="5191462"/>
              <a:ext cx="648652" cy="608647"/>
            </a:xfrm>
            <a:custGeom>
              <a:avLst/>
              <a:gdLst>
                <a:gd name="connsiteX0" fmla="*/ 609600 w 648652"/>
                <a:gd name="connsiteY0" fmla="*/ 294323 h 608647"/>
                <a:gd name="connsiteX1" fmla="*/ 590550 w 648652"/>
                <a:gd name="connsiteY1" fmla="*/ 294323 h 608647"/>
                <a:gd name="connsiteX2" fmla="*/ 590550 w 648652"/>
                <a:gd name="connsiteY2" fmla="*/ 65723 h 608647"/>
                <a:gd name="connsiteX3" fmla="*/ 552450 w 648652"/>
                <a:gd name="connsiteY3" fmla="*/ 0 h 608647"/>
                <a:gd name="connsiteX4" fmla="*/ 552450 w 648652"/>
                <a:gd name="connsiteY4" fmla="*/ 170498 h 608647"/>
                <a:gd name="connsiteX5" fmla="*/ 495300 w 648652"/>
                <a:gd name="connsiteY5" fmla="*/ 227648 h 608647"/>
                <a:gd name="connsiteX6" fmla="*/ 361950 w 648652"/>
                <a:gd name="connsiteY6" fmla="*/ 227648 h 608647"/>
                <a:gd name="connsiteX7" fmla="*/ 361950 w 648652"/>
                <a:gd name="connsiteY7" fmla="*/ 246698 h 608647"/>
                <a:gd name="connsiteX8" fmla="*/ 342900 w 648652"/>
                <a:gd name="connsiteY8" fmla="*/ 265748 h 608647"/>
                <a:gd name="connsiteX9" fmla="*/ 304800 w 648652"/>
                <a:gd name="connsiteY9" fmla="*/ 265748 h 608647"/>
                <a:gd name="connsiteX10" fmla="*/ 285750 w 648652"/>
                <a:gd name="connsiteY10" fmla="*/ 246698 h 608647"/>
                <a:gd name="connsiteX11" fmla="*/ 285750 w 648652"/>
                <a:gd name="connsiteY11" fmla="*/ 227648 h 608647"/>
                <a:gd name="connsiteX12" fmla="*/ 152400 w 648652"/>
                <a:gd name="connsiteY12" fmla="*/ 227648 h 608647"/>
                <a:gd name="connsiteX13" fmla="*/ 95250 w 648652"/>
                <a:gd name="connsiteY13" fmla="*/ 170498 h 608647"/>
                <a:gd name="connsiteX14" fmla="*/ 95250 w 648652"/>
                <a:gd name="connsiteY14" fmla="*/ 0 h 608647"/>
                <a:gd name="connsiteX15" fmla="*/ 57150 w 648652"/>
                <a:gd name="connsiteY15" fmla="*/ 65723 h 608647"/>
                <a:gd name="connsiteX16" fmla="*/ 57150 w 648652"/>
                <a:gd name="connsiteY16" fmla="*/ 294323 h 608647"/>
                <a:gd name="connsiteX17" fmla="*/ 38100 w 648652"/>
                <a:gd name="connsiteY17" fmla="*/ 294323 h 608647"/>
                <a:gd name="connsiteX18" fmla="*/ 0 w 648652"/>
                <a:gd name="connsiteY18" fmla="*/ 332423 h 608647"/>
                <a:gd name="connsiteX19" fmla="*/ 0 w 648652"/>
                <a:gd name="connsiteY19" fmla="*/ 484823 h 608647"/>
                <a:gd name="connsiteX20" fmla="*/ 38100 w 648652"/>
                <a:gd name="connsiteY20" fmla="*/ 522923 h 608647"/>
                <a:gd name="connsiteX21" fmla="*/ 57150 w 648652"/>
                <a:gd name="connsiteY21" fmla="*/ 522923 h 608647"/>
                <a:gd name="connsiteX22" fmla="*/ 57150 w 648652"/>
                <a:gd name="connsiteY22" fmla="*/ 570548 h 608647"/>
                <a:gd name="connsiteX23" fmla="*/ 95250 w 648652"/>
                <a:gd name="connsiteY23" fmla="*/ 608648 h 608647"/>
                <a:gd name="connsiteX24" fmla="*/ 133350 w 648652"/>
                <a:gd name="connsiteY24" fmla="*/ 608648 h 608647"/>
                <a:gd name="connsiteX25" fmla="*/ 133350 w 648652"/>
                <a:gd name="connsiteY25" fmla="*/ 478155 h 608647"/>
                <a:gd name="connsiteX26" fmla="*/ 183833 w 648652"/>
                <a:gd name="connsiteY26" fmla="*/ 427673 h 608647"/>
                <a:gd name="connsiteX27" fmla="*/ 464820 w 648652"/>
                <a:gd name="connsiteY27" fmla="*/ 427673 h 608647"/>
                <a:gd name="connsiteX28" fmla="*/ 515303 w 648652"/>
                <a:gd name="connsiteY28" fmla="*/ 478155 h 608647"/>
                <a:gd name="connsiteX29" fmla="*/ 515303 w 648652"/>
                <a:gd name="connsiteY29" fmla="*/ 608648 h 608647"/>
                <a:gd name="connsiteX30" fmla="*/ 553403 w 648652"/>
                <a:gd name="connsiteY30" fmla="*/ 608648 h 608647"/>
                <a:gd name="connsiteX31" fmla="*/ 591503 w 648652"/>
                <a:gd name="connsiteY31" fmla="*/ 570548 h 608647"/>
                <a:gd name="connsiteX32" fmla="*/ 591503 w 648652"/>
                <a:gd name="connsiteY32" fmla="*/ 522923 h 608647"/>
                <a:gd name="connsiteX33" fmla="*/ 610553 w 648652"/>
                <a:gd name="connsiteY33" fmla="*/ 522923 h 608647"/>
                <a:gd name="connsiteX34" fmla="*/ 648653 w 648652"/>
                <a:gd name="connsiteY34" fmla="*/ 484823 h 608647"/>
                <a:gd name="connsiteX35" fmla="*/ 648653 w 648652"/>
                <a:gd name="connsiteY35" fmla="*/ 332423 h 608647"/>
                <a:gd name="connsiteX36" fmla="*/ 609600 w 648652"/>
                <a:gd name="connsiteY36" fmla="*/ 294323 h 60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8652" h="608647">
                  <a:moveTo>
                    <a:pt x="609600" y="294323"/>
                  </a:moveTo>
                  <a:lnTo>
                    <a:pt x="590550" y="294323"/>
                  </a:lnTo>
                  <a:lnTo>
                    <a:pt x="590550" y="65723"/>
                  </a:lnTo>
                  <a:cubicBezTo>
                    <a:pt x="590550" y="38100"/>
                    <a:pt x="576263" y="13335"/>
                    <a:pt x="552450" y="0"/>
                  </a:cubicBezTo>
                  <a:lnTo>
                    <a:pt x="552450" y="170498"/>
                  </a:lnTo>
                  <a:cubicBezTo>
                    <a:pt x="552450" y="201930"/>
                    <a:pt x="526733" y="227648"/>
                    <a:pt x="495300" y="227648"/>
                  </a:cubicBezTo>
                  <a:lnTo>
                    <a:pt x="361950" y="227648"/>
                  </a:lnTo>
                  <a:lnTo>
                    <a:pt x="361950" y="246698"/>
                  </a:lnTo>
                  <a:cubicBezTo>
                    <a:pt x="361950" y="257175"/>
                    <a:pt x="353378" y="265748"/>
                    <a:pt x="342900" y="265748"/>
                  </a:cubicBezTo>
                  <a:lnTo>
                    <a:pt x="304800" y="265748"/>
                  </a:lnTo>
                  <a:cubicBezTo>
                    <a:pt x="294323" y="265748"/>
                    <a:pt x="285750" y="257175"/>
                    <a:pt x="285750" y="246698"/>
                  </a:cubicBezTo>
                  <a:lnTo>
                    <a:pt x="285750" y="227648"/>
                  </a:lnTo>
                  <a:lnTo>
                    <a:pt x="152400" y="227648"/>
                  </a:lnTo>
                  <a:cubicBezTo>
                    <a:pt x="120968" y="227648"/>
                    <a:pt x="95250" y="201930"/>
                    <a:pt x="95250" y="170498"/>
                  </a:cubicBezTo>
                  <a:lnTo>
                    <a:pt x="95250" y="0"/>
                  </a:lnTo>
                  <a:cubicBezTo>
                    <a:pt x="71438" y="13335"/>
                    <a:pt x="57150" y="39053"/>
                    <a:pt x="57150" y="65723"/>
                  </a:cubicBezTo>
                  <a:lnTo>
                    <a:pt x="57150" y="294323"/>
                  </a:lnTo>
                  <a:lnTo>
                    <a:pt x="38100" y="294323"/>
                  </a:lnTo>
                  <a:cubicBezTo>
                    <a:pt x="17145" y="294323"/>
                    <a:pt x="0" y="311468"/>
                    <a:pt x="0" y="332423"/>
                  </a:cubicBezTo>
                  <a:lnTo>
                    <a:pt x="0" y="484823"/>
                  </a:lnTo>
                  <a:cubicBezTo>
                    <a:pt x="0" y="505777"/>
                    <a:pt x="17145" y="522923"/>
                    <a:pt x="38100" y="522923"/>
                  </a:cubicBezTo>
                  <a:lnTo>
                    <a:pt x="57150" y="522923"/>
                  </a:lnTo>
                  <a:lnTo>
                    <a:pt x="57150" y="570548"/>
                  </a:lnTo>
                  <a:cubicBezTo>
                    <a:pt x="57150" y="591502"/>
                    <a:pt x="74295" y="608648"/>
                    <a:pt x="95250" y="608648"/>
                  </a:cubicBezTo>
                  <a:lnTo>
                    <a:pt x="133350" y="608648"/>
                  </a:lnTo>
                  <a:lnTo>
                    <a:pt x="133350" y="478155"/>
                  </a:lnTo>
                  <a:cubicBezTo>
                    <a:pt x="133350" y="450533"/>
                    <a:pt x="156210" y="427673"/>
                    <a:pt x="183833" y="427673"/>
                  </a:cubicBezTo>
                  <a:lnTo>
                    <a:pt x="464820" y="427673"/>
                  </a:lnTo>
                  <a:cubicBezTo>
                    <a:pt x="492442" y="427673"/>
                    <a:pt x="515303" y="450533"/>
                    <a:pt x="515303" y="478155"/>
                  </a:cubicBezTo>
                  <a:lnTo>
                    <a:pt x="515303" y="608648"/>
                  </a:lnTo>
                  <a:lnTo>
                    <a:pt x="553403" y="608648"/>
                  </a:lnTo>
                  <a:cubicBezTo>
                    <a:pt x="574358" y="608648"/>
                    <a:pt x="591503" y="591502"/>
                    <a:pt x="591503" y="570548"/>
                  </a:cubicBezTo>
                  <a:lnTo>
                    <a:pt x="591503" y="522923"/>
                  </a:lnTo>
                  <a:lnTo>
                    <a:pt x="610553" y="522923"/>
                  </a:lnTo>
                  <a:cubicBezTo>
                    <a:pt x="631508" y="522923"/>
                    <a:pt x="648653" y="505777"/>
                    <a:pt x="648653" y="484823"/>
                  </a:cubicBezTo>
                  <a:lnTo>
                    <a:pt x="648653" y="332423"/>
                  </a:lnTo>
                  <a:cubicBezTo>
                    <a:pt x="647700" y="311468"/>
                    <a:pt x="630555" y="294323"/>
                    <a:pt x="609600" y="29432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80881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 descr="Man with solid fill">
            <a:extLst>
              <a:ext uri="{FF2B5EF4-FFF2-40B4-BE49-F238E27FC236}">
                <a16:creationId xmlns:a16="http://schemas.microsoft.com/office/drawing/2014/main" id="{C9E1870E-B470-4BF3-A3DC-66D39F5712E3}"/>
              </a:ext>
            </a:extLst>
          </p:cNvPr>
          <p:cNvGrpSpPr/>
          <p:nvPr/>
        </p:nvGrpSpPr>
        <p:grpSpPr>
          <a:xfrm>
            <a:off x="10552718" y="1843234"/>
            <a:ext cx="687699" cy="1406656"/>
            <a:chOff x="5886450" y="3000375"/>
            <a:chExt cx="419100" cy="857250"/>
          </a:xfrm>
          <a:solidFill>
            <a:srgbClr val="000000"/>
          </a:solidFill>
        </p:grpSpPr>
        <p:sp>
          <p:nvSpPr>
            <p:cNvPr id="5" name="Graphic 2" descr="Man with solid fill">
              <a:extLst>
                <a:ext uri="{FF2B5EF4-FFF2-40B4-BE49-F238E27FC236}">
                  <a16:creationId xmlns:a16="http://schemas.microsoft.com/office/drawing/2014/main" id="{F3E434BF-F03E-44AD-8A96-C24552656499}"/>
                </a:ext>
              </a:extLst>
            </p:cNvPr>
            <p:cNvSpPr/>
            <p:nvPr/>
          </p:nvSpPr>
          <p:spPr>
            <a:xfrm>
              <a:off x="6019800" y="300037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" name="Graphic 2" descr="Man with solid fill">
              <a:extLst>
                <a:ext uri="{FF2B5EF4-FFF2-40B4-BE49-F238E27FC236}">
                  <a16:creationId xmlns:a16="http://schemas.microsoft.com/office/drawing/2014/main" id="{0F905BE3-AC13-49AC-AE2C-B4CA386A2D20}"/>
                </a:ext>
              </a:extLst>
            </p:cNvPr>
            <p:cNvSpPr/>
            <p:nvPr/>
          </p:nvSpPr>
          <p:spPr>
            <a:xfrm>
              <a:off x="5886450" y="317182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74F2874-23EB-469D-BA37-DFA28D493E42}"/>
              </a:ext>
            </a:extLst>
          </p:cNvPr>
          <p:cNvSpPr/>
          <p:nvPr/>
        </p:nvSpPr>
        <p:spPr>
          <a:xfrm>
            <a:off x="1604662" y="155542"/>
            <a:ext cx="7962343" cy="63654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781BC53-F853-4BBD-AF2E-C8FC2D6F4100}"/>
              </a:ext>
            </a:extLst>
          </p:cNvPr>
          <p:cNvSpPr/>
          <p:nvPr/>
        </p:nvSpPr>
        <p:spPr>
          <a:xfrm>
            <a:off x="2615269" y="169783"/>
            <a:ext cx="5404597" cy="3597829"/>
          </a:xfrm>
          <a:custGeom>
            <a:avLst/>
            <a:gdLst>
              <a:gd name="connsiteX0" fmla="*/ 0 w 4524866"/>
              <a:gd name="connsiteY0" fmla="*/ 84842 h 3186260"/>
              <a:gd name="connsiteX1" fmla="*/ 94268 w 4524866"/>
              <a:gd name="connsiteY1" fmla="*/ 3186260 h 3186260"/>
              <a:gd name="connsiteX2" fmla="*/ 4524866 w 4524866"/>
              <a:gd name="connsiteY2" fmla="*/ 3139126 h 3186260"/>
              <a:gd name="connsiteX3" fmla="*/ 4515440 w 4524866"/>
              <a:gd name="connsiteY3" fmla="*/ 0 h 3186260"/>
              <a:gd name="connsiteX4" fmla="*/ 0 w 4524866"/>
              <a:gd name="connsiteY4" fmla="*/ 84842 h 3186260"/>
              <a:gd name="connsiteX0" fmla="*/ 0 w 4524866"/>
              <a:gd name="connsiteY0" fmla="*/ 0 h 3101418"/>
              <a:gd name="connsiteX1" fmla="*/ 94268 w 4524866"/>
              <a:gd name="connsiteY1" fmla="*/ 3101418 h 3101418"/>
              <a:gd name="connsiteX2" fmla="*/ 4524866 w 4524866"/>
              <a:gd name="connsiteY2" fmla="*/ 3054284 h 3101418"/>
              <a:gd name="connsiteX3" fmla="*/ 4507071 w 4524866"/>
              <a:gd name="connsiteY3" fmla="*/ 47281 h 3101418"/>
              <a:gd name="connsiteX4" fmla="*/ 0 w 4524866"/>
              <a:gd name="connsiteY4" fmla="*/ 0 h 3101418"/>
              <a:gd name="connsiteX0" fmla="*/ 0 w 4650419"/>
              <a:gd name="connsiteY0" fmla="*/ 27038 h 3054137"/>
              <a:gd name="connsiteX1" fmla="*/ 219821 w 4650419"/>
              <a:gd name="connsiteY1" fmla="*/ 3054137 h 3054137"/>
              <a:gd name="connsiteX2" fmla="*/ 4650419 w 4650419"/>
              <a:gd name="connsiteY2" fmla="*/ 3007003 h 3054137"/>
              <a:gd name="connsiteX3" fmla="*/ 4632624 w 4650419"/>
              <a:gd name="connsiteY3" fmla="*/ 0 h 3054137"/>
              <a:gd name="connsiteX4" fmla="*/ 0 w 4650419"/>
              <a:gd name="connsiteY4" fmla="*/ 27038 h 30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0419" h="3054137">
                <a:moveTo>
                  <a:pt x="0" y="27038"/>
                </a:moveTo>
                <a:lnTo>
                  <a:pt x="219821" y="3054137"/>
                </a:lnTo>
                <a:lnTo>
                  <a:pt x="4650419" y="3007003"/>
                </a:lnTo>
                <a:lnTo>
                  <a:pt x="4632624" y="0"/>
                </a:lnTo>
                <a:lnTo>
                  <a:pt x="0" y="2703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BB766C-F4FC-42CB-8E52-EEF2616BE265}"/>
              </a:ext>
            </a:extLst>
          </p:cNvPr>
          <p:cNvSpPr/>
          <p:nvPr/>
        </p:nvSpPr>
        <p:spPr>
          <a:xfrm>
            <a:off x="1621511" y="3685880"/>
            <a:ext cx="7980392" cy="2834961"/>
          </a:xfrm>
          <a:custGeom>
            <a:avLst/>
            <a:gdLst>
              <a:gd name="connsiteX0" fmla="*/ 1932495 w 10529740"/>
              <a:gd name="connsiteY0" fmla="*/ 65988 h 3157980"/>
              <a:gd name="connsiteX1" fmla="*/ 131975 w 10529740"/>
              <a:gd name="connsiteY1" fmla="*/ 2611225 h 3157980"/>
              <a:gd name="connsiteX2" fmla="*/ 0 w 10529740"/>
              <a:gd name="connsiteY2" fmla="*/ 3157980 h 3157980"/>
              <a:gd name="connsiteX3" fmla="*/ 8993171 w 10529740"/>
              <a:gd name="connsiteY3" fmla="*/ 3016578 h 3157980"/>
              <a:gd name="connsiteX4" fmla="*/ 9162853 w 10529740"/>
              <a:gd name="connsiteY4" fmla="*/ 2969444 h 3157980"/>
              <a:gd name="connsiteX5" fmla="*/ 10529740 w 10529740"/>
              <a:gd name="connsiteY5" fmla="*/ 2498104 h 3157980"/>
              <a:gd name="connsiteX6" fmla="*/ 10378911 w 10529740"/>
              <a:gd name="connsiteY6" fmla="*/ 2384982 h 3157980"/>
              <a:gd name="connsiteX7" fmla="*/ 9323109 w 10529740"/>
              <a:gd name="connsiteY7" fmla="*/ 2234153 h 3157980"/>
              <a:gd name="connsiteX8" fmla="*/ 7107810 w 10529740"/>
              <a:gd name="connsiteY8" fmla="*/ 0 h 3157980"/>
              <a:gd name="connsiteX9" fmla="*/ 1989055 w 10529740"/>
              <a:gd name="connsiteY9" fmla="*/ 47134 h 3157980"/>
              <a:gd name="connsiteX10" fmla="*/ 1932495 w 10529740"/>
              <a:gd name="connsiteY10" fmla="*/ 65988 h 3157980"/>
              <a:gd name="connsiteX0" fmla="*/ 1932495 w 10529740"/>
              <a:gd name="connsiteY0" fmla="*/ 65988 h 3157980"/>
              <a:gd name="connsiteX1" fmla="*/ 131975 w 10529740"/>
              <a:gd name="connsiteY1" fmla="*/ 2611225 h 3157980"/>
              <a:gd name="connsiteX2" fmla="*/ 0 w 10529740"/>
              <a:gd name="connsiteY2" fmla="*/ 3157980 h 3157980"/>
              <a:gd name="connsiteX3" fmla="*/ 8993171 w 10529740"/>
              <a:gd name="connsiteY3" fmla="*/ 3016578 h 3157980"/>
              <a:gd name="connsiteX4" fmla="*/ 9162853 w 10529740"/>
              <a:gd name="connsiteY4" fmla="*/ 2969444 h 3157980"/>
              <a:gd name="connsiteX5" fmla="*/ 10529740 w 10529740"/>
              <a:gd name="connsiteY5" fmla="*/ 2498104 h 3157980"/>
              <a:gd name="connsiteX6" fmla="*/ 8530656 w 10529740"/>
              <a:gd name="connsiteY6" fmla="*/ 2764361 h 3157980"/>
              <a:gd name="connsiteX7" fmla="*/ 9323109 w 10529740"/>
              <a:gd name="connsiteY7" fmla="*/ 2234153 h 3157980"/>
              <a:gd name="connsiteX8" fmla="*/ 7107810 w 10529740"/>
              <a:gd name="connsiteY8" fmla="*/ 0 h 3157980"/>
              <a:gd name="connsiteX9" fmla="*/ 1989055 w 10529740"/>
              <a:gd name="connsiteY9" fmla="*/ 47134 h 3157980"/>
              <a:gd name="connsiteX10" fmla="*/ 1932495 w 10529740"/>
              <a:gd name="connsiteY10" fmla="*/ 65988 h 3157980"/>
              <a:gd name="connsiteX0" fmla="*/ 1932495 w 10529740"/>
              <a:gd name="connsiteY0" fmla="*/ 65988 h 3157980"/>
              <a:gd name="connsiteX1" fmla="*/ 131975 w 10529740"/>
              <a:gd name="connsiteY1" fmla="*/ 2611225 h 3157980"/>
              <a:gd name="connsiteX2" fmla="*/ 0 w 10529740"/>
              <a:gd name="connsiteY2" fmla="*/ 3157980 h 3157980"/>
              <a:gd name="connsiteX3" fmla="*/ 8993171 w 10529740"/>
              <a:gd name="connsiteY3" fmla="*/ 3016578 h 3157980"/>
              <a:gd name="connsiteX4" fmla="*/ 9162853 w 10529740"/>
              <a:gd name="connsiteY4" fmla="*/ 2969444 h 3157980"/>
              <a:gd name="connsiteX5" fmla="*/ 10529740 w 10529740"/>
              <a:gd name="connsiteY5" fmla="*/ 2498104 h 3157980"/>
              <a:gd name="connsiteX6" fmla="*/ 8530656 w 10529740"/>
              <a:gd name="connsiteY6" fmla="*/ 2764361 h 3157980"/>
              <a:gd name="connsiteX7" fmla="*/ 8710267 w 10529740"/>
              <a:gd name="connsiteY7" fmla="*/ 1572672 h 3157980"/>
              <a:gd name="connsiteX8" fmla="*/ 7107810 w 10529740"/>
              <a:gd name="connsiteY8" fmla="*/ 0 h 3157980"/>
              <a:gd name="connsiteX9" fmla="*/ 1989055 w 10529740"/>
              <a:gd name="connsiteY9" fmla="*/ 47134 h 3157980"/>
              <a:gd name="connsiteX10" fmla="*/ 1932495 w 10529740"/>
              <a:gd name="connsiteY10" fmla="*/ 65988 h 3157980"/>
              <a:gd name="connsiteX0" fmla="*/ 1932495 w 10529740"/>
              <a:gd name="connsiteY0" fmla="*/ 65988 h 3157980"/>
              <a:gd name="connsiteX1" fmla="*/ 131975 w 10529740"/>
              <a:gd name="connsiteY1" fmla="*/ 2611225 h 3157980"/>
              <a:gd name="connsiteX2" fmla="*/ 0 w 10529740"/>
              <a:gd name="connsiteY2" fmla="*/ 3157980 h 3157980"/>
              <a:gd name="connsiteX3" fmla="*/ 8993171 w 10529740"/>
              <a:gd name="connsiteY3" fmla="*/ 3016578 h 3157980"/>
              <a:gd name="connsiteX4" fmla="*/ 9162853 w 10529740"/>
              <a:gd name="connsiteY4" fmla="*/ 2969444 h 3157980"/>
              <a:gd name="connsiteX5" fmla="*/ 10529740 w 10529740"/>
              <a:gd name="connsiteY5" fmla="*/ 2498104 h 3157980"/>
              <a:gd name="connsiteX6" fmla="*/ 8715482 w 10529740"/>
              <a:gd name="connsiteY6" fmla="*/ 2676812 h 3157980"/>
              <a:gd name="connsiteX7" fmla="*/ 8710267 w 10529740"/>
              <a:gd name="connsiteY7" fmla="*/ 1572672 h 3157980"/>
              <a:gd name="connsiteX8" fmla="*/ 7107810 w 10529740"/>
              <a:gd name="connsiteY8" fmla="*/ 0 h 3157980"/>
              <a:gd name="connsiteX9" fmla="*/ 1989055 w 10529740"/>
              <a:gd name="connsiteY9" fmla="*/ 47134 h 3157980"/>
              <a:gd name="connsiteX10" fmla="*/ 1932495 w 10529740"/>
              <a:gd name="connsiteY10" fmla="*/ 65988 h 3157980"/>
              <a:gd name="connsiteX0" fmla="*/ 1932495 w 9162853"/>
              <a:gd name="connsiteY0" fmla="*/ 65988 h 3157980"/>
              <a:gd name="connsiteX1" fmla="*/ 131975 w 9162853"/>
              <a:gd name="connsiteY1" fmla="*/ 2611225 h 3157980"/>
              <a:gd name="connsiteX2" fmla="*/ 0 w 9162853"/>
              <a:gd name="connsiteY2" fmla="*/ 3157980 h 3157980"/>
              <a:gd name="connsiteX3" fmla="*/ 8993171 w 9162853"/>
              <a:gd name="connsiteY3" fmla="*/ 3016578 h 3157980"/>
              <a:gd name="connsiteX4" fmla="*/ 9162853 w 9162853"/>
              <a:gd name="connsiteY4" fmla="*/ 2969444 h 3157980"/>
              <a:gd name="connsiteX5" fmla="*/ 8715482 w 9162853"/>
              <a:gd name="connsiteY5" fmla="*/ 2676812 h 3157980"/>
              <a:gd name="connsiteX6" fmla="*/ 8710267 w 9162853"/>
              <a:gd name="connsiteY6" fmla="*/ 1572672 h 3157980"/>
              <a:gd name="connsiteX7" fmla="*/ 7107810 w 9162853"/>
              <a:gd name="connsiteY7" fmla="*/ 0 h 3157980"/>
              <a:gd name="connsiteX8" fmla="*/ 1989055 w 9162853"/>
              <a:gd name="connsiteY8" fmla="*/ 47134 h 3157980"/>
              <a:gd name="connsiteX9" fmla="*/ 1932495 w 9162853"/>
              <a:gd name="connsiteY9" fmla="*/ 65988 h 3157980"/>
              <a:gd name="connsiteX0" fmla="*/ 1932495 w 9162853"/>
              <a:gd name="connsiteY0" fmla="*/ 65988 h 3157980"/>
              <a:gd name="connsiteX1" fmla="*/ 131975 w 9162853"/>
              <a:gd name="connsiteY1" fmla="*/ 2611225 h 3157980"/>
              <a:gd name="connsiteX2" fmla="*/ 0 w 9162853"/>
              <a:gd name="connsiteY2" fmla="*/ 3157980 h 3157980"/>
              <a:gd name="connsiteX3" fmla="*/ 8954261 w 9162853"/>
              <a:gd name="connsiteY3" fmla="*/ 3026306 h 3157980"/>
              <a:gd name="connsiteX4" fmla="*/ 9162853 w 9162853"/>
              <a:gd name="connsiteY4" fmla="*/ 2969444 h 3157980"/>
              <a:gd name="connsiteX5" fmla="*/ 8715482 w 9162853"/>
              <a:gd name="connsiteY5" fmla="*/ 2676812 h 3157980"/>
              <a:gd name="connsiteX6" fmla="*/ 8710267 w 9162853"/>
              <a:gd name="connsiteY6" fmla="*/ 1572672 h 3157980"/>
              <a:gd name="connsiteX7" fmla="*/ 7107810 w 9162853"/>
              <a:gd name="connsiteY7" fmla="*/ 0 h 3157980"/>
              <a:gd name="connsiteX8" fmla="*/ 1989055 w 9162853"/>
              <a:gd name="connsiteY8" fmla="*/ 47134 h 3157980"/>
              <a:gd name="connsiteX9" fmla="*/ 1932495 w 9162853"/>
              <a:gd name="connsiteY9" fmla="*/ 65988 h 3157980"/>
              <a:gd name="connsiteX0" fmla="*/ 1932495 w 9162853"/>
              <a:gd name="connsiteY0" fmla="*/ 65988 h 3157980"/>
              <a:gd name="connsiteX1" fmla="*/ 131975 w 9162853"/>
              <a:gd name="connsiteY1" fmla="*/ 2611225 h 3157980"/>
              <a:gd name="connsiteX2" fmla="*/ 0 w 9162853"/>
              <a:gd name="connsiteY2" fmla="*/ 3157980 h 3157980"/>
              <a:gd name="connsiteX3" fmla="*/ 9162853 w 9162853"/>
              <a:gd name="connsiteY3" fmla="*/ 2969444 h 3157980"/>
              <a:gd name="connsiteX4" fmla="*/ 8715482 w 9162853"/>
              <a:gd name="connsiteY4" fmla="*/ 2676812 h 3157980"/>
              <a:gd name="connsiteX5" fmla="*/ 8710267 w 9162853"/>
              <a:gd name="connsiteY5" fmla="*/ 1572672 h 3157980"/>
              <a:gd name="connsiteX6" fmla="*/ 7107810 w 9162853"/>
              <a:gd name="connsiteY6" fmla="*/ 0 h 3157980"/>
              <a:gd name="connsiteX7" fmla="*/ 1989055 w 9162853"/>
              <a:gd name="connsiteY7" fmla="*/ 47134 h 3157980"/>
              <a:gd name="connsiteX8" fmla="*/ 1932495 w 9162853"/>
              <a:gd name="connsiteY8" fmla="*/ 65988 h 3157980"/>
              <a:gd name="connsiteX0" fmla="*/ 1932495 w 9192036"/>
              <a:gd name="connsiteY0" fmla="*/ 65988 h 3157980"/>
              <a:gd name="connsiteX1" fmla="*/ 131975 w 9192036"/>
              <a:gd name="connsiteY1" fmla="*/ 2611225 h 3157980"/>
              <a:gd name="connsiteX2" fmla="*/ 0 w 9192036"/>
              <a:gd name="connsiteY2" fmla="*/ 3157980 h 3157980"/>
              <a:gd name="connsiteX3" fmla="*/ 9192036 w 9192036"/>
              <a:gd name="connsiteY3" fmla="*/ 3076448 h 3157980"/>
              <a:gd name="connsiteX4" fmla="*/ 8715482 w 9192036"/>
              <a:gd name="connsiteY4" fmla="*/ 2676812 h 3157980"/>
              <a:gd name="connsiteX5" fmla="*/ 8710267 w 9192036"/>
              <a:gd name="connsiteY5" fmla="*/ 1572672 h 3157980"/>
              <a:gd name="connsiteX6" fmla="*/ 7107810 w 9192036"/>
              <a:gd name="connsiteY6" fmla="*/ 0 h 3157980"/>
              <a:gd name="connsiteX7" fmla="*/ 1989055 w 9192036"/>
              <a:gd name="connsiteY7" fmla="*/ 47134 h 3157980"/>
              <a:gd name="connsiteX8" fmla="*/ 1932495 w 9192036"/>
              <a:gd name="connsiteY8" fmla="*/ 65988 h 3157980"/>
              <a:gd name="connsiteX0" fmla="*/ 1932495 w 8715482"/>
              <a:gd name="connsiteY0" fmla="*/ 65988 h 3157980"/>
              <a:gd name="connsiteX1" fmla="*/ 131975 w 8715482"/>
              <a:gd name="connsiteY1" fmla="*/ 2611225 h 3157980"/>
              <a:gd name="connsiteX2" fmla="*/ 0 w 8715482"/>
              <a:gd name="connsiteY2" fmla="*/ 3157980 h 3157980"/>
              <a:gd name="connsiteX3" fmla="*/ 8715482 w 8715482"/>
              <a:gd name="connsiteY3" fmla="*/ 2676812 h 3157980"/>
              <a:gd name="connsiteX4" fmla="*/ 8710267 w 8715482"/>
              <a:gd name="connsiteY4" fmla="*/ 1572672 h 3157980"/>
              <a:gd name="connsiteX5" fmla="*/ 7107810 w 8715482"/>
              <a:gd name="connsiteY5" fmla="*/ 0 h 3157980"/>
              <a:gd name="connsiteX6" fmla="*/ 1989055 w 8715482"/>
              <a:gd name="connsiteY6" fmla="*/ 47134 h 3157980"/>
              <a:gd name="connsiteX7" fmla="*/ 1932495 w 8715482"/>
              <a:gd name="connsiteY7" fmla="*/ 65988 h 3157980"/>
              <a:gd name="connsiteX0" fmla="*/ 1800520 w 8583507"/>
              <a:gd name="connsiteY0" fmla="*/ 65988 h 2676812"/>
              <a:gd name="connsiteX1" fmla="*/ 0 w 8583507"/>
              <a:gd name="connsiteY1" fmla="*/ 2611225 h 2676812"/>
              <a:gd name="connsiteX2" fmla="*/ 8583507 w 8583507"/>
              <a:gd name="connsiteY2" fmla="*/ 2676812 h 2676812"/>
              <a:gd name="connsiteX3" fmla="*/ 8578292 w 8583507"/>
              <a:gd name="connsiteY3" fmla="*/ 1572672 h 2676812"/>
              <a:gd name="connsiteX4" fmla="*/ 6975835 w 8583507"/>
              <a:gd name="connsiteY4" fmla="*/ 0 h 2676812"/>
              <a:gd name="connsiteX5" fmla="*/ 1857080 w 8583507"/>
              <a:gd name="connsiteY5" fmla="*/ 47134 h 2676812"/>
              <a:gd name="connsiteX6" fmla="*/ 1800520 w 8583507"/>
              <a:gd name="connsiteY6" fmla="*/ 65988 h 2676812"/>
              <a:gd name="connsiteX0" fmla="*/ 1187678 w 7970665"/>
              <a:gd name="connsiteY0" fmla="*/ 65988 h 2834961"/>
              <a:gd name="connsiteX1" fmla="*/ 0 w 7970665"/>
              <a:gd name="connsiteY1" fmla="*/ 2834961 h 2834961"/>
              <a:gd name="connsiteX2" fmla="*/ 7970665 w 7970665"/>
              <a:gd name="connsiteY2" fmla="*/ 2676812 h 2834961"/>
              <a:gd name="connsiteX3" fmla="*/ 7965450 w 7970665"/>
              <a:gd name="connsiteY3" fmla="*/ 1572672 h 2834961"/>
              <a:gd name="connsiteX4" fmla="*/ 6362993 w 7970665"/>
              <a:gd name="connsiteY4" fmla="*/ 0 h 2834961"/>
              <a:gd name="connsiteX5" fmla="*/ 1244238 w 7970665"/>
              <a:gd name="connsiteY5" fmla="*/ 47134 h 2834961"/>
              <a:gd name="connsiteX6" fmla="*/ 1187678 w 7970665"/>
              <a:gd name="connsiteY6" fmla="*/ 65988 h 2834961"/>
              <a:gd name="connsiteX0" fmla="*/ 1187678 w 7980392"/>
              <a:gd name="connsiteY0" fmla="*/ 65988 h 2834961"/>
              <a:gd name="connsiteX1" fmla="*/ 0 w 7980392"/>
              <a:gd name="connsiteY1" fmla="*/ 2834961 h 2834961"/>
              <a:gd name="connsiteX2" fmla="*/ 7980392 w 7980392"/>
              <a:gd name="connsiteY2" fmla="*/ 2803272 h 2834961"/>
              <a:gd name="connsiteX3" fmla="*/ 7965450 w 7980392"/>
              <a:gd name="connsiteY3" fmla="*/ 1572672 h 2834961"/>
              <a:gd name="connsiteX4" fmla="*/ 6362993 w 7980392"/>
              <a:gd name="connsiteY4" fmla="*/ 0 h 2834961"/>
              <a:gd name="connsiteX5" fmla="*/ 1244238 w 7980392"/>
              <a:gd name="connsiteY5" fmla="*/ 47134 h 2834961"/>
              <a:gd name="connsiteX6" fmla="*/ 1187678 w 7980392"/>
              <a:gd name="connsiteY6" fmla="*/ 65988 h 2834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0392" h="2834961">
                <a:moveTo>
                  <a:pt x="1187678" y="65988"/>
                </a:moveTo>
                <a:lnTo>
                  <a:pt x="0" y="2834961"/>
                </a:lnTo>
                <a:lnTo>
                  <a:pt x="7980392" y="2803272"/>
                </a:lnTo>
                <a:cubicBezTo>
                  <a:pt x="7978654" y="2435225"/>
                  <a:pt x="7967188" y="1940719"/>
                  <a:pt x="7965450" y="1572672"/>
                </a:cubicBezTo>
                <a:lnTo>
                  <a:pt x="6362993" y="0"/>
                </a:lnTo>
                <a:lnTo>
                  <a:pt x="1244238" y="47134"/>
                </a:lnTo>
                <a:lnTo>
                  <a:pt x="1187678" y="6598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760B15-254E-4A86-93E8-BCC00EFEC9A5}"/>
              </a:ext>
            </a:extLst>
          </p:cNvPr>
          <p:cNvGrpSpPr/>
          <p:nvPr/>
        </p:nvGrpSpPr>
        <p:grpSpPr>
          <a:xfrm>
            <a:off x="7598399" y="4628627"/>
            <a:ext cx="950194" cy="668229"/>
            <a:chOff x="3743256" y="4356258"/>
            <a:chExt cx="1815830" cy="1276992"/>
          </a:xfrm>
        </p:grpSpPr>
        <p:sp>
          <p:nvSpPr>
            <p:cNvPr id="15" name="Graphic 5" descr="Briefcase with solid fill">
              <a:extLst>
                <a:ext uri="{FF2B5EF4-FFF2-40B4-BE49-F238E27FC236}">
                  <a16:creationId xmlns:a16="http://schemas.microsoft.com/office/drawing/2014/main" id="{7FE780EF-9A6B-4A1F-871F-3C798893E60E}"/>
                </a:ext>
              </a:extLst>
            </p:cNvPr>
            <p:cNvSpPr/>
            <p:nvPr/>
          </p:nvSpPr>
          <p:spPr>
            <a:xfrm>
              <a:off x="3743256" y="4906918"/>
              <a:ext cx="1815830" cy="726332"/>
            </a:xfrm>
            <a:custGeom>
              <a:avLst/>
              <a:gdLst>
                <a:gd name="connsiteX0" fmla="*/ 1044102 w 1815830"/>
                <a:gd name="connsiteY0" fmla="*/ 45396 h 726332"/>
                <a:gd name="connsiteX1" fmla="*/ 953311 w 1815830"/>
                <a:gd name="connsiteY1" fmla="*/ 136187 h 726332"/>
                <a:gd name="connsiteX2" fmla="*/ 862519 w 1815830"/>
                <a:gd name="connsiteY2" fmla="*/ 136187 h 726332"/>
                <a:gd name="connsiteX3" fmla="*/ 771728 w 1815830"/>
                <a:gd name="connsiteY3" fmla="*/ 45396 h 726332"/>
                <a:gd name="connsiteX4" fmla="*/ 771728 w 1815830"/>
                <a:gd name="connsiteY4" fmla="*/ 0 h 726332"/>
                <a:gd name="connsiteX5" fmla="*/ 0 w 1815830"/>
                <a:gd name="connsiteY5" fmla="*/ 0 h 726332"/>
                <a:gd name="connsiteX6" fmla="*/ 0 w 1815830"/>
                <a:gd name="connsiteY6" fmla="*/ 635541 h 726332"/>
                <a:gd name="connsiteX7" fmla="*/ 90792 w 1815830"/>
                <a:gd name="connsiteY7" fmla="*/ 726332 h 726332"/>
                <a:gd name="connsiteX8" fmla="*/ 1725039 w 1815830"/>
                <a:gd name="connsiteY8" fmla="*/ 726332 h 726332"/>
                <a:gd name="connsiteX9" fmla="*/ 1815830 w 1815830"/>
                <a:gd name="connsiteY9" fmla="*/ 635541 h 726332"/>
                <a:gd name="connsiteX10" fmla="*/ 1815830 w 1815830"/>
                <a:gd name="connsiteY10" fmla="*/ 0 h 726332"/>
                <a:gd name="connsiteX11" fmla="*/ 1044102 w 1815830"/>
                <a:gd name="connsiteY11" fmla="*/ 0 h 726332"/>
                <a:gd name="connsiteX12" fmla="*/ 1044102 w 1815830"/>
                <a:gd name="connsiteY12" fmla="*/ 45396 h 72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30" h="726332">
                  <a:moveTo>
                    <a:pt x="1044102" y="45396"/>
                  </a:moveTo>
                  <a:cubicBezTo>
                    <a:pt x="1044102" y="95331"/>
                    <a:pt x="1003246" y="136187"/>
                    <a:pt x="953311" y="136187"/>
                  </a:cubicBezTo>
                  <a:lnTo>
                    <a:pt x="862519" y="136187"/>
                  </a:lnTo>
                  <a:cubicBezTo>
                    <a:pt x="812584" y="136187"/>
                    <a:pt x="771728" y="95331"/>
                    <a:pt x="771728" y="45396"/>
                  </a:cubicBezTo>
                  <a:lnTo>
                    <a:pt x="771728" y="0"/>
                  </a:lnTo>
                  <a:lnTo>
                    <a:pt x="0" y="0"/>
                  </a:lnTo>
                  <a:lnTo>
                    <a:pt x="0" y="635541"/>
                  </a:lnTo>
                  <a:cubicBezTo>
                    <a:pt x="0" y="685476"/>
                    <a:pt x="40856" y="726332"/>
                    <a:pt x="90792" y="726332"/>
                  </a:cubicBezTo>
                  <a:lnTo>
                    <a:pt x="1725039" y="726332"/>
                  </a:lnTo>
                  <a:cubicBezTo>
                    <a:pt x="1774974" y="726332"/>
                    <a:pt x="1815830" y="685476"/>
                    <a:pt x="1815830" y="635541"/>
                  </a:cubicBezTo>
                  <a:lnTo>
                    <a:pt x="1815830" y="0"/>
                  </a:lnTo>
                  <a:lnTo>
                    <a:pt x="1044102" y="0"/>
                  </a:lnTo>
                  <a:lnTo>
                    <a:pt x="1044102" y="45396"/>
                  </a:lnTo>
                  <a:close/>
                </a:path>
              </a:pathLst>
            </a:custGeom>
            <a:solidFill>
              <a:srgbClr val="000000"/>
            </a:solidFill>
            <a:ln w="22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6" name="Freeform: Shape 15" descr="Briefcase with solid fill">
              <a:extLst>
                <a:ext uri="{FF2B5EF4-FFF2-40B4-BE49-F238E27FC236}">
                  <a16:creationId xmlns:a16="http://schemas.microsoft.com/office/drawing/2014/main" id="{96ECCB32-C500-4D42-9073-D5D93226D1C9}"/>
                </a:ext>
              </a:extLst>
            </p:cNvPr>
            <p:cNvSpPr/>
            <p:nvPr/>
          </p:nvSpPr>
          <p:spPr>
            <a:xfrm>
              <a:off x="3743256" y="4356258"/>
              <a:ext cx="1815830" cy="448757"/>
            </a:xfrm>
            <a:custGeom>
              <a:avLst/>
              <a:gdLst>
                <a:gd name="connsiteX0" fmla="*/ 65199 w 1815830"/>
                <a:gd name="connsiteY0" fmla="*/ 0 h 448757"/>
                <a:gd name="connsiteX1" fmla="*/ 1750632 w 1815830"/>
                <a:gd name="connsiteY1" fmla="*/ 0 h 448757"/>
                <a:gd name="connsiteX2" fmla="*/ 1760291 w 1815830"/>
                <a:gd name="connsiteY2" fmla="*/ 1963 h 448757"/>
                <a:gd name="connsiteX3" fmla="*/ 1815830 w 1815830"/>
                <a:gd name="connsiteY3" fmla="*/ 85591 h 448757"/>
                <a:gd name="connsiteX4" fmla="*/ 1815830 w 1815830"/>
                <a:gd name="connsiteY4" fmla="*/ 448757 h 448757"/>
                <a:gd name="connsiteX5" fmla="*/ 1044102 w 1815830"/>
                <a:gd name="connsiteY5" fmla="*/ 448757 h 448757"/>
                <a:gd name="connsiteX6" fmla="*/ 1044102 w 1815830"/>
                <a:gd name="connsiteY6" fmla="*/ 403361 h 448757"/>
                <a:gd name="connsiteX7" fmla="*/ 771728 w 1815830"/>
                <a:gd name="connsiteY7" fmla="*/ 403361 h 448757"/>
                <a:gd name="connsiteX8" fmla="*/ 771728 w 1815830"/>
                <a:gd name="connsiteY8" fmla="*/ 448757 h 448757"/>
                <a:gd name="connsiteX9" fmla="*/ 0 w 1815830"/>
                <a:gd name="connsiteY9" fmla="*/ 448757 h 448757"/>
                <a:gd name="connsiteX10" fmla="*/ 0 w 1815830"/>
                <a:gd name="connsiteY10" fmla="*/ 85591 h 448757"/>
                <a:gd name="connsiteX11" fmla="*/ 55539 w 1815830"/>
                <a:gd name="connsiteY11" fmla="*/ 1963 h 448757"/>
                <a:gd name="connsiteX12" fmla="*/ 65199 w 1815830"/>
                <a:gd name="connsiteY12" fmla="*/ 0 h 44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30" h="448757">
                  <a:moveTo>
                    <a:pt x="65199" y="0"/>
                  </a:moveTo>
                  <a:lnTo>
                    <a:pt x="1750632" y="0"/>
                  </a:lnTo>
                  <a:lnTo>
                    <a:pt x="1760291" y="1963"/>
                  </a:lnTo>
                  <a:cubicBezTo>
                    <a:pt x="1792848" y="15795"/>
                    <a:pt x="1815830" y="48139"/>
                    <a:pt x="1815830" y="85591"/>
                  </a:cubicBezTo>
                  <a:lnTo>
                    <a:pt x="1815830" y="448757"/>
                  </a:lnTo>
                  <a:lnTo>
                    <a:pt x="1044102" y="448757"/>
                  </a:lnTo>
                  <a:lnTo>
                    <a:pt x="1044102" y="403361"/>
                  </a:lnTo>
                  <a:lnTo>
                    <a:pt x="771728" y="403361"/>
                  </a:lnTo>
                  <a:lnTo>
                    <a:pt x="771728" y="448757"/>
                  </a:lnTo>
                  <a:lnTo>
                    <a:pt x="0" y="448757"/>
                  </a:lnTo>
                  <a:lnTo>
                    <a:pt x="0" y="85591"/>
                  </a:lnTo>
                  <a:cubicBezTo>
                    <a:pt x="0" y="48139"/>
                    <a:pt x="22982" y="15795"/>
                    <a:pt x="55539" y="1963"/>
                  </a:cubicBezTo>
                  <a:lnTo>
                    <a:pt x="65199" y="0"/>
                  </a:lnTo>
                  <a:close/>
                </a:path>
              </a:pathLst>
            </a:custGeom>
            <a:solidFill>
              <a:srgbClr val="000000"/>
            </a:solidFill>
            <a:ln w="22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17" name="Graphic 7" descr="Bed with solid fill">
            <a:extLst>
              <a:ext uri="{FF2B5EF4-FFF2-40B4-BE49-F238E27FC236}">
                <a16:creationId xmlns:a16="http://schemas.microsoft.com/office/drawing/2014/main" id="{C72F8C01-4BF8-4640-B896-3D7572B8B174}"/>
              </a:ext>
            </a:extLst>
          </p:cNvPr>
          <p:cNvSpPr/>
          <p:nvPr/>
        </p:nvSpPr>
        <p:spPr>
          <a:xfrm>
            <a:off x="2796774" y="2932519"/>
            <a:ext cx="2310749" cy="1182622"/>
          </a:xfrm>
          <a:custGeom>
            <a:avLst/>
            <a:gdLst>
              <a:gd name="connsiteX0" fmla="*/ 1831704 w 1896352"/>
              <a:gd name="connsiteY0" fmla="*/ 323242 h 1034374"/>
              <a:gd name="connsiteX1" fmla="*/ 1767056 w 1896352"/>
              <a:gd name="connsiteY1" fmla="*/ 387890 h 1034374"/>
              <a:gd name="connsiteX2" fmla="*/ 1767056 w 1896352"/>
              <a:gd name="connsiteY2" fmla="*/ 689583 h 1034374"/>
              <a:gd name="connsiteX3" fmla="*/ 1594660 w 1896352"/>
              <a:gd name="connsiteY3" fmla="*/ 517187 h 1034374"/>
              <a:gd name="connsiteX4" fmla="*/ 616315 w 1896352"/>
              <a:gd name="connsiteY4" fmla="*/ 517187 h 1034374"/>
              <a:gd name="connsiteX5" fmla="*/ 624934 w 1896352"/>
              <a:gd name="connsiteY5" fmla="*/ 474088 h 1034374"/>
              <a:gd name="connsiteX6" fmla="*/ 495638 w 1896352"/>
              <a:gd name="connsiteY6" fmla="*/ 344791 h 1034374"/>
              <a:gd name="connsiteX7" fmla="*/ 258594 w 1896352"/>
              <a:gd name="connsiteY7" fmla="*/ 344791 h 1034374"/>
              <a:gd name="connsiteX8" fmla="*/ 129297 w 1896352"/>
              <a:gd name="connsiteY8" fmla="*/ 474088 h 1034374"/>
              <a:gd name="connsiteX9" fmla="*/ 129297 w 1896352"/>
              <a:gd name="connsiteY9" fmla="*/ 64648 h 1034374"/>
              <a:gd name="connsiteX10" fmla="*/ 64648 w 1896352"/>
              <a:gd name="connsiteY10" fmla="*/ 0 h 1034374"/>
              <a:gd name="connsiteX11" fmla="*/ 0 w 1896352"/>
              <a:gd name="connsiteY11" fmla="*/ 64648 h 1034374"/>
              <a:gd name="connsiteX12" fmla="*/ 0 w 1896352"/>
              <a:gd name="connsiteY12" fmla="*/ 1034374 h 1034374"/>
              <a:gd name="connsiteX13" fmla="*/ 129297 w 1896352"/>
              <a:gd name="connsiteY13" fmla="*/ 1034374 h 1034374"/>
              <a:gd name="connsiteX14" fmla="*/ 129297 w 1896352"/>
              <a:gd name="connsiteY14" fmla="*/ 818879 h 1034374"/>
              <a:gd name="connsiteX15" fmla="*/ 1767056 w 1896352"/>
              <a:gd name="connsiteY15" fmla="*/ 818879 h 1034374"/>
              <a:gd name="connsiteX16" fmla="*/ 1767056 w 1896352"/>
              <a:gd name="connsiteY16" fmla="*/ 1034374 h 1034374"/>
              <a:gd name="connsiteX17" fmla="*/ 1896352 w 1896352"/>
              <a:gd name="connsiteY17" fmla="*/ 1034374 h 1034374"/>
              <a:gd name="connsiteX18" fmla="*/ 1896352 w 1896352"/>
              <a:gd name="connsiteY18" fmla="*/ 387890 h 1034374"/>
              <a:gd name="connsiteX19" fmla="*/ 1831704 w 1896352"/>
              <a:gd name="connsiteY19" fmla="*/ 323242 h 1034374"/>
              <a:gd name="connsiteX20" fmla="*/ 258594 w 1896352"/>
              <a:gd name="connsiteY20" fmla="*/ 430989 h 1034374"/>
              <a:gd name="connsiteX21" fmla="*/ 495638 w 1896352"/>
              <a:gd name="connsiteY21" fmla="*/ 430989 h 1034374"/>
              <a:gd name="connsiteX22" fmla="*/ 538736 w 1896352"/>
              <a:gd name="connsiteY22" fmla="*/ 474088 h 1034374"/>
              <a:gd name="connsiteX23" fmla="*/ 495638 w 1896352"/>
              <a:gd name="connsiteY23" fmla="*/ 517187 h 1034374"/>
              <a:gd name="connsiteX24" fmla="*/ 258594 w 1896352"/>
              <a:gd name="connsiteY24" fmla="*/ 517187 h 1034374"/>
              <a:gd name="connsiteX25" fmla="*/ 215495 w 1896352"/>
              <a:gd name="connsiteY25" fmla="*/ 474088 h 1034374"/>
              <a:gd name="connsiteX26" fmla="*/ 258594 w 1896352"/>
              <a:gd name="connsiteY26" fmla="*/ 430989 h 1034374"/>
              <a:gd name="connsiteX27" fmla="*/ 129297 w 1896352"/>
              <a:gd name="connsiteY27" fmla="*/ 689583 h 1034374"/>
              <a:gd name="connsiteX28" fmla="*/ 129297 w 1896352"/>
              <a:gd name="connsiteY28" fmla="*/ 603385 h 1034374"/>
              <a:gd name="connsiteX29" fmla="*/ 1594660 w 1896352"/>
              <a:gd name="connsiteY29" fmla="*/ 603385 h 1034374"/>
              <a:gd name="connsiteX30" fmla="*/ 1680858 w 1896352"/>
              <a:gd name="connsiteY30" fmla="*/ 689583 h 1034374"/>
              <a:gd name="connsiteX31" fmla="*/ 129297 w 1896352"/>
              <a:gd name="connsiteY31" fmla="*/ 689583 h 10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96352" h="1034374">
                <a:moveTo>
                  <a:pt x="1831704" y="323242"/>
                </a:moveTo>
                <a:cubicBezTo>
                  <a:pt x="1795070" y="323242"/>
                  <a:pt x="1767056" y="351256"/>
                  <a:pt x="1767056" y="387890"/>
                </a:cubicBezTo>
                <a:lnTo>
                  <a:pt x="1767056" y="689583"/>
                </a:lnTo>
                <a:cubicBezTo>
                  <a:pt x="1767056" y="594765"/>
                  <a:pt x="1689478" y="517187"/>
                  <a:pt x="1594660" y="517187"/>
                </a:cubicBezTo>
                <a:lnTo>
                  <a:pt x="616315" y="517187"/>
                </a:lnTo>
                <a:cubicBezTo>
                  <a:pt x="620624" y="504257"/>
                  <a:pt x="624934" y="489173"/>
                  <a:pt x="624934" y="474088"/>
                </a:cubicBezTo>
                <a:cubicBezTo>
                  <a:pt x="624934" y="402975"/>
                  <a:pt x="566751" y="344791"/>
                  <a:pt x="495638" y="344791"/>
                </a:cubicBezTo>
                <a:lnTo>
                  <a:pt x="258594" y="344791"/>
                </a:lnTo>
                <a:cubicBezTo>
                  <a:pt x="187480" y="344791"/>
                  <a:pt x="129297" y="402975"/>
                  <a:pt x="129297" y="474088"/>
                </a:cubicBezTo>
                <a:lnTo>
                  <a:pt x="129297" y="64648"/>
                </a:lnTo>
                <a:cubicBezTo>
                  <a:pt x="129297" y="28014"/>
                  <a:pt x="101282" y="0"/>
                  <a:pt x="64648" y="0"/>
                </a:cubicBezTo>
                <a:cubicBezTo>
                  <a:pt x="28014" y="0"/>
                  <a:pt x="0" y="28014"/>
                  <a:pt x="0" y="64648"/>
                </a:cubicBezTo>
                <a:lnTo>
                  <a:pt x="0" y="1034374"/>
                </a:lnTo>
                <a:lnTo>
                  <a:pt x="129297" y="1034374"/>
                </a:lnTo>
                <a:lnTo>
                  <a:pt x="129297" y="818879"/>
                </a:lnTo>
                <a:lnTo>
                  <a:pt x="1767056" y="818879"/>
                </a:lnTo>
                <a:lnTo>
                  <a:pt x="1767056" y="1034374"/>
                </a:lnTo>
                <a:lnTo>
                  <a:pt x="1896352" y="1034374"/>
                </a:lnTo>
                <a:lnTo>
                  <a:pt x="1896352" y="387890"/>
                </a:lnTo>
                <a:cubicBezTo>
                  <a:pt x="1896352" y="351256"/>
                  <a:pt x="1868338" y="323242"/>
                  <a:pt x="1831704" y="323242"/>
                </a:cubicBezTo>
                <a:close/>
                <a:moveTo>
                  <a:pt x="258594" y="430989"/>
                </a:moveTo>
                <a:lnTo>
                  <a:pt x="495638" y="430989"/>
                </a:lnTo>
                <a:cubicBezTo>
                  <a:pt x="519342" y="430989"/>
                  <a:pt x="538736" y="450384"/>
                  <a:pt x="538736" y="474088"/>
                </a:cubicBezTo>
                <a:cubicBezTo>
                  <a:pt x="538736" y="497792"/>
                  <a:pt x="519342" y="517187"/>
                  <a:pt x="495638" y="517187"/>
                </a:cubicBezTo>
                <a:lnTo>
                  <a:pt x="258594" y="517187"/>
                </a:lnTo>
                <a:cubicBezTo>
                  <a:pt x="234889" y="517187"/>
                  <a:pt x="215495" y="497792"/>
                  <a:pt x="215495" y="474088"/>
                </a:cubicBezTo>
                <a:cubicBezTo>
                  <a:pt x="215495" y="450384"/>
                  <a:pt x="234889" y="430989"/>
                  <a:pt x="258594" y="430989"/>
                </a:cubicBezTo>
                <a:close/>
                <a:moveTo>
                  <a:pt x="129297" y="689583"/>
                </a:moveTo>
                <a:lnTo>
                  <a:pt x="129297" y="603385"/>
                </a:lnTo>
                <a:lnTo>
                  <a:pt x="1594660" y="603385"/>
                </a:lnTo>
                <a:cubicBezTo>
                  <a:pt x="1642069" y="603385"/>
                  <a:pt x="1680858" y="642174"/>
                  <a:pt x="1680858" y="689583"/>
                </a:cubicBezTo>
                <a:lnTo>
                  <a:pt x="129297" y="689583"/>
                </a:lnTo>
                <a:close/>
              </a:path>
            </a:pathLst>
          </a:custGeom>
          <a:solidFill>
            <a:srgbClr val="000000"/>
          </a:solidFill>
          <a:ln w="21530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A1807C-8956-410A-B9AE-7F722D2FF5DD}"/>
              </a:ext>
            </a:extLst>
          </p:cNvPr>
          <p:cNvGrpSpPr/>
          <p:nvPr/>
        </p:nvGrpSpPr>
        <p:grpSpPr>
          <a:xfrm>
            <a:off x="6264760" y="2629103"/>
            <a:ext cx="2016288" cy="1335791"/>
            <a:chOff x="7309351" y="2512439"/>
            <a:chExt cx="2016288" cy="1335791"/>
          </a:xfrm>
        </p:grpSpPr>
        <p:sp>
          <p:nvSpPr>
            <p:cNvPr id="19" name="Graphic 17" descr="Desk with solid fill">
              <a:extLst>
                <a:ext uri="{FF2B5EF4-FFF2-40B4-BE49-F238E27FC236}">
                  <a16:creationId xmlns:a16="http://schemas.microsoft.com/office/drawing/2014/main" id="{1599328B-C145-4494-AE87-D15D6C3DA4FA}"/>
                </a:ext>
              </a:extLst>
            </p:cNvPr>
            <p:cNvSpPr/>
            <p:nvPr/>
          </p:nvSpPr>
          <p:spPr>
            <a:xfrm>
              <a:off x="7435369" y="3344158"/>
              <a:ext cx="680497" cy="504072"/>
            </a:xfrm>
            <a:custGeom>
              <a:avLst/>
              <a:gdLst>
                <a:gd name="connsiteX0" fmla="*/ 0 w 680497"/>
                <a:gd name="connsiteY0" fmla="*/ 504072 h 504072"/>
                <a:gd name="connsiteX1" fmla="*/ 100814 w 680497"/>
                <a:gd name="connsiteY1" fmla="*/ 504072 h 504072"/>
                <a:gd name="connsiteX2" fmla="*/ 100814 w 680497"/>
                <a:gd name="connsiteY2" fmla="*/ 428461 h 504072"/>
                <a:gd name="connsiteX3" fmla="*/ 579683 w 680497"/>
                <a:gd name="connsiteY3" fmla="*/ 428461 h 504072"/>
                <a:gd name="connsiteX4" fmla="*/ 579683 w 680497"/>
                <a:gd name="connsiteY4" fmla="*/ 504072 h 504072"/>
                <a:gd name="connsiteX5" fmla="*/ 680497 w 680497"/>
                <a:gd name="connsiteY5" fmla="*/ 504072 h 504072"/>
                <a:gd name="connsiteX6" fmla="*/ 680497 w 680497"/>
                <a:gd name="connsiteY6" fmla="*/ 0 h 504072"/>
                <a:gd name="connsiteX7" fmla="*/ 0 w 680497"/>
                <a:gd name="connsiteY7" fmla="*/ 0 h 504072"/>
                <a:gd name="connsiteX8" fmla="*/ 277240 w 680497"/>
                <a:gd name="connsiteY8" fmla="*/ 100814 h 504072"/>
                <a:gd name="connsiteX9" fmla="*/ 403258 w 680497"/>
                <a:gd name="connsiteY9" fmla="*/ 100814 h 504072"/>
                <a:gd name="connsiteX10" fmla="*/ 428461 w 680497"/>
                <a:gd name="connsiteY10" fmla="*/ 126018 h 504072"/>
                <a:gd name="connsiteX11" fmla="*/ 403258 w 680497"/>
                <a:gd name="connsiteY11" fmla="*/ 151222 h 504072"/>
                <a:gd name="connsiteX12" fmla="*/ 277240 w 680497"/>
                <a:gd name="connsiteY12" fmla="*/ 151222 h 504072"/>
                <a:gd name="connsiteX13" fmla="*/ 252036 w 680497"/>
                <a:gd name="connsiteY13" fmla="*/ 126018 h 504072"/>
                <a:gd name="connsiteX14" fmla="*/ 277240 w 680497"/>
                <a:gd name="connsiteY14" fmla="*/ 100814 h 50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0497" h="504072">
                  <a:moveTo>
                    <a:pt x="0" y="504072"/>
                  </a:moveTo>
                  <a:lnTo>
                    <a:pt x="100814" y="504072"/>
                  </a:lnTo>
                  <a:lnTo>
                    <a:pt x="100814" y="428461"/>
                  </a:lnTo>
                  <a:lnTo>
                    <a:pt x="579683" y="428461"/>
                  </a:lnTo>
                  <a:lnTo>
                    <a:pt x="579683" y="504072"/>
                  </a:lnTo>
                  <a:lnTo>
                    <a:pt x="680497" y="504072"/>
                  </a:lnTo>
                  <a:lnTo>
                    <a:pt x="680497" y="0"/>
                  </a:lnTo>
                  <a:lnTo>
                    <a:pt x="0" y="0"/>
                  </a:lnTo>
                  <a:close/>
                  <a:moveTo>
                    <a:pt x="277240" y="100814"/>
                  </a:moveTo>
                  <a:lnTo>
                    <a:pt x="403258" y="100814"/>
                  </a:lnTo>
                  <a:cubicBezTo>
                    <a:pt x="417178" y="100814"/>
                    <a:pt x="428461" y="112098"/>
                    <a:pt x="428461" y="126018"/>
                  </a:cubicBezTo>
                  <a:cubicBezTo>
                    <a:pt x="428461" y="139938"/>
                    <a:pt x="417178" y="151222"/>
                    <a:pt x="403258" y="151222"/>
                  </a:cubicBezTo>
                  <a:lnTo>
                    <a:pt x="277240" y="151222"/>
                  </a:lnTo>
                  <a:cubicBezTo>
                    <a:pt x="263320" y="151222"/>
                    <a:pt x="252036" y="139938"/>
                    <a:pt x="252036" y="126018"/>
                  </a:cubicBezTo>
                  <a:cubicBezTo>
                    <a:pt x="252036" y="112098"/>
                    <a:pt x="263320" y="100814"/>
                    <a:pt x="277240" y="100814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0" name="Graphic 17" descr="Desk with solid fill">
              <a:extLst>
                <a:ext uri="{FF2B5EF4-FFF2-40B4-BE49-F238E27FC236}">
                  <a16:creationId xmlns:a16="http://schemas.microsoft.com/office/drawing/2014/main" id="{E1C92DD7-E794-45F7-AA0C-DD2E8B4F7CC3}"/>
                </a:ext>
              </a:extLst>
            </p:cNvPr>
            <p:cNvSpPr/>
            <p:nvPr/>
          </p:nvSpPr>
          <p:spPr>
            <a:xfrm>
              <a:off x="8418310" y="2562846"/>
              <a:ext cx="75610" cy="352850"/>
            </a:xfrm>
            <a:custGeom>
              <a:avLst/>
              <a:gdLst>
                <a:gd name="connsiteX0" fmla="*/ 0 w 75610"/>
                <a:gd name="connsiteY0" fmla="*/ 0 h 352850"/>
                <a:gd name="connsiteX1" fmla="*/ 75611 w 75610"/>
                <a:gd name="connsiteY1" fmla="*/ 0 h 352850"/>
                <a:gd name="connsiteX2" fmla="*/ 75611 w 75610"/>
                <a:gd name="connsiteY2" fmla="*/ 352850 h 352850"/>
                <a:gd name="connsiteX3" fmla="*/ 0 w 75610"/>
                <a:gd name="connsiteY3" fmla="*/ 352850 h 35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10" h="352850">
                  <a:moveTo>
                    <a:pt x="0" y="0"/>
                  </a:moveTo>
                  <a:lnTo>
                    <a:pt x="75611" y="0"/>
                  </a:lnTo>
                  <a:lnTo>
                    <a:pt x="75611" y="352850"/>
                  </a:lnTo>
                  <a:lnTo>
                    <a:pt x="0" y="352850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1" name="Graphic 17" descr="Desk with solid fill">
              <a:extLst>
                <a:ext uri="{FF2B5EF4-FFF2-40B4-BE49-F238E27FC236}">
                  <a16:creationId xmlns:a16="http://schemas.microsoft.com/office/drawing/2014/main" id="{1707A991-33FA-4E9F-8462-E640CFB882F2}"/>
                </a:ext>
              </a:extLst>
            </p:cNvPr>
            <p:cNvSpPr/>
            <p:nvPr/>
          </p:nvSpPr>
          <p:spPr>
            <a:xfrm>
              <a:off x="7309351" y="2966103"/>
              <a:ext cx="2016288" cy="882126"/>
            </a:xfrm>
            <a:custGeom>
              <a:avLst/>
              <a:gdLst>
                <a:gd name="connsiteX0" fmla="*/ 1965881 w 2016288"/>
                <a:gd name="connsiteY0" fmla="*/ 0 h 882126"/>
                <a:gd name="connsiteX1" fmla="*/ 50407 w 2016288"/>
                <a:gd name="connsiteY1" fmla="*/ 0 h 882126"/>
                <a:gd name="connsiteX2" fmla="*/ 0 w 2016288"/>
                <a:gd name="connsiteY2" fmla="*/ 50407 h 882126"/>
                <a:gd name="connsiteX3" fmla="*/ 50407 w 2016288"/>
                <a:gd name="connsiteY3" fmla="*/ 100814 h 882126"/>
                <a:gd name="connsiteX4" fmla="*/ 126018 w 2016288"/>
                <a:gd name="connsiteY4" fmla="*/ 100814 h 882126"/>
                <a:gd name="connsiteX5" fmla="*/ 126018 w 2016288"/>
                <a:gd name="connsiteY5" fmla="*/ 327647 h 882126"/>
                <a:gd name="connsiteX6" fmla="*/ 806515 w 2016288"/>
                <a:gd name="connsiteY6" fmla="*/ 327647 h 882126"/>
                <a:gd name="connsiteX7" fmla="*/ 806515 w 2016288"/>
                <a:gd name="connsiteY7" fmla="*/ 100814 h 882126"/>
                <a:gd name="connsiteX8" fmla="*/ 1789456 w 2016288"/>
                <a:gd name="connsiteY8" fmla="*/ 100814 h 882126"/>
                <a:gd name="connsiteX9" fmla="*/ 1789456 w 2016288"/>
                <a:gd name="connsiteY9" fmla="*/ 882126 h 882126"/>
                <a:gd name="connsiteX10" fmla="*/ 1890270 w 2016288"/>
                <a:gd name="connsiteY10" fmla="*/ 882126 h 882126"/>
                <a:gd name="connsiteX11" fmla="*/ 1890270 w 2016288"/>
                <a:gd name="connsiteY11" fmla="*/ 100814 h 882126"/>
                <a:gd name="connsiteX12" fmla="*/ 1965881 w 2016288"/>
                <a:gd name="connsiteY12" fmla="*/ 100814 h 882126"/>
                <a:gd name="connsiteX13" fmla="*/ 2016288 w 2016288"/>
                <a:gd name="connsiteY13" fmla="*/ 50407 h 882126"/>
                <a:gd name="connsiteX14" fmla="*/ 1965881 w 2016288"/>
                <a:gd name="connsiteY14" fmla="*/ 0 h 882126"/>
                <a:gd name="connsiteX15" fmla="*/ 529276 w 2016288"/>
                <a:gd name="connsiteY15" fmla="*/ 226832 h 882126"/>
                <a:gd name="connsiteX16" fmla="*/ 403258 w 2016288"/>
                <a:gd name="connsiteY16" fmla="*/ 226832 h 882126"/>
                <a:gd name="connsiteX17" fmla="*/ 378054 w 2016288"/>
                <a:gd name="connsiteY17" fmla="*/ 201629 h 882126"/>
                <a:gd name="connsiteX18" fmla="*/ 403258 w 2016288"/>
                <a:gd name="connsiteY18" fmla="*/ 176425 h 882126"/>
                <a:gd name="connsiteX19" fmla="*/ 529276 w 2016288"/>
                <a:gd name="connsiteY19" fmla="*/ 176425 h 882126"/>
                <a:gd name="connsiteX20" fmla="*/ 554479 w 2016288"/>
                <a:gd name="connsiteY20" fmla="*/ 201629 h 882126"/>
                <a:gd name="connsiteX21" fmla="*/ 529276 w 2016288"/>
                <a:gd name="connsiteY21" fmla="*/ 226832 h 88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16288" h="882126">
                  <a:moveTo>
                    <a:pt x="1965881" y="0"/>
                  </a:moveTo>
                  <a:lnTo>
                    <a:pt x="50407" y="0"/>
                  </a:lnTo>
                  <a:cubicBezTo>
                    <a:pt x="22568" y="0"/>
                    <a:pt x="0" y="22567"/>
                    <a:pt x="0" y="50407"/>
                  </a:cubicBezTo>
                  <a:cubicBezTo>
                    <a:pt x="0" y="78247"/>
                    <a:pt x="22568" y="100814"/>
                    <a:pt x="50407" y="100814"/>
                  </a:cubicBezTo>
                  <a:lnTo>
                    <a:pt x="126018" y="100814"/>
                  </a:lnTo>
                  <a:lnTo>
                    <a:pt x="126018" y="327647"/>
                  </a:lnTo>
                  <a:lnTo>
                    <a:pt x="806515" y="327647"/>
                  </a:lnTo>
                  <a:lnTo>
                    <a:pt x="806515" y="100814"/>
                  </a:lnTo>
                  <a:lnTo>
                    <a:pt x="1789456" y="100814"/>
                  </a:lnTo>
                  <a:lnTo>
                    <a:pt x="1789456" y="882126"/>
                  </a:lnTo>
                  <a:lnTo>
                    <a:pt x="1890270" y="882126"/>
                  </a:lnTo>
                  <a:lnTo>
                    <a:pt x="1890270" y="100814"/>
                  </a:lnTo>
                  <a:lnTo>
                    <a:pt x="1965881" y="100814"/>
                  </a:lnTo>
                  <a:cubicBezTo>
                    <a:pt x="1993721" y="100814"/>
                    <a:pt x="2016288" y="78247"/>
                    <a:pt x="2016288" y="50407"/>
                  </a:cubicBezTo>
                  <a:cubicBezTo>
                    <a:pt x="2016288" y="22567"/>
                    <a:pt x="1993721" y="0"/>
                    <a:pt x="1965881" y="0"/>
                  </a:cubicBezTo>
                  <a:close/>
                  <a:moveTo>
                    <a:pt x="529276" y="226832"/>
                  </a:moveTo>
                  <a:lnTo>
                    <a:pt x="403258" y="226832"/>
                  </a:lnTo>
                  <a:cubicBezTo>
                    <a:pt x="389338" y="226832"/>
                    <a:pt x="378054" y="215549"/>
                    <a:pt x="378054" y="201629"/>
                  </a:cubicBezTo>
                  <a:cubicBezTo>
                    <a:pt x="378054" y="187709"/>
                    <a:pt x="389338" y="176425"/>
                    <a:pt x="403258" y="176425"/>
                  </a:cubicBezTo>
                  <a:lnTo>
                    <a:pt x="529276" y="176425"/>
                  </a:lnTo>
                  <a:cubicBezTo>
                    <a:pt x="543196" y="176425"/>
                    <a:pt x="554479" y="187709"/>
                    <a:pt x="554479" y="201629"/>
                  </a:cubicBezTo>
                  <a:cubicBezTo>
                    <a:pt x="554479" y="215549"/>
                    <a:pt x="543196" y="226832"/>
                    <a:pt x="529276" y="226832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2" name="Graphic 17" descr="Desk with solid fill">
              <a:extLst>
                <a:ext uri="{FF2B5EF4-FFF2-40B4-BE49-F238E27FC236}">
                  <a16:creationId xmlns:a16="http://schemas.microsoft.com/office/drawing/2014/main" id="{4289DD02-A4A7-4FD6-A483-5B83F0731088}"/>
                </a:ext>
              </a:extLst>
            </p:cNvPr>
            <p:cNvSpPr/>
            <p:nvPr/>
          </p:nvSpPr>
          <p:spPr>
            <a:xfrm>
              <a:off x="8871975" y="2638457"/>
              <a:ext cx="151221" cy="201628"/>
            </a:xfrm>
            <a:custGeom>
              <a:avLst/>
              <a:gdLst>
                <a:gd name="connsiteX0" fmla="*/ 0 w 151221"/>
                <a:gd name="connsiteY0" fmla="*/ 0 h 201628"/>
                <a:gd name="connsiteX1" fmla="*/ 151222 w 151221"/>
                <a:gd name="connsiteY1" fmla="*/ 0 h 201628"/>
                <a:gd name="connsiteX2" fmla="*/ 151222 w 151221"/>
                <a:gd name="connsiteY2" fmla="*/ 201629 h 201628"/>
                <a:gd name="connsiteX3" fmla="*/ 0 w 151221"/>
                <a:gd name="connsiteY3" fmla="*/ 201629 h 20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201628">
                  <a:moveTo>
                    <a:pt x="0" y="0"/>
                  </a:moveTo>
                  <a:lnTo>
                    <a:pt x="151222" y="0"/>
                  </a:lnTo>
                  <a:lnTo>
                    <a:pt x="151222" y="201629"/>
                  </a:lnTo>
                  <a:lnTo>
                    <a:pt x="0" y="201629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3" name="Graphic 17" descr="Desk with solid fill">
              <a:extLst>
                <a:ext uri="{FF2B5EF4-FFF2-40B4-BE49-F238E27FC236}">
                  <a16:creationId xmlns:a16="http://schemas.microsoft.com/office/drawing/2014/main" id="{F6C67A8A-F6E3-400C-9976-E7EECD50D461}"/>
                </a:ext>
              </a:extLst>
            </p:cNvPr>
            <p:cNvSpPr/>
            <p:nvPr/>
          </p:nvSpPr>
          <p:spPr>
            <a:xfrm>
              <a:off x="8871975" y="2865289"/>
              <a:ext cx="151221" cy="50407"/>
            </a:xfrm>
            <a:custGeom>
              <a:avLst/>
              <a:gdLst>
                <a:gd name="connsiteX0" fmla="*/ 0 w 151221"/>
                <a:gd name="connsiteY0" fmla="*/ 0 h 50407"/>
                <a:gd name="connsiteX1" fmla="*/ 151222 w 151221"/>
                <a:gd name="connsiteY1" fmla="*/ 0 h 50407"/>
                <a:gd name="connsiteX2" fmla="*/ 151222 w 151221"/>
                <a:gd name="connsiteY2" fmla="*/ 50407 h 50407"/>
                <a:gd name="connsiteX3" fmla="*/ 0 w 151221"/>
                <a:gd name="connsiteY3" fmla="*/ 50407 h 5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50407">
                  <a:moveTo>
                    <a:pt x="0" y="0"/>
                  </a:moveTo>
                  <a:lnTo>
                    <a:pt x="151222" y="0"/>
                  </a:lnTo>
                  <a:lnTo>
                    <a:pt x="151222" y="50407"/>
                  </a:lnTo>
                  <a:lnTo>
                    <a:pt x="0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4" name="Graphic 17" descr="Desk with solid fill">
              <a:extLst>
                <a:ext uri="{FF2B5EF4-FFF2-40B4-BE49-F238E27FC236}">
                  <a16:creationId xmlns:a16="http://schemas.microsoft.com/office/drawing/2014/main" id="{8D602E46-FBC4-4E86-8B6A-9332659D1E56}"/>
                </a:ext>
              </a:extLst>
            </p:cNvPr>
            <p:cNvSpPr/>
            <p:nvPr/>
          </p:nvSpPr>
          <p:spPr>
            <a:xfrm>
              <a:off x="8871975" y="2562846"/>
              <a:ext cx="151221" cy="50407"/>
            </a:xfrm>
            <a:custGeom>
              <a:avLst/>
              <a:gdLst>
                <a:gd name="connsiteX0" fmla="*/ 0 w 151221"/>
                <a:gd name="connsiteY0" fmla="*/ 0 h 50407"/>
                <a:gd name="connsiteX1" fmla="*/ 151222 w 151221"/>
                <a:gd name="connsiteY1" fmla="*/ 0 h 50407"/>
                <a:gd name="connsiteX2" fmla="*/ 151222 w 151221"/>
                <a:gd name="connsiteY2" fmla="*/ 50407 h 50407"/>
                <a:gd name="connsiteX3" fmla="*/ 0 w 151221"/>
                <a:gd name="connsiteY3" fmla="*/ 50407 h 5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50407">
                  <a:moveTo>
                    <a:pt x="0" y="0"/>
                  </a:moveTo>
                  <a:lnTo>
                    <a:pt x="151222" y="0"/>
                  </a:lnTo>
                  <a:lnTo>
                    <a:pt x="151222" y="50407"/>
                  </a:lnTo>
                  <a:lnTo>
                    <a:pt x="0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5" name="Graphic 17" descr="Desk with solid fill">
              <a:extLst>
                <a:ext uri="{FF2B5EF4-FFF2-40B4-BE49-F238E27FC236}">
                  <a16:creationId xmlns:a16="http://schemas.microsoft.com/office/drawing/2014/main" id="{91D1342B-7441-4CFC-B2D9-BE65A5EAC72A}"/>
                </a:ext>
              </a:extLst>
            </p:cNvPr>
            <p:cNvSpPr/>
            <p:nvPr/>
          </p:nvSpPr>
          <p:spPr>
            <a:xfrm>
              <a:off x="8544328" y="2512439"/>
              <a:ext cx="100814" cy="403257"/>
            </a:xfrm>
            <a:custGeom>
              <a:avLst/>
              <a:gdLst>
                <a:gd name="connsiteX0" fmla="*/ 100814 w 100814"/>
                <a:gd name="connsiteY0" fmla="*/ 0 h 403257"/>
                <a:gd name="connsiteX1" fmla="*/ 0 w 100814"/>
                <a:gd name="connsiteY1" fmla="*/ 0 h 403257"/>
                <a:gd name="connsiteX2" fmla="*/ 0 w 100814"/>
                <a:gd name="connsiteY2" fmla="*/ 403258 h 403257"/>
                <a:gd name="connsiteX3" fmla="*/ 100814 w 100814"/>
                <a:gd name="connsiteY3" fmla="*/ 403258 h 403257"/>
                <a:gd name="connsiteX4" fmla="*/ 75611 w 100814"/>
                <a:gd name="connsiteY4" fmla="*/ 100814 h 403257"/>
                <a:gd name="connsiteX5" fmla="*/ 25204 w 100814"/>
                <a:gd name="connsiteY5" fmla="*/ 100814 h 403257"/>
                <a:gd name="connsiteX6" fmla="*/ 25204 w 100814"/>
                <a:gd name="connsiteY6" fmla="*/ 50407 h 403257"/>
                <a:gd name="connsiteX7" fmla="*/ 75611 w 100814"/>
                <a:gd name="connsiteY7" fmla="*/ 50407 h 40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814" h="403257">
                  <a:moveTo>
                    <a:pt x="100814" y="0"/>
                  </a:moveTo>
                  <a:lnTo>
                    <a:pt x="0" y="0"/>
                  </a:lnTo>
                  <a:lnTo>
                    <a:pt x="0" y="403258"/>
                  </a:lnTo>
                  <a:lnTo>
                    <a:pt x="100814" y="403258"/>
                  </a:lnTo>
                  <a:close/>
                  <a:moveTo>
                    <a:pt x="75611" y="100814"/>
                  </a:moveTo>
                  <a:lnTo>
                    <a:pt x="25204" y="100814"/>
                  </a:lnTo>
                  <a:lnTo>
                    <a:pt x="25204" y="50407"/>
                  </a:lnTo>
                  <a:lnTo>
                    <a:pt x="75611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6" name="Graphic 17" descr="Desk with solid fill">
              <a:extLst>
                <a:ext uri="{FF2B5EF4-FFF2-40B4-BE49-F238E27FC236}">
                  <a16:creationId xmlns:a16="http://schemas.microsoft.com/office/drawing/2014/main" id="{FBBDAC68-C7C4-42B4-A0CA-6EB2BE96266E}"/>
                </a:ext>
              </a:extLst>
            </p:cNvPr>
            <p:cNvSpPr/>
            <p:nvPr/>
          </p:nvSpPr>
          <p:spPr>
            <a:xfrm>
              <a:off x="8695550" y="2613253"/>
              <a:ext cx="126018" cy="302443"/>
            </a:xfrm>
            <a:custGeom>
              <a:avLst/>
              <a:gdLst>
                <a:gd name="connsiteX0" fmla="*/ 126018 w 126018"/>
                <a:gd name="connsiteY0" fmla="*/ 0 h 302443"/>
                <a:gd name="connsiteX1" fmla="*/ 0 w 126018"/>
                <a:gd name="connsiteY1" fmla="*/ 0 h 302443"/>
                <a:gd name="connsiteX2" fmla="*/ 0 w 126018"/>
                <a:gd name="connsiteY2" fmla="*/ 302443 h 302443"/>
                <a:gd name="connsiteX3" fmla="*/ 126018 w 126018"/>
                <a:gd name="connsiteY3" fmla="*/ 302443 h 302443"/>
                <a:gd name="connsiteX4" fmla="*/ 63009 w 126018"/>
                <a:gd name="connsiteY4" fmla="*/ 252036 h 302443"/>
                <a:gd name="connsiteX5" fmla="*/ 50407 w 126018"/>
                <a:gd name="connsiteY5" fmla="*/ 239434 h 302443"/>
                <a:gd name="connsiteX6" fmla="*/ 63009 w 126018"/>
                <a:gd name="connsiteY6" fmla="*/ 226832 h 302443"/>
                <a:gd name="connsiteX7" fmla="*/ 75611 w 126018"/>
                <a:gd name="connsiteY7" fmla="*/ 239434 h 302443"/>
                <a:gd name="connsiteX8" fmla="*/ 63009 w 126018"/>
                <a:gd name="connsiteY8" fmla="*/ 252036 h 302443"/>
                <a:gd name="connsiteX9" fmla="*/ 63009 w 126018"/>
                <a:gd name="connsiteY9" fmla="*/ 75611 h 302443"/>
                <a:gd name="connsiteX10" fmla="*/ 50407 w 126018"/>
                <a:gd name="connsiteY10" fmla="*/ 63009 h 302443"/>
                <a:gd name="connsiteX11" fmla="*/ 63009 w 126018"/>
                <a:gd name="connsiteY11" fmla="*/ 50407 h 302443"/>
                <a:gd name="connsiteX12" fmla="*/ 75611 w 126018"/>
                <a:gd name="connsiteY12" fmla="*/ 63009 h 302443"/>
                <a:gd name="connsiteX13" fmla="*/ 63009 w 126018"/>
                <a:gd name="connsiteY13" fmla="*/ 75611 h 30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018" h="302443">
                  <a:moveTo>
                    <a:pt x="126018" y="0"/>
                  </a:moveTo>
                  <a:lnTo>
                    <a:pt x="0" y="0"/>
                  </a:lnTo>
                  <a:lnTo>
                    <a:pt x="0" y="302443"/>
                  </a:lnTo>
                  <a:lnTo>
                    <a:pt x="126018" y="302443"/>
                  </a:lnTo>
                  <a:close/>
                  <a:moveTo>
                    <a:pt x="63009" y="252036"/>
                  </a:moveTo>
                  <a:cubicBezTo>
                    <a:pt x="56050" y="252036"/>
                    <a:pt x="50407" y="246393"/>
                    <a:pt x="50407" y="239434"/>
                  </a:cubicBezTo>
                  <a:cubicBezTo>
                    <a:pt x="50407" y="232476"/>
                    <a:pt x="56050" y="226832"/>
                    <a:pt x="63009" y="226832"/>
                  </a:cubicBezTo>
                  <a:cubicBezTo>
                    <a:pt x="69968" y="226832"/>
                    <a:pt x="75611" y="232476"/>
                    <a:pt x="75611" y="239434"/>
                  </a:cubicBezTo>
                  <a:cubicBezTo>
                    <a:pt x="75611" y="246393"/>
                    <a:pt x="69968" y="252036"/>
                    <a:pt x="63009" y="252036"/>
                  </a:cubicBezTo>
                  <a:close/>
                  <a:moveTo>
                    <a:pt x="63009" y="75611"/>
                  </a:moveTo>
                  <a:cubicBezTo>
                    <a:pt x="56050" y="75611"/>
                    <a:pt x="50407" y="69968"/>
                    <a:pt x="50407" y="63009"/>
                  </a:cubicBezTo>
                  <a:cubicBezTo>
                    <a:pt x="50407" y="56050"/>
                    <a:pt x="56050" y="50407"/>
                    <a:pt x="63009" y="50407"/>
                  </a:cubicBezTo>
                  <a:cubicBezTo>
                    <a:pt x="69968" y="50407"/>
                    <a:pt x="75611" y="56050"/>
                    <a:pt x="75611" y="63009"/>
                  </a:cubicBezTo>
                  <a:cubicBezTo>
                    <a:pt x="75611" y="69968"/>
                    <a:pt x="69968" y="75611"/>
                    <a:pt x="63009" y="75611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27" name="Graphic 29" descr="Storytelling with solid fill">
            <a:extLst>
              <a:ext uri="{FF2B5EF4-FFF2-40B4-BE49-F238E27FC236}">
                <a16:creationId xmlns:a16="http://schemas.microsoft.com/office/drawing/2014/main" id="{9D981EA3-4831-4FF8-8955-33067F74B412}"/>
              </a:ext>
            </a:extLst>
          </p:cNvPr>
          <p:cNvSpPr/>
          <p:nvPr/>
        </p:nvSpPr>
        <p:spPr>
          <a:xfrm rot="20775425">
            <a:off x="3043111" y="4320854"/>
            <a:ext cx="882530" cy="585794"/>
          </a:xfrm>
          <a:custGeom>
            <a:avLst/>
            <a:gdLst>
              <a:gd name="connsiteX0" fmla="*/ 1188518 w 1189875"/>
              <a:gd name="connsiteY0" fmla="*/ 624144 h 789799"/>
              <a:gd name="connsiteX1" fmla="*/ 1147783 w 1189875"/>
              <a:gd name="connsiteY1" fmla="*/ 184208 h 789799"/>
              <a:gd name="connsiteX2" fmla="*/ 1120627 w 1189875"/>
              <a:gd name="connsiteY2" fmla="*/ 159767 h 789799"/>
              <a:gd name="connsiteX3" fmla="*/ 1100259 w 1189875"/>
              <a:gd name="connsiteY3" fmla="*/ 159767 h 789799"/>
              <a:gd name="connsiteX4" fmla="*/ 1093470 w 1189875"/>
              <a:gd name="connsiteY4" fmla="*/ 81013 h 789799"/>
              <a:gd name="connsiteX5" fmla="*/ 1069029 w 1189875"/>
              <a:gd name="connsiteY5" fmla="*/ 79655 h 789799"/>
              <a:gd name="connsiteX6" fmla="*/ 1009284 w 1189875"/>
              <a:gd name="connsiteY6" fmla="*/ 81013 h 789799"/>
              <a:gd name="connsiteX7" fmla="*/ 1002495 w 1189875"/>
              <a:gd name="connsiteY7" fmla="*/ 7690 h 789799"/>
              <a:gd name="connsiteX8" fmla="*/ 982128 w 1189875"/>
              <a:gd name="connsiteY8" fmla="*/ 3616 h 789799"/>
              <a:gd name="connsiteX9" fmla="*/ 593789 w 1189875"/>
              <a:gd name="connsiteY9" fmla="*/ 133968 h 789799"/>
              <a:gd name="connsiteX10" fmla="*/ 205450 w 1189875"/>
              <a:gd name="connsiteY10" fmla="*/ 3616 h 789799"/>
              <a:gd name="connsiteX11" fmla="*/ 185082 w 1189875"/>
              <a:gd name="connsiteY11" fmla="*/ 7690 h 789799"/>
              <a:gd name="connsiteX12" fmla="*/ 178293 w 1189875"/>
              <a:gd name="connsiteY12" fmla="*/ 81013 h 789799"/>
              <a:gd name="connsiteX13" fmla="*/ 118549 w 1189875"/>
              <a:gd name="connsiteY13" fmla="*/ 79655 h 789799"/>
              <a:gd name="connsiteX14" fmla="*/ 95465 w 1189875"/>
              <a:gd name="connsiteY14" fmla="*/ 81013 h 789799"/>
              <a:gd name="connsiteX15" fmla="*/ 88676 w 1189875"/>
              <a:gd name="connsiteY15" fmla="*/ 159767 h 789799"/>
              <a:gd name="connsiteX16" fmla="*/ 68309 w 1189875"/>
              <a:gd name="connsiteY16" fmla="*/ 159767 h 789799"/>
              <a:gd name="connsiteX17" fmla="*/ 41152 w 1189875"/>
              <a:gd name="connsiteY17" fmla="*/ 184208 h 789799"/>
              <a:gd name="connsiteX18" fmla="*/ 417 w 1189875"/>
              <a:gd name="connsiteY18" fmla="*/ 624144 h 789799"/>
              <a:gd name="connsiteX19" fmla="*/ 23500 w 1189875"/>
              <a:gd name="connsiteY19" fmla="*/ 654017 h 789799"/>
              <a:gd name="connsiteX20" fmla="*/ 27574 w 1189875"/>
              <a:gd name="connsiteY20" fmla="*/ 654017 h 789799"/>
              <a:gd name="connsiteX21" fmla="*/ 531329 w 1189875"/>
              <a:gd name="connsiteY21" fmla="*/ 780295 h 789799"/>
              <a:gd name="connsiteX22" fmla="*/ 561201 w 1189875"/>
              <a:gd name="connsiteY22" fmla="*/ 789800 h 789799"/>
              <a:gd name="connsiteX23" fmla="*/ 629092 w 1189875"/>
              <a:gd name="connsiteY23" fmla="*/ 789800 h 789799"/>
              <a:gd name="connsiteX24" fmla="*/ 657607 w 1189875"/>
              <a:gd name="connsiteY24" fmla="*/ 781653 h 789799"/>
              <a:gd name="connsiteX25" fmla="*/ 1161361 w 1189875"/>
              <a:gd name="connsiteY25" fmla="*/ 655374 h 789799"/>
              <a:gd name="connsiteX26" fmla="*/ 1189876 w 1189875"/>
              <a:gd name="connsiteY26" fmla="*/ 629576 h 789799"/>
              <a:gd name="connsiteX27" fmla="*/ 1188518 w 1189875"/>
              <a:gd name="connsiteY27" fmla="*/ 624144 h 789799"/>
              <a:gd name="connsiteX28" fmla="*/ 620945 w 1189875"/>
              <a:gd name="connsiteY28" fmla="*/ 182850 h 789799"/>
              <a:gd name="connsiteX29" fmla="*/ 952256 w 1189875"/>
              <a:gd name="connsiteY29" fmla="*/ 53856 h 789799"/>
              <a:gd name="connsiteX30" fmla="*/ 988917 w 1189875"/>
              <a:gd name="connsiteY30" fmla="*/ 474783 h 789799"/>
              <a:gd name="connsiteX31" fmla="*/ 620945 w 1189875"/>
              <a:gd name="connsiteY31" fmla="*/ 647227 h 789799"/>
              <a:gd name="connsiteX32" fmla="*/ 620945 w 1189875"/>
              <a:gd name="connsiteY32" fmla="*/ 182850 h 789799"/>
              <a:gd name="connsiteX33" fmla="*/ 235322 w 1189875"/>
              <a:gd name="connsiteY33" fmla="*/ 55214 h 789799"/>
              <a:gd name="connsiteX34" fmla="*/ 566632 w 1189875"/>
              <a:gd name="connsiteY34" fmla="*/ 184208 h 789799"/>
              <a:gd name="connsiteX35" fmla="*/ 566632 w 1189875"/>
              <a:gd name="connsiteY35" fmla="*/ 648585 h 789799"/>
              <a:gd name="connsiteX36" fmla="*/ 198660 w 1189875"/>
              <a:gd name="connsiteY36" fmla="*/ 476141 h 789799"/>
              <a:gd name="connsiteX37" fmla="*/ 235322 w 1189875"/>
              <a:gd name="connsiteY37" fmla="*/ 55214 h 789799"/>
              <a:gd name="connsiteX38" fmla="*/ 104970 w 1189875"/>
              <a:gd name="connsiteY38" fmla="*/ 557611 h 789799"/>
              <a:gd name="connsiteX39" fmla="*/ 145705 w 1189875"/>
              <a:gd name="connsiteY39" fmla="*/ 132610 h 789799"/>
              <a:gd name="connsiteX40" fmla="*/ 174220 w 1189875"/>
              <a:gd name="connsiteY40" fmla="*/ 133968 h 789799"/>
              <a:gd name="connsiteX41" fmla="*/ 140274 w 1189875"/>
              <a:gd name="connsiteY41" fmla="*/ 522307 h 789799"/>
              <a:gd name="connsiteX42" fmla="*/ 166073 w 1189875"/>
              <a:gd name="connsiteY42" fmla="*/ 525023 h 789799"/>
              <a:gd name="connsiteX43" fmla="*/ 558485 w 1189875"/>
              <a:gd name="connsiteY43" fmla="*/ 713761 h 789799"/>
              <a:gd name="connsiteX44" fmla="*/ 558485 w 1189875"/>
              <a:gd name="connsiteY44" fmla="*/ 713761 h 789799"/>
              <a:gd name="connsiteX45" fmla="*/ 104970 w 1189875"/>
              <a:gd name="connsiteY45" fmla="*/ 557611 h 789799"/>
              <a:gd name="connsiteX46" fmla="*/ 629092 w 1189875"/>
              <a:gd name="connsiteY46" fmla="*/ 716477 h 789799"/>
              <a:gd name="connsiteX47" fmla="*/ 629092 w 1189875"/>
              <a:gd name="connsiteY47" fmla="*/ 716477 h 789799"/>
              <a:gd name="connsiteX48" fmla="*/ 1021505 w 1189875"/>
              <a:gd name="connsiteY48" fmla="*/ 525023 h 789799"/>
              <a:gd name="connsiteX49" fmla="*/ 1047304 w 1189875"/>
              <a:gd name="connsiteY49" fmla="*/ 522307 h 789799"/>
              <a:gd name="connsiteX50" fmla="*/ 1013358 w 1189875"/>
              <a:gd name="connsiteY50" fmla="*/ 133968 h 789799"/>
              <a:gd name="connsiteX51" fmla="*/ 1041872 w 1189875"/>
              <a:gd name="connsiteY51" fmla="*/ 132610 h 789799"/>
              <a:gd name="connsiteX52" fmla="*/ 1082607 w 1189875"/>
              <a:gd name="connsiteY52" fmla="*/ 557611 h 789799"/>
              <a:gd name="connsiteX53" fmla="*/ 629092 w 1189875"/>
              <a:gd name="connsiteY53" fmla="*/ 716477 h 78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89875" h="789799">
                <a:moveTo>
                  <a:pt x="1188518" y="624144"/>
                </a:moveTo>
                <a:lnTo>
                  <a:pt x="1147783" y="184208"/>
                </a:lnTo>
                <a:cubicBezTo>
                  <a:pt x="1146425" y="170629"/>
                  <a:pt x="1134205" y="159767"/>
                  <a:pt x="1120627" y="159767"/>
                </a:cubicBezTo>
                <a:cubicBezTo>
                  <a:pt x="1115195" y="159767"/>
                  <a:pt x="1107048" y="159767"/>
                  <a:pt x="1100259" y="159767"/>
                </a:cubicBezTo>
                <a:lnTo>
                  <a:pt x="1093470" y="81013"/>
                </a:lnTo>
                <a:lnTo>
                  <a:pt x="1069029" y="79655"/>
                </a:lnTo>
                <a:cubicBezTo>
                  <a:pt x="1048662" y="78297"/>
                  <a:pt x="1028294" y="79655"/>
                  <a:pt x="1009284" y="81013"/>
                </a:cubicBezTo>
                <a:lnTo>
                  <a:pt x="1002495" y="7690"/>
                </a:lnTo>
                <a:lnTo>
                  <a:pt x="982128" y="3616"/>
                </a:lnTo>
                <a:cubicBezTo>
                  <a:pt x="839556" y="-14035"/>
                  <a:pt x="696984" y="33489"/>
                  <a:pt x="593789" y="133968"/>
                </a:cubicBezTo>
                <a:cubicBezTo>
                  <a:pt x="490594" y="33489"/>
                  <a:pt x="348022" y="-14035"/>
                  <a:pt x="205450" y="3616"/>
                </a:cubicBezTo>
                <a:lnTo>
                  <a:pt x="185082" y="7690"/>
                </a:lnTo>
                <a:lnTo>
                  <a:pt x="178293" y="81013"/>
                </a:lnTo>
                <a:cubicBezTo>
                  <a:pt x="157926" y="79655"/>
                  <a:pt x="138916" y="78297"/>
                  <a:pt x="118549" y="79655"/>
                </a:cubicBezTo>
                <a:lnTo>
                  <a:pt x="95465" y="81013"/>
                </a:lnTo>
                <a:lnTo>
                  <a:pt x="88676" y="159767"/>
                </a:lnTo>
                <a:cubicBezTo>
                  <a:pt x="80529" y="159767"/>
                  <a:pt x="73740" y="159767"/>
                  <a:pt x="68309" y="159767"/>
                </a:cubicBezTo>
                <a:cubicBezTo>
                  <a:pt x="54731" y="159767"/>
                  <a:pt x="42510" y="170629"/>
                  <a:pt x="41152" y="184208"/>
                </a:cubicBezTo>
                <a:lnTo>
                  <a:pt x="417" y="624144"/>
                </a:lnTo>
                <a:cubicBezTo>
                  <a:pt x="-2298" y="639081"/>
                  <a:pt x="8564" y="652659"/>
                  <a:pt x="23500" y="654017"/>
                </a:cubicBezTo>
                <a:cubicBezTo>
                  <a:pt x="24858" y="654017"/>
                  <a:pt x="26216" y="654017"/>
                  <a:pt x="27574" y="654017"/>
                </a:cubicBezTo>
                <a:cubicBezTo>
                  <a:pt x="110402" y="651301"/>
                  <a:pt x="342590" y="656732"/>
                  <a:pt x="531329" y="780295"/>
                </a:cubicBezTo>
                <a:cubicBezTo>
                  <a:pt x="540833" y="785726"/>
                  <a:pt x="550338" y="789800"/>
                  <a:pt x="561201" y="789800"/>
                </a:cubicBezTo>
                <a:lnTo>
                  <a:pt x="629092" y="789800"/>
                </a:lnTo>
                <a:cubicBezTo>
                  <a:pt x="639955" y="789800"/>
                  <a:pt x="649460" y="787084"/>
                  <a:pt x="657607" y="781653"/>
                </a:cubicBezTo>
                <a:cubicBezTo>
                  <a:pt x="855850" y="658090"/>
                  <a:pt x="1081249" y="652659"/>
                  <a:pt x="1161361" y="655374"/>
                </a:cubicBezTo>
                <a:cubicBezTo>
                  <a:pt x="1176298" y="655374"/>
                  <a:pt x="1188518" y="644512"/>
                  <a:pt x="1189876" y="629576"/>
                </a:cubicBezTo>
                <a:cubicBezTo>
                  <a:pt x="1188518" y="625502"/>
                  <a:pt x="1188518" y="625502"/>
                  <a:pt x="1188518" y="624144"/>
                </a:cubicBezTo>
                <a:close/>
                <a:moveTo>
                  <a:pt x="620945" y="182850"/>
                </a:moveTo>
                <a:cubicBezTo>
                  <a:pt x="707846" y="93233"/>
                  <a:pt x="828693" y="47067"/>
                  <a:pt x="952256" y="53856"/>
                </a:cubicBezTo>
                <a:lnTo>
                  <a:pt x="988917" y="474783"/>
                </a:lnTo>
                <a:cubicBezTo>
                  <a:pt x="925099" y="487004"/>
                  <a:pt x="759444" y="527739"/>
                  <a:pt x="620945" y="647227"/>
                </a:cubicBezTo>
                <a:lnTo>
                  <a:pt x="620945" y="182850"/>
                </a:lnTo>
                <a:close/>
                <a:moveTo>
                  <a:pt x="235322" y="55214"/>
                </a:moveTo>
                <a:cubicBezTo>
                  <a:pt x="358884" y="48425"/>
                  <a:pt x="479731" y="94591"/>
                  <a:pt x="566632" y="184208"/>
                </a:cubicBezTo>
                <a:lnTo>
                  <a:pt x="566632" y="648585"/>
                </a:lnTo>
                <a:cubicBezTo>
                  <a:pt x="428134" y="529096"/>
                  <a:pt x="262478" y="488361"/>
                  <a:pt x="198660" y="476141"/>
                </a:cubicBezTo>
                <a:lnTo>
                  <a:pt x="235322" y="55214"/>
                </a:lnTo>
                <a:close/>
                <a:moveTo>
                  <a:pt x="104970" y="557611"/>
                </a:moveTo>
                <a:lnTo>
                  <a:pt x="145705" y="132610"/>
                </a:lnTo>
                <a:cubicBezTo>
                  <a:pt x="153852" y="132610"/>
                  <a:pt x="163357" y="133968"/>
                  <a:pt x="174220" y="133968"/>
                </a:cubicBezTo>
                <a:lnTo>
                  <a:pt x="140274" y="522307"/>
                </a:lnTo>
                <a:lnTo>
                  <a:pt x="166073" y="525023"/>
                </a:lnTo>
                <a:cubicBezTo>
                  <a:pt x="168788" y="525023"/>
                  <a:pt x="398261" y="554895"/>
                  <a:pt x="558485" y="713761"/>
                </a:cubicBezTo>
                <a:lnTo>
                  <a:pt x="558485" y="713761"/>
                </a:lnTo>
                <a:cubicBezTo>
                  <a:pt x="380610" y="577978"/>
                  <a:pt x="182367" y="560326"/>
                  <a:pt x="104970" y="557611"/>
                </a:cubicBezTo>
                <a:close/>
                <a:moveTo>
                  <a:pt x="629092" y="716477"/>
                </a:moveTo>
                <a:lnTo>
                  <a:pt x="629092" y="716477"/>
                </a:lnTo>
                <a:cubicBezTo>
                  <a:pt x="792032" y="556253"/>
                  <a:pt x="1020147" y="525023"/>
                  <a:pt x="1021505" y="525023"/>
                </a:cubicBezTo>
                <a:lnTo>
                  <a:pt x="1047304" y="522307"/>
                </a:lnTo>
                <a:lnTo>
                  <a:pt x="1013358" y="133968"/>
                </a:lnTo>
                <a:cubicBezTo>
                  <a:pt x="1024221" y="132610"/>
                  <a:pt x="1033725" y="132610"/>
                  <a:pt x="1041872" y="132610"/>
                </a:cubicBezTo>
                <a:lnTo>
                  <a:pt x="1082607" y="557611"/>
                </a:lnTo>
                <a:cubicBezTo>
                  <a:pt x="1005211" y="560326"/>
                  <a:pt x="806968" y="579336"/>
                  <a:pt x="629092" y="716477"/>
                </a:cubicBezTo>
                <a:close/>
              </a:path>
            </a:pathLst>
          </a:custGeom>
          <a:solidFill>
            <a:srgbClr val="000000"/>
          </a:solidFill>
          <a:ln w="13494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28" name="Graphic 47" descr="Window with solid fill">
            <a:extLst>
              <a:ext uri="{FF2B5EF4-FFF2-40B4-BE49-F238E27FC236}">
                <a16:creationId xmlns:a16="http://schemas.microsoft.com/office/drawing/2014/main" id="{254B973F-9BB3-428B-858F-6FD91896F141}"/>
              </a:ext>
            </a:extLst>
          </p:cNvPr>
          <p:cNvSpPr/>
          <p:nvPr/>
        </p:nvSpPr>
        <p:spPr>
          <a:xfrm>
            <a:off x="4037116" y="1154014"/>
            <a:ext cx="2140815" cy="1625061"/>
          </a:xfrm>
          <a:custGeom>
            <a:avLst/>
            <a:gdLst>
              <a:gd name="connsiteX0" fmla="*/ 1461084 w 1461084"/>
              <a:gd name="connsiteY0" fmla="*/ 0 h 1425378"/>
              <a:gd name="connsiteX1" fmla="*/ 0 w 1461084"/>
              <a:gd name="connsiteY1" fmla="*/ 0 h 1425378"/>
              <a:gd name="connsiteX2" fmla="*/ 0 w 1461084"/>
              <a:gd name="connsiteY2" fmla="*/ 146108 h 1425378"/>
              <a:gd name="connsiteX3" fmla="*/ 91318 w 1461084"/>
              <a:gd name="connsiteY3" fmla="*/ 146108 h 1425378"/>
              <a:gd name="connsiteX4" fmla="*/ 91318 w 1461084"/>
              <a:gd name="connsiteY4" fmla="*/ 1425379 h 1425378"/>
              <a:gd name="connsiteX5" fmla="*/ 382713 w 1461084"/>
              <a:gd name="connsiteY5" fmla="*/ 1425379 h 1425378"/>
              <a:gd name="connsiteX6" fmla="*/ 382713 w 1461084"/>
              <a:gd name="connsiteY6" fmla="*/ 1369766 h 1425378"/>
              <a:gd name="connsiteX7" fmla="*/ 1078372 w 1461084"/>
              <a:gd name="connsiteY7" fmla="*/ 1369766 h 1425378"/>
              <a:gd name="connsiteX8" fmla="*/ 1078372 w 1461084"/>
              <a:gd name="connsiteY8" fmla="*/ 1425379 h 1425378"/>
              <a:gd name="connsiteX9" fmla="*/ 1369766 w 1461084"/>
              <a:gd name="connsiteY9" fmla="*/ 1425379 h 1425378"/>
              <a:gd name="connsiteX10" fmla="*/ 1369766 w 1461084"/>
              <a:gd name="connsiteY10" fmla="*/ 146108 h 1425378"/>
              <a:gd name="connsiteX11" fmla="*/ 1461084 w 1461084"/>
              <a:gd name="connsiteY11" fmla="*/ 146108 h 1425378"/>
              <a:gd name="connsiteX12" fmla="*/ 675751 w 1461084"/>
              <a:gd name="connsiteY12" fmla="*/ 712279 h 1425378"/>
              <a:gd name="connsiteX13" fmla="*/ 435111 w 1461084"/>
              <a:gd name="connsiteY13" fmla="*/ 712279 h 1425378"/>
              <a:gd name="connsiteX14" fmla="*/ 566170 w 1461084"/>
              <a:gd name="connsiteY14" fmla="*/ 235983 h 1425378"/>
              <a:gd name="connsiteX15" fmla="*/ 566170 w 1461084"/>
              <a:gd name="connsiteY15" fmla="*/ 146108 h 1425378"/>
              <a:gd name="connsiteX16" fmla="*/ 675751 w 1461084"/>
              <a:gd name="connsiteY16" fmla="*/ 146108 h 1425378"/>
              <a:gd name="connsiteX17" fmla="*/ 785333 w 1461084"/>
              <a:gd name="connsiteY17" fmla="*/ 146108 h 1425378"/>
              <a:gd name="connsiteX18" fmla="*/ 894914 w 1461084"/>
              <a:gd name="connsiteY18" fmla="*/ 146108 h 1425378"/>
              <a:gd name="connsiteX19" fmla="*/ 894914 w 1461084"/>
              <a:gd name="connsiteY19" fmla="*/ 235983 h 1425378"/>
              <a:gd name="connsiteX20" fmla="*/ 1025973 w 1461084"/>
              <a:gd name="connsiteY20" fmla="*/ 712279 h 1425378"/>
              <a:gd name="connsiteX21" fmla="*/ 785333 w 1461084"/>
              <a:gd name="connsiteY21" fmla="*/ 712279 h 1425378"/>
              <a:gd name="connsiteX22" fmla="*/ 258740 w 1461084"/>
              <a:gd name="connsiteY22" fmla="*/ 922309 h 1425378"/>
              <a:gd name="connsiteX23" fmla="*/ 358970 w 1461084"/>
              <a:gd name="connsiteY23" fmla="*/ 821860 h 1425378"/>
              <a:gd name="connsiteX24" fmla="*/ 675751 w 1461084"/>
              <a:gd name="connsiteY24" fmla="*/ 821860 h 1425378"/>
              <a:gd name="connsiteX25" fmla="*/ 675751 w 1461084"/>
              <a:gd name="connsiteY25" fmla="*/ 1223658 h 1425378"/>
              <a:gd name="connsiteX26" fmla="*/ 371335 w 1461084"/>
              <a:gd name="connsiteY26" fmla="*/ 1223658 h 1425378"/>
              <a:gd name="connsiteX27" fmla="*/ 258740 w 1461084"/>
              <a:gd name="connsiteY27" fmla="*/ 922309 h 1425378"/>
              <a:gd name="connsiteX28" fmla="*/ 785333 w 1461084"/>
              <a:gd name="connsiteY28" fmla="*/ 821860 h 1425378"/>
              <a:gd name="connsiteX29" fmla="*/ 1102114 w 1461084"/>
              <a:gd name="connsiteY29" fmla="*/ 821860 h 1425378"/>
              <a:gd name="connsiteX30" fmla="*/ 1202344 w 1461084"/>
              <a:gd name="connsiteY30" fmla="*/ 922309 h 1425378"/>
              <a:gd name="connsiteX31" fmla="*/ 1089750 w 1461084"/>
              <a:gd name="connsiteY31" fmla="*/ 1223658 h 1425378"/>
              <a:gd name="connsiteX32" fmla="*/ 785333 w 1461084"/>
              <a:gd name="connsiteY32" fmla="*/ 1223658 h 142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1084" h="1425378">
                <a:moveTo>
                  <a:pt x="1461084" y="0"/>
                </a:moveTo>
                <a:lnTo>
                  <a:pt x="0" y="0"/>
                </a:lnTo>
                <a:lnTo>
                  <a:pt x="0" y="146108"/>
                </a:lnTo>
                <a:lnTo>
                  <a:pt x="91318" y="146108"/>
                </a:lnTo>
                <a:lnTo>
                  <a:pt x="91318" y="1425379"/>
                </a:lnTo>
                <a:lnTo>
                  <a:pt x="382713" y="1425379"/>
                </a:lnTo>
                <a:lnTo>
                  <a:pt x="382713" y="1369766"/>
                </a:lnTo>
                <a:lnTo>
                  <a:pt x="1078372" y="1369766"/>
                </a:lnTo>
                <a:lnTo>
                  <a:pt x="1078372" y="1425379"/>
                </a:lnTo>
                <a:lnTo>
                  <a:pt x="1369766" y="1425379"/>
                </a:lnTo>
                <a:lnTo>
                  <a:pt x="1369766" y="146108"/>
                </a:lnTo>
                <a:lnTo>
                  <a:pt x="1461084" y="146108"/>
                </a:lnTo>
                <a:close/>
                <a:moveTo>
                  <a:pt x="675751" y="712279"/>
                </a:moveTo>
                <a:lnTo>
                  <a:pt x="435111" y="712279"/>
                </a:lnTo>
                <a:cubicBezTo>
                  <a:pt x="519604" y="567668"/>
                  <a:pt x="564788" y="403464"/>
                  <a:pt x="566170" y="235983"/>
                </a:cubicBezTo>
                <a:lnTo>
                  <a:pt x="566170" y="146108"/>
                </a:lnTo>
                <a:lnTo>
                  <a:pt x="675751" y="146108"/>
                </a:lnTo>
                <a:close/>
                <a:moveTo>
                  <a:pt x="785333" y="146108"/>
                </a:moveTo>
                <a:lnTo>
                  <a:pt x="894914" y="146108"/>
                </a:lnTo>
                <a:lnTo>
                  <a:pt x="894914" y="235983"/>
                </a:lnTo>
                <a:cubicBezTo>
                  <a:pt x="896297" y="403464"/>
                  <a:pt x="941481" y="567668"/>
                  <a:pt x="1025973" y="712279"/>
                </a:cubicBezTo>
                <a:lnTo>
                  <a:pt x="785333" y="712279"/>
                </a:lnTo>
                <a:close/>
                <a:moveTo>
                  <a:pt x="258740" y="922309"/>
                </a:moveTo>
                <a:cubicBezTo>
                  <a:pt x="295408" y="892244"/>
                  <a:pt x="328985" y="858593"/>
                  <a:pt x="358970" y="821860"/>
                </a:cubicBezTo>
                <a:lnTo>
                  <a:pt x="675751" y="821860"/>
                </a:lnTo>
                <a:lnTo>
                  <a:pt x="675751" y="1223658"/>
                </a:lnTo>
                <a:lnTo>
                  <a:pt x="371335" y="1223658"/>
                </a:lnTo>
                <a:cubicBezTo>
                  <a:pt x="352308" y="1117234"/>
                  <a:pt x="314160" y="1015136"/>
                  <a:pt x="258740" y="922309"/>
                </a:cubicBezTo>
                <a:close/>
                <a:moveTo>
                  <a:pt x="785333" y="821860"/>
                </a:moveTo>
                <a:lnTo>
                  <a:pt x="1102114" y="821860"/>
                </a:lnTo>
                <a:cubicBezTo>
                  <a:pt x="1132101" y="858593"/>
                  <a:pt x="1165677" y="892244"/>
                  <a:pt x="1202344" y="922309"/>
                </a:cubicBezTo>
                <a:cubicBezTo>
                  <a:pt x="1146933" y="1015139"/>
                  <a:pt x="1108786" y="1117236"/>
                  <a:pt x="1089750" y="1223658"/>
                </a:cubicBezTo>
                <a:lnTo>
                  <a:pt x="785333" y="1223658"/>
                </a:lnTo>
                <a:close/>
              </a:path>
            </a:pathLst>
          </a:custGeom>
          <a:solidFill>
            <a:srgbClr val="000000"/>
          </a:solidFill>
          <a:ln w="18256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E944E88-179B-4AF7-93CD-1B0554E587C3}"/>
              </a:ext>
            </a:extLst>
          </p:cNvPr>
          <p:cNvGrpSpPr/>
          <p:nvPr/>
        </p:nvGrpSpPr>
        <p:grpSpPr>
          <a:xfrm>
            <a:off x="2737640" y="5067153"/>
            <a:ext cx="940238" cy="1115566"/>
            <a:chOff x="2737268" y="5038110"/>
            <a:chExt cx="648652" cy="762000"/>
          </a:xfrm>
        </p:grpSpPr>
        <p:sp>
          <p:nvSpPr>
            <p:cNvPr id="30" name="Graphic 50" descr="Backpack with solid fill">
              <a:extLst>
                <a:ext uri="{FF2B5EF4-FFF2-40B4-BE49-F238E27FC236}">
                  <a16:creationId xmlns:a16="http://schemas.microsoft.com/office/drawing/2014/main" id="{B81D44D5-0CAF-4591-A041-0AAC6DE2B0B8}"/>
                </a:ext>
              </a:extLst>
            </p:cNvPr>
            <p:cNvSpPr/>
            <p:nvPr/>
          </p:nvSpPr>
          <p:spPr>
            <a:xfrm>
              <a:off x="2870618" y="5038110"/>
              <a:ext cx="381000" cy="342900"/>
            </a:xfrm>
            <a:custGeom>
              <a:avLst/>
              <a:gdLst>
                <a:gd name="connsiteX0" fmla="*/ 190500 w 381000"/>
                <a:gd name="connsiteY0" fmla="*/ 57150 h 342900"/>
                <a:gd name="connsiteX1" fmla="*/ 276225 w 381000"/>
                <a:gd name="connsiteY1" fmla="*/ 142875 h 342900"/>
                <a:gd name="connsiteX2" fmla="*/ 104775 w 381000"/>
                <a:gd name="connsiteY2" fmla="*/ 142875 h 342900"/>
                <a:gd name="connsiteX3" fmla="*/ 190500 w 381000"/>
                <a:gd name="connsiteY3" fmla="*/ 57150 h 342900"/>
                <a:gd name="connsiteX4" fmla="*/ 0 w 381000"/>
                <a:gd name="connsiteY4" fmla="*/ 323850 h 342900"/>
                <a:gd name="connsiteX5" fmla="*/ 19050 w 381000"/>
                <a:gd name="connsiteY5" fmla="*/ 342900 h 342900"/>
                <a:gd name="connsiteX6" fmla="*/ 152400 w 381000"/>
                <a:gd name="connsiteY6" fmla="*/ 342900 h 342900"/>
                <a:gd name="connsiteX7" fmla="*/ 152400 w 381000"/>
                <a:gd name="connsiteY7" fmla="*/ 323850 h 342900"/>
                <a:gd name="connsiteX8" fmla="*/ 171450 w 381000"/>
                <a:gd name="connsiteY8" fmla="*/ 304800 h 342900"/>
                <a:gd name="connsiteX9" fmla="*/ 209550 w 381000"/>
                <a:gd name="connsiteY9" fmla="*/ 304800 h 342900"/>
                <a:gd name="connsiteX10" fmla="*/ 228600 w 381000"/>
                <a:gd name="connsiteY10" fmla="*/ 323850 h 342900"/>
                <a:gd name="connsiteX11" fmla="*/ 228600 w 381000"/>
                <a:gd name="connsiteY11" fmla="*/ 342900 h 342900"/>
                <a:gd name="connsiteX12" fmla="*/ 361950 w 381000"/>
                <a:gd name="connsiteY12" fmla="*/ 342900 h 342900"/>
                <a:gd name="connsiteX13" fmla="*/ 381000 w 381000"/>
                <a:gd name="connsiteY13" fmla="*/ 323850 h 342900"/>
                <a:gd name="connsiteX14" fmla="*/ 381000 w 381000"/>
                <a:gd name="connsiteY14" fmla="*/ 142875 h 342900"/>
                <a:gd name="connsiteX15" fmla="*/ 333375 w 381000"/>
                <a:gd name="connsiteY15" fmla="*/ 142875 h 342900"/>
                <a:gd name="connsiteX16" fmla="*/ 190500 w 381000"/>
                <a:gd name="connsiteY16" fmla="*/ 0 h 342900"/>
                <a:gd name="connsiteX17" fmla="*/ 47625 w 381000"/>
                <a:gd name="connsiteY17" fmla="*/ 142875 h 342900"/>
                <a:gd name="connsiteX18" fmla="*/ 0 w 381000"/>
                <a:gd name="connsiteY18" fmla="*/ 142875 h 342900"/>
                <a:gd name="connsiteX19" fmla="*/ 0 w 381000"/>
                <a:gd name="connsiteY19" fmla="*/ 3238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00" h="342900">
                  <a:moveTo>
                    <a:pt x="190500" y="57150"/>
                  </a:moveTo>
                  <a:cubicBezTo>
                    <a:pt x="238125" y="57150"/>
                    <a:pt x="276225" y="95250"/>
                    <a:pt x="276225" y="142875"/>
                  </a:cubicBezTo>
                  <a:lnTo>
                    <a:pt x="104775" y="142875"/>
                  </a:lnTo>
                  <a:cubicBezTo>
                    <a:pt x="104775" y="95250"/>
                    <a:pt x="142875" y="57150"/>
                    <a:pt x="190500" y="57150"/>
                  </a:cubicBezTo>
                  <a:close/>
                  <a:moveTo>
                    <a:pt x="0" y="323850"/>
                  </a:moveTo>
                  <a:cubicBezTo>
                    <a:pt x="0" y="334328"/>
                    <a:pt x="8572" y="342900"/>
                    <a:pt x="19050" y="342900"/>
                  </a:cubicBezTo>
                  <a:lnTo>
                    <a:pt x="152400" y="342900"/>
                  </a:lnTo>
                  <a:lnTo>
                    <a:pt x="152400" y="323850"/>
                  </a:lnTo>
                  <a:cubicBezTo>
                    <a:pt x="152400" y="313373"/>
                    <a:pt x="160973" y="304800"/>
                    <a:pt x="171450" y="304800"/>
                  </a:cubicBezTo>
                  <a:lnTo>
                    <a:pt x="209550" y="304800"/>
                  </a:lnTo>
                  <a:cubicBezTo>
                    <a:pt x="220027" y="304800"/>
                    <a:pt x="228600" y="313373"/>
                    <a:pt x="228600" y="323850"/>
                  </a:cubicBezTo>
                  <a:lnTo>
                    <a:pt x="228600" y="342900"/>
                  </a:lnTo>
                  <a:lnTo>
                    <a:pt x="361950" y="342900"/>
                  </a:lnTo>
                  <a:cubicBezTo>
                    <a:pt x="372428" y="342900"/>
                    <a:pt x="381000" y="334328"/>
                    <a:pt x="381000" y="323850"/>
                  </a:cubicBezTo>
                  <a:lnTo>
                    <a:pt x="381000" y="142875"/>
                  </a:lnTo>
                  <a:lnTo>
                    <a:pt x="333375" y="142875"/>
                  </a:lnTo>
                  <a:cubicBezTo>
                    <a:pt x="333375" y="63818"/>
                    <a:pt x="269558" y="0"/>
                    <a:pt x="190500" y="0"/>
                  </a:cubicBezTo>
                  <a:cubicBezTo>
                    <a:pt x="111443" y="0"/>
                    <a:pt x="47625" y="63818"/>
                    <a:pt x="47625" y="142875"/>
                  </a:cubicBezTo>
                  <a:lnTo>
                    <a:pt x="0" y="142875"/>
                  </a:lnTo>
                  <a:lnTo>
                    <a:pt x="0" y="3238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1" name="Graphic 50" descr="Backpack with solid fill">
              <a:extLst>
                <a:ext uri="{FF2B5EF4-FFF2-40B4-BE49-F238E27FC236}">
                  <a16:creationId xmlns:a16="http://schemas.microsoft.com/office/drawing/2014/main" id="{15D52049-52D1-4DB2-A88F-FFD9D61880EE}"/>
                </a:ext>
              </a:extLst>
            </p:cNvPr>
            <p:cNvSpPr/>
            <p:nvPr/>
          </p:nvSpPr>
          <p:spPr>
            <a:xfrm>
              <a:off x="2908718" y="5657235"/>
              <a:ext cx="304800" cy="142875"/>
            </a:xfrm>
            <a:custGeom>
              <a:avLst/>
              <a:gdLst>
                <a:gd name="connsiteX0" fmla="*/ 292418 w 304800"/>
                <a:gd name="connsiteY0" fmla="*/ 0 h 142875"/>
                <a:gd name="connsiteX1" fmla="*/ 12382 w 304800"/>
                <a:gd name="connsiteY1" fmla="*/ 0 h 142875"/>
                <a:gd name="connsiteX2" fmla="*/ 0 w 304800"/>
                <a:gd name="connsiteY2" fmla="*/ 12383 h 142875"/>
                <a:gd name="connsiteX3" fmla="*/ 0 w 304800"/>
                <a:gd name="connsiteY3" fmla="*/ 142875 h 142875"/>
                <a:gd name="connsiteX4" fmla="*/ 304800 w 304800"/>
                <a:gd name="connsiteY4" fmla="*/ 142875 h 142875"/>
                <a:gd name="connsiteX5" fmla="*/ 304800 w 304800"/>
                <a:gd name="connsiteY5" fmla="*/ 12383 h 142875"/>
                <a:gd name="connsiteX6" fmla="*/ 292418 w 304800"/>
                <a:gd name="connsiteY6" fmla="*/ 0 h 142875"/>
                <a:gd name="connsiteX7" fmla="*/ 292418 w 304800"/>
                <a:gd name="connsiteY7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800" h="142875">
                  <a:moveTo>
                    <a:pt x="292418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lnTo>
                    <a:pt x="0" y="142875"/>
                  </a:lnTo>
                  <a:lnTo>
                    <a:pt x="304800" y="142875"/>
                  </a:lnTo>
                  <a:lnTo>
                    <a:pt x="304800" y="12383"/>
                  </a:lnTo>
                  <a:cubicBezTo>
                    <a:pt x="304800" y="5715"/>
                    <a:pt x="299085" y="0"/>
                    <a:pt x="292418" y="0"/>
                  </a:cubicBezTo>
                  <a:lnTo>
                    <a:pt x="29241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2" name="Graphic 50" descr="Backpack with solid fill">
              <a:extLst>
                <a:ext uri="{FF2B5EF4-FFF2-40B4-BE49-F238E27FC236}">
                  <a16:creationId xmlns:a16="http://schemas.microsoft.com/office/drawing/2014/main" id="{9209B0EF-62C1-4194-BD9B-CCA45548E248}"/>
                </a:ext>
              </a:extLst>
            </p:cNvPr>
            <p:cNvSpPr/>
            <p:nvPr/>
          </p:nvSpPr>
          <p:spPr>
            <a:xfrm>
              <a:off x="2737268" y="5191462"/>
              <a:ext cx="648652" cy="608647"/>
            </a:xfrm>
            <a:custGeom>
              <a:avLst/>
              <a:gdLst>
                <a:gd name="connsiteX0" fmla="*/ 609600 w 648652"/>
                <a:gd name="connsiteY0" fmla="*/ 294323 h 608647"/>
                <a:gd name="connsiteX1" fmla="*/ 590550 w 648652"/>
                <a:gd name="connsiteY1" fmla="*/ 294323 h 608647"/>
                <a:gd name="connsiteX2" fmla="*/ 590550 w 648652"/>
                <a:gd name="connsiteY2" fmla="*/ 65723 h 608647"/>
                <a:gd name="connsiteX3" fmla="*/ 552450 w 648652"/>
                <a:gd name="connsiteY3" fmla="*/ 0 h 608647"/>
                <a:gd name="connsiteX4" fmla="*/ 552450 w 648652"/>
                <a:gd name="connsiteY4" fmla="*/ 170498 h 608647"/>
                <a:gd name="connsiteX5" fmla="*/ 495300 w 648652"/>
                <a:gd name="connsiteY5" fmla="*/ 227648 h 608647"/>
                <a:gd name="connsiteX6" fmla="*/ 361950 w 648652"/>
                <a:gd name="connsiteY6" fmla="*/ 227648 h 608647"/>
                <a:gd name="connsiteX7" fmla="*/ 361950 w 648652"/>
                <a:gd name="connsiteY7" fmla="*/ 246698 h 608647"/>
                <a:gd name="connsiteX8" fmla="*/ 342900 w 648652"/>
                <a:gd name="connsiteY8" fmla="*/ 265748 h 608647"/>
                <a:gd name="connsiteX9" fmla="*/ 304800 w 648652"/>
                <a:gd name="connsiteY9" fmla="*/ 265748 h 608647"/>
                <a:gd name="connsiteX10" fmla="*/ 285750 w 648652"/>
                <a:gd name="connsiteY10" fmla="*/ 246698 h 608647"/>
                <a:gd name="connsiteX11" fmla="*/ 285750 w 648652"/>
                <a:gd name="connsiteY11" fmla="*/ 227648 h 608647"/>
                <a:gd name="connsiteX12" fmla="*/ 152400 w 648652"/>
                <a:gd name="connsiteY12" fmla="*/ 227648 h 608647"/>
                <a:gd name="connsiteX13" fmla="*/ 95250 w 648652"/>
                <a:gd name="connsiteY13" fmla="*/ 170498 h 608647"/>
                <a:gd name="connsiteX14" fmla="*/ 95250 w 648652"/>
                <a:gd name="connsiteY14" fmla="*/ 0 h 608647"/>
                <a:gd name="connsiteX15" fmla="*/ 57150 w 648652"/>
                <a:gd name="connsiteY15" fmla="*/ 65723 h 608647"/>
                <a:gd name="connsiteX16" fmla="*/ 57150 w 648652"/>
                <a:gd name="connsiteY16" fmla="*/ 294323 h 608647"/>
                <a:gd name="connsiteX17" fmla="*/ 38100 w 648652"/>
                <a:gd name="connsiteY17" fmla="*/ 294323 h 608647"/>
                <a:gd name="connsiteX18" fmla="*/ 0 w 648652"/>
                <a:gd name="connsiteY18" fmla="*/ 332423 h 608647"/>
                <a:gd name="connsiteX19" fmla="*/ 0 w 648652"/>
                <a:gd name="connsiteY19" fmla="*/ 484823 h 608647"/>
                <a:gd name="connsiteX20" fmla="*/ 38100 w 648652"/>
                <a:gd name="connsiteY20" fmla="*/ 522923 h 608647"/>
                <a:gd name="connsiteX21" fmla="*/ 57150 w 648652"/>
                <a:gd name="connsiteY21" fmla="*/ 522923 h 608647"/>
                <a:gd name="connsiteX22" fmla="*/ 57150 w 648652"/>
                <a:gd name="connsiteY22" fmla="*/ 570548 h 608647"/>
                <a:gd name="connsiteX23" fmla="*/ 95250 w 648652"/>
                <a:gd name="connsiteY23" fmla="*/ 608648 h 608647"/>
                <a:gd name="connsiteX24" fmla="*/ 133350 w 648652"/>
                <a:gd name="connsiteY24" fmla="*/ 608648 h 608647"/>
                <a:gd name="connsiteX25" fmla="*/ 133350 w 648652"/>
                <a:gd name="connsiteY25" fmla="*/ 478155 h 608647"/>
                <a:gd name="connsiteX26" fmla="*/ 183833 w 648652"/>
                <a:gd name="connsiteY26" fmla="*/ 427673 h 608647"/>
                <a:gd name="connsiteX27" fmla="*/ 464820 w 648652"/>
                <a:gd name="connsiteY27" fmla="*/ 427673 h 608647"/>
                <a:gd name="connsiteX28" fmla="*/ 515303 w 648652"/>
                <a:gd name="connsiteY28" fmla="*/ 478155 h 608647"/>
                <a:gd name="connsiteX29" fmla="*/ 515303 w 648652"/>
                <a:gd name="connsiteY29" fmla="*/ 608648 h 608647"/>
                <a:gd name="connsiteX30" fmla="*/ 553403 w 648652"/>
                <a:gd name="connsiteY30" fmla="*/ 608648 h 608647"/>
                <a:gd name="connsiteX31" fmla="*/ 591503 w 648652"/>
                <a:gd name="connsiteY31" fmla="*/ 570548 h 608647"/>
                <a:gd name="connsiteX32" fmla="*/ 591503 w 648652"/>
                <a:gd name="connsiteY32" fmla="*/ 522923 h 608647"/>
                <a:gd name="connsiteX33" fmla="*/ 610553 w 648652"/>
                <a:gd name="connsiteY33" fmla="*/ 522923 h 608647"/>
                <a:gd name="connsiteX34" fmla="*/ 648653 w 648652"/>
                <a:gd name="connsiteY34" fmla="*/ 484823 h 608647"/>
                <a:gd name="connsiteX35" fmla="*/ 648653 w 648652"/>
                <a:gd name="connsiteY35" fmla="*/ 332423 h 608647"/>
                <a:gd name="connsiteX36" fmla="*/ 609600 w 648652"/>
                <a:gd name="connsiteY36" fmla="*/ 294323 h 60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8652" h="608647">
                  <a:moveTo>
                    <a:pt x="609600" y="294323"/>
                  </a:moveTo>
                  <a:lnTo>
                    <a:pt x="590550" y="294323"/>
                  </a:lnTo>
                  <a:lnTo>
                    <a:pt x="590550" y="65723"/>
                  </a:lnTo>
                  <a:cubicBezTo>
                    <a:pt x="590550" y="38100"/>
                    <a:pt x="576263" y="13335"/>
                    <a:pt x="552450" y="0"/>
                  </a:cubicBezTo>
                  <a:lnTo>
                    <a:pt x="552450" y="170498"/>
                  </a:lnTo>
                  <a:cubicBezTo>
                    <a:pt x="552450" y="201930"/>
                    <a:pt x="526733" y="227648"/>
                    <a:pt x="495300" y="227648"/>
                  </a:cubicBezTo>
                  <a:lnTo>
                    <a:pt x="361950" y="227648"/>
                  </a:lnTo>
                  <a:lnTo>
                    <a:pt x="361950" y="246698"/>
                  </a:lnTo>
                  <a:cubicBezTo>
                    <a:pt x="361950" y="257175"/>
                    <a:pt x="353378" y="265748"/>
                    <a:pt x="342900" y="265748"/>
                  </a:cubicBezTo>
                  <a:lnTo>
                    <a:pt x="304800" y="265748"/>
                  </a:lnTo>
                  <a:cubicBezTo>
                    <a:pt x="294323" y="265748"/>
                    <a:pt x="285750" y="257175"/>
                    <a:pt x="285750" y="246698"/>
                  </a:cubicBezTo>
                  <a:lnTo>
                    <a:pt x="285750" y="227648"/>
                  </a:lnTo>
                  <a:lnTo>
                    <a:pt x="152400" y="227648"/>
                  </a:lnTo>
                  <a:cubicBezTo>
                    <a:pt x="120968" y="227648"/>
                    <a:pt x="95250" y="201930"/>
                    <a:pt x="95250" y="170498"/>
                  </a:cubicBezTo>
                  <a:lnTo>
                    <a:pt x="95250" y="0"/>
                  </a:lnTo>
                  <a:cubicBezTo>
                    <a:pt x="71438" y="13335"/>
                    <a:pt x="57150" y="39053"/>
                    <a:pt x="57150" y="65723"/>
                  </a:cubicBezTo>
                  <a:lnTo>
                    <a:pt x="57150" y="294323"/>
                  </a:lnTo>
                  <a:lnTo>
                    <a:pt x="38100" y="294323"/>
                  </a:lnTo>
                  <a:cubicBezTo>
                    <a:pt x="17145" y="294323"/>
                    <a:pt x="0" y="311468"/>
                    <a:pt x="0" y="332423"/>
                  </a:cubicBezTo>
                  <a:lnTo>
                    <a:pt x="0" y="484823"/>
                  </a:lnTo>
                  <a:cubicBezTo>
                    <a:pt x="0" y="505777"/>
                    <a:pt x="17145" y="522923"/>
                    <a:pt x="38100" y="522923"/>
                  </a:cubicBezTo>
                  <a:lnTo>
                    <a:pt x="57150" y="522923"/>
                  </a:lnTo>
                  <a:lnTo>
                    <a:pt x="57150" y="570548"/>
                  </a:lnTo>
                  <a:cubicBezTo>
                    <a:pt x="57150" y="591502"/>
                    <a:pt x="74295" y="608648"/>
                    <a:pt x="95250" y="608648"/>
                  </a:cubicBezTo>
                  <a:lnTo>
                    <a:pt x="133350" y="608648"/>
                  </a:lnTo>
                  <a:lnTo>
                    <a:pt x="133350" y="478155"/>
                  </a:lnTo>
                  <a:cubicBezTo>
                    <a:pt x="133350" y="450533"/>
                    <a:pt x="156210" y="427673"/>
                    <a:pt x="183833" y="427673"/>
                  </a:cubicBezTo>
                  <a:lnTo>
                    <a:pt x="464820" y="427673"/>
                  </a:lnTo>
                  <a:cubicBezTo>
                    <a:pt x="492442" y="427673"/>
                    <a:pt x="515303" y="450533"/>
                    <a:pt x="515303" y="478155"/>
                  </a:cubicBezTo>
                  <a:lnTo>
                    <a:pt x="515303" y="608648"/>
                  </a:lnTo>
                  <a:lnTo>
                    <a:pt x="553403" y="608648"/>
                  </a:lnTo>
                  <a:cubicBezTo>
                    <a:pt x="574358" y="608648"/>
                    <a:pt x="591503" y="591502"/>
                    <a:pt x="591503" y="570548"/>
                  </a:cubicBezTo>
                  <a:lnTo>
                    <a:pt x="591503" y="522923"/>
                  </a:lnTo>
                  <a:lnTo>
                    <a:pt x="610553" y="522923"/>
                  </a:lnTo>
                  <a:cubicBezTo>
                    <a:pt x="631508" y="522923"/>
                    <a:pt x="648653" y="505777"/>
                    <a:pt x="648653" y="484823"/>
                  </a:cubicBezTo>
                  <a:lnTo>
                    <a:pt x="648653" y="332423"/>
                  </a:lnTo>
                  <a:cubicBezTo>
                    <a:pt x="647700" y="311468"/>
                    <a:pt x="630555" y="294323"/>
                    <a:pt x="609600" y="29432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99124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0E60DD-2C02-42EC-86EE-36CB2D826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721" y="563631"/>
            <a:ext cx="7582557" cy="5730737"/>
          </a:xfrm>
          <a:prstGeom prst="rect">
            <a:avLst/>
          </a:prstGeom>
        </p:spPr>
      </p:pic>
      <p:sp>
        <p:nvSpPr>
          <p:cNvPr id="5" name="Graphic 3" descr="Home with solid fill">
            <a:extLst>
              <a:ext uri="{FF2B5EF4-FFF2-40B4-BE49-F238E27FC236}">
                <a16:creationId xmlns:a16="http://schemas.microsoft.com/office/drawing/2014/main" id="{F4B6A837-900A-4E11-B75E-B674692CA704}"/>
              </a:ext>
            </a:extLst>
          </p:cNvPr>
          <p:cNvSpPr/>
          <p:nvPr/>
        </p:nvSpPr>
        <p:spPr>
          <a:xfrm>
            <a:off x="2813082" y="2033845"/>
            <a:ext cx="2221555" cy="1158382"/>
          </a:xfrm>
          <a:custGeom>
            <a:avLst/>
            <a:gdLst>
              <a:gd name="connsiteX0" fmla="*/ 1110778 w 2221555"/>
              <a:gd name="connsiteY0" fmla="*/ 0 h 1158382"/>
              <a:gd name="connsiteX1" fmla="*/ 1110778 w 2221555"/>
              <a:gd name="connsiteY1" fmla="*/ 0 h 1158382"/>
              <a:gd name="connsiteX2" fmla="*/ 0 w 2221555"/>
              <a:gd name="connsiteY2" fmla="*/ 1057883 h 1158382"/>
              <a:gd name="connsiteX3" fmla="*/ 119012 w 2221555"/>
              <a:gd name="connsiteY3" fmla="*/ 1158382 h 1158382"/>
              <a:gd name="connsiteX4" fmla="*/ 1110778 w 2221555"/>
              <a:gd name="connsiteY4" fmla="*/ 216866 h 1158382"/>
              <a:gd name="connsiteX5" fmla="*/ 1110778 w 2221555"/>
              <a:gd name="connsiteY5" fmla="*/ 216866 h 1158382"/>
              <a:gd name="connsiteX6" fmla="*/ 2102543 w 2221555"/>
              <a:gd name="connsiteY6" fmla="*/ 1158382 h 1158382"/>
              <a:gd name="connsiteX7" fmla="*/ 2221555 w 2221555"/>
              <a:gd name="connsiteY7" fmla="*/ 1057883 h 115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555" h="1158382">
                <a:moveTo>
                  <a:pt x="1110778" y="0"/>
                </a:moveTo>
                <a:lnTo>
                  <a:pt x="1110778" y="0"/>
                </a:lnTo>
                <a:lnTo>
                  <a:pt x="0" y="1057883"/>
                </a:lnTo>
                <a:lnTo>
                  <a:pt x="119012" y="1158382"/>
                </a:lnTo>
                <a:lnTo>
                  <a:pt x="1110778" y="216866"/>
                </a:lnTo>
                <a:lnTo>
                  <a:pt x="1110778" y="216866"/>
                </a:lnTo>
                <a:lnTo>
                  <a:pt x="2102543" y="1158382"/>
                </a:lnTo>
                <a:lnTo>
                  <a:pt x="2221555" y="1057883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" name="Graphic 3" descr="Home with solid fill">
            <a:extLst>
              <a:ext uri="{FF2B5EF4-FFF2-40B4-BE49-F238E27FC236}">
                <a16:creationId xmlns:a16="http://schemas.microsoft.com/office/drawing/2014/main" id="{F4B6A837-900A-4E11-B75E-B674692CA704}"/>
              </a:ext>
            </a:extLst>
          </p:cNvPr>
          <p:cNvSpPr/>
          <p:nvPr/>
        </p:nvSpPr>
        <p:spPr>
          <a:xfrm>
            <a:off x="3130447" y="2398814"/>
            <a:ext cx="1586825" cy="1539220"/>
          </a:xfrm>
          <a:custGeom>
            <a:avLst/>
            <a:gdLst>
              <a:gd name="connsiteX0" fmla="*/ 0 w 1586825"/>
              <a:gd name="connsiteY0" fmla="*/ 753742 h 1539220"/>
              <a:gd name="connsiteX1" fmla="*/ 0 w 1586825"/>
              <a:gd name="connsiteY1" fmla="*/ 1539220 h 1539220"/>
              <a:gd name="connsiteX2" fmla="*/ 634730 w 1586825"/>
              <a:gd name="connsiteY2" fmla="*/ 1539220 h 1539220"/>
              <a:gd name="connsiteX3" fmla="*/ 634730 w 1586825"/>
              <a:gd name="connsiteY3" fmla="*/ 878043 h 1539220"/>
              <a:gd name="connsiteX4" fmla="*/ 952095 w 1586825"/>
              <a:gd name="connsiteY4" fmla="*/ 878043 h 1539220"/>
              <a:gd name="connsiteX5" fmla="*/ 952095 w 1586825"/>
              <a:gd name="connsiteY5" fmla="*/ 1539220 h 1539220"/>
              <a:gd name="connsiteX6" fmla="*/ 1586825 w 1586825"/>
              <a:gd name="connsiteY6" fmla="*/ 1539220 h 1539220"/>
              <a:gd name="connsiteX7" fmla="*/ 1586825 w 1586825"/>
              <a:gd name="connsiteY7" fmla="*/ 753742 h 1539220"/>
              <a:gd name="connsiteX8" fmla="*/ 793413 w 1586825"/>
              <a:gd name="connsiteY8" fmla="*/ 0 h 1539220"/>
              <a:gd name="connsiteX9" fmla="*/ 0 w 1586825"/>
              <a:gd name="connsiteY9" fmla="*/ 753742 h 153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6825" h="1539220">
                <a:moveTo>
                  <a:pt x="0" y="753742"/>
                </a:moveTo>
                <a:lnTo>
                  <a:pt x="0" y="1539220"/>
                </a:lnTo>
                <a:lnTo>
                  <a:pt x="634730" y="1539220"/>
                </a:lnTo>
                <a:lnTo>
                  <a:pt x="634730" y="878043"/>
                </a:lnTo>
                <a:lnTo>
                  <a:pt x="952095" y="878043"/>
                </a:lnTo>
                <a:lnTo>
                  <a:pt x="952095" y="1539220"/>
                </a:lnTo>
                <a:lnTo>
                  <a:pt x="1586825" y="1539220"/>
                </a:lnTo>
                <a:lnTo>
                  <a:pt x="1586825" y="753742"/>
                </a:lnTo>
                <a:lnTo>
                  <a:pt x="793413" y="0"/>
                </a:lnTo>
                <a:lnTo>
                  <a:pt x="0" y="753742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6" name="Graphic 14" descr="Deciduous tree with solid fill">
            <a:extLst>
              <a:ext uri="{FF2B5EF4-FFF2-40B4-BE49-F238E27FC236}">
                <a16:creationId xmlns:a16="http://schemas.microsoft.com/office/drawing/2014/main" id="{7089B020-AC8C-412E-B2CC-BE475886CEA3}"/>
              </a:ext>
            </a:extLst>
          </p:cNvPr>
          <p:cNvSpPr/>
          <p:nvPr/>
        </p:nvSpPr>
        <p:spPr>
          <a:xfrm>
            <a:off x="7483153" y="1099674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" name="Graphic 14" descr="Deciduous tree with solid fill">
            <a:extLst>
              <a:ext uri="{FF2B5EF4-FFF2-40B4-BE49-F238E27FC236}">
                <a16:creationId xmlns:a16="http://schemas.microsoft.com/office/drawing/2014/main" id="{F2A50FED-4FF6-46CC-B790-3B4CA05D51C7}"/>
              </a:ext>
            </a:extLst>
          </p:cNvPr>
          <p:cNvSpPr/>
          <p:nvPr/>
        </p:nvSpPr>
        <p:spPr>
          <a:xfrm>
            <a:off x="8685215" y="1288928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" name="Graphic 14" descr="Deciduous tree with solid fill">
            <a:extLst>
              <a:ext uri="{FF2B5EF4-FFF2-40B4-BE49-F238E27FC236}">
                <a16:creationId xmlns:a16="http://schemas.microsoft.com/office/drawing/2014/main" id="{16F20E51-9793-4F01-ABA0-B16B86DF45E6}"/>
              </a:ext>
            </a:extLst>
          </p:cNvPr>
          <p:cNvSpPr/>
          <p:nvPr/>
        </p:nvSpPr>
        <p:spPr>
          <a:xfrm>
            <a:off x="8013626" y="135304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6E9C89-7413-44D7-B282-94CA6FE3B380}"/>
              </a:ext>
            </a:extLst>
          </p:cNvPr>
          <p:cNvSpPr/>
          <p:nvPr/>
        </p:nvSpPr>
        <p:spPr>
          <a:xfrm>
            <a:off x="3570354" y="3026004"/>
            <a:ext cx="707010" cy="456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Graphic 3" descr="Home with solid fill">
            <a:extLst>
              <a:ext uri="{FF2B5EF4-FFF2-40B4-BE49-F238E27FC236}">
                <a16:creationId xmlns:a16="http://schemas.microsoft.com/office/drawing/2014/main" id="{2E200DE5-5504-4D33-ADCE-ECF26D2717B9}"/>
              </a:ext>
            </a:extLst>
          </p:cNvPr>
          <p:cNvSpPr/>
          <p:nvPr/>
        </p:nvSpPr>
        <p:spPr>
          <a:xfrm>
            <a:off x="7358907" y="3601222"/>
            <a:ext cx="2221555" cy="1158382"/>
          </a:xfrm>
          <a:custGeom>
            <a:avLst/>
            <a:gdLst>
              <a:gd name="connsiteX0" fmla="*/ 1110778 w 2221555"/>
              <a:gd name="connsiteY0" fmla="*/ 0 h 1158382"/>
              <a:gd name="connsiteX1" fmla="*/ 1110778 w 2221555"/>
              <a:gd name="connsiteY1" fmla="*/ 0 h 1158382"/>
              <a:gd name="connsiteX2" fmla="*/ 0 w 2221555"/>
              <a:gd name="connsiteY2" fmla="*/ 1057883 h 1158382"/>
              <a:gd name="connsiteX3" fmla="*/ 119012 w 2221555"/>
              <a:gd name="connsiteY3" fmla="*/ 1158382 h 1158382"/>
              <a:gd name="connsiteX4" fmla="*/ 1110778 w 2221555"/>
              <a:gd name="connsiteY4" fmla="*/ 216866 h 1158382"/>
              <a:gd name="connsiteX5" fmla="*/ 1110778 w 2221555"/>
              <a:gd name="connsiteY5" fmla="*/ 216866 h 1158382"/>
              <a:gd name="connsiteX6" fmla="*/ 2102543 w 2221555"/>
              <a:gd name="connsiteY6" fmla="*/ 1158382 h 1158382"/>
              <a:gd name="connsiteX7" fmla="*/ 2221555 w 2221555"/>
              <a:gd name="connsiteY7" fmla="*/ 1057883 h 115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555" h="1158382">
                <a:moveTo>
                  <a:pt x="1110778" y="0"/>
                </a:moveTo>
                <a:lnTo>
                  <a:pt x="1110778" y="0"/>
                </a:lnTo>
                <a:lnTo>
                  <a:pt x="0" y="1057883"/>
                </a:lnTo>
                <a:lnTo>
                  <a:pt x="119012" y="1158382"/>
                </a:lnTo>
                <a:lnTo>
                  <a:pt x="1110778" y="216866"/>
                </a:lnTo>
                <a:lnTo>
                  <a:pt x="1110778" y="216866"/>
                </a:lnTo>
                <a:lnTo>
                  <a:pt x="2102543" y="1158382"/>
                </a:lnTo>
                <a:lnTo>
                  <a:pt x="2221555" y="1057883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" name="Graphic 3" descr="Home with solid fill">
            <a:extLst>
              <a:ext uri="{FF2B5EF4-FFF2-40B4-BE49-F238E27FC236}">
                <a16:creationId xmlns:a16="http://schemas.microsoft.com/office/drawing/2014/main" id="{8136CBB9-0965-416B-A4A4-DE36BE4E8027}"/>
              </a:ext>
            </a:extLst>
          </p:cNvPr>
          <p:cNvSpPr/>
          <p:nvPr/>
        </p:nvSpPr>
        <p:spPr>
          <a:xfrm>
            <a:off x="7676272" y="3966191"/>
            <a:ext cx="1586825" cy="1539220"/>
          </a:xfrm>
          <a:custGeom>
            <a:avLst/>
            <a:gdLst>
              <a:gd name="connsiteX0" fmla="*/ 0 w 1586825"/>
              <a:gd name="connsiteY0" fmla="*/ 753742 h 1539220"/>
              <a:gd name="connsiteX1" fmla="*/ 0 w 1586825"/>
              <a:gd name="connsiteY1" fmla="*/ 1539220 h 1539220"/>
              <a:gd name="connsiteX2" fmla="*/ 634730 w 1586825"/>
              <a:gd name="connsiteY2" fmla="*/ 1539220 h 1539220"/>
              <a:gd name="connsiteX3" fmla="*/ 634730 w 1586825"/>
              <a:gd name="connsiteY3" fmla="*/ 878043 h 1539220"/>
              <a:gd name="connsiteX4" fmla="*/ 952095 w 1586825"/>
              <a:gd name="connsiteY4" fmla="*/ 878043 h 1539220"/>
              <a:gd name="connsiteX5" fmla="*/ 952095 w 1586825"/>
              <a:gd name="connsiteY5" fmla="*/ 1539220 h 1539220"/>
              <a:gd name="connsiteX6" fmla="*/ 1586825 w 1586825"/>
              <a:gd name="connsiteY6" fmla="*/ 1539220 h 1539220"/>
              <a:gd name="connsiteX7" fmla="*/ 1586825 w 1586825"/>
              <a:gd name="connsiteY7" fmla="*/ 753742 h 1539220"/>
              <a:gd name="connsiteX8" fmla="*/ 793413 w 1586825"/>
              <a:gd name="connsiteY8" fmla="*/ 0 h 1539220"/>
              <a:gd name="connsiteX9" fmla="*/ 0 w 1586825"/>
              <a:gd name="connsiteY9" fmla="*/ 753742 h 153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6825" h="1539220">
                <a:moveTo>
                  <a:pt x="0" y="753742"/>
                </a:moveTo>
                <a:lnTo>
                  <a:pt x="0" y="1539220"/>
                </a:lnTo>
                <a:lnTo>
                  <a:pt x="634730" y="1539220"/>
                </a:lnTo>
                <a:lnTo>
                  <a:pt x="634730" y="878043"/>
                </a:lnTo>
                <a:lnTo>
                  <a:pt x="952095" y="878043"/>
                </a:lnTo>
                <a:lnTo>
                  <a:pt x="952095" y="1539220"/>
                </a:lnTo>
                <a:lnTo>
                  <a:pt x="1586825" y="1539220"/>
                </a:lnTo>
                <a:lnTo>
                  <a:pt x="1586825" y="753742"/>
                </a:lnTo>
                <a:lnTo>
                  <a:pt x="793413" y="0"/>
                </a:lnTo>
                <a:lnTo>
                  <a:pt x="0" y="753742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019017-2265-4A2D-9581-971EB81A044F}"/>
              </a:ext>
            </a:extLst>
          </p:cNvPr>
          <p:cNvSpPr/>
          <p:nvPr/>
        </p:nvSpPr>
        <p:spPr>
          <a:xfrm>
            <a:off x="8116179" y="4593381"/>
            <a:ext cx="707010" cy="456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Graphic 3" descr="Home with solid fill">
            <a:extLst>
              <a:ext uri="{FF2B5EF4-FFF2-40B4-BE49-F238E27FC236}">
                <a16:creationId xmlns:a16="http://schemas.microsoft.com/office/drawing/2014/main" id="{97D8FB96-DD47-4F95-BE5D-6E2C0C9948A8}"/>
              </a:ext>
            </a:extLst>
          </p:cNvPr>
          <p:cNvSpPr/>
          <p:nvPr/>
        </p:nvSpPr>
        <p:spPr>
          <a:xfrm>
            <a:off x="5279309" y="1519692"/>
            <a:ext cx="2221555" cy="1158382"/>
          </a:xfrm>
          <a:custGeom>
            <a:avLst/>
            <a:gdLst>
              <a:gd name="connsiteX0" fmla="*/ 1110778 w 2221555"/>
              <a:gd name="connsiteY0" fmla="*/ 0 h 1158382"/>
              <a:gd name="connsiteX1" fmla="*/ 1110778 w 2221555"/>
              <a:gd name="connsiteY1" fmla="*/ 0 h 1158382"/>
              <a:gd name="connsiteX2" fmla="*/ 0 w 2221555"/>
              <a:gd name="connsiteY2" fmla="*/ 1057883 h 1158382"/>
              <a:gd name="connsiteX3" fmla="*/ 119012 w 2221555"/>
              <a:gd name="connsiteY3" fmla="*/ 1158382 h 1158382"/>
              <a:gd name="connsiteX4" fmla="*/ 1110778 w 2221555"/>
              <a:gd name="connsiteY4" fmla="*/ 216866 h 1158382"/>
              <a:gd name="connsiteX5" fmla="*/ 1110778 w 2221555"/>
              <a:gd name="connsiteY5" fmla="*/ 216866 h 1158382"/>
              <a:gd name="connsiteX6" fmla="*/ 2102543 w 2221555"/>
              <a:gd name="connsiteY6" fmla="*/ 1158382 h 1158382"/>
              <a:gd name="connsiteX7" fmla="*/ 2221555 w 2221555"/>
              <a:gd name="connsiteY7" fmla="*/ 1057883 h 115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555" h="1158382">
                <a:moveTo>
                  <a:pt x="1110778" y="0"/>
                </a:moveTo>
                <a:lnTo>
                  <a:pt x="1110778" y="0"/>
                </a:lnTo>
                <a:lnTo>
                  <a:pt x="0" y="1057883"/>
                </a:lnTo>
                <a:lnTo>
                  <a:pt x="119012" y="1158382"/>
                </a:lnTo>
                <a:lnTo>
                  <a:pt x="1110778" y="216866"/>
                </a:lnTo>
                <a:lnTo>
                  <a:pt x="1110778" y="216866"/>
                </a:lnTo>
                <a:lnTo>
                  <a:pt x="2102543" y="1158382"/>
                </a:lnTo>
                <a:lnTo>
                  <a:pt x="2221555" y="1057883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" name="Graphic 3" descr="Home with solid fill">
            <a:extLst>
              <a:ext uri="{FF2B5EF4-FFF2-40B4-BE49-F238E27FC236}">
                <a16:creationId xmlns:a16="http://schemas.microsoft.com/office/drawing/2014/main" id="{5DEA7622-9902-49D9-B03E-11AF19E3EB96}"/>
              </a:ext>
            </a:extLst>
          </p:cNvPr>
          <p:cNvSpPr/>
          <p:nvPr/>
        </p:nvSpPr>
        <p:spPr>
          <a:xfrm>
            <a:off x="5596674" y="1884661"/>
            <a:ext cx="1586825" cy="1539220"/>
          </a:xfrm>
          <a:custGeom>
            <a:avLst/>
            <a:gdLst>
              <a:gd name="connsiteX0" fmla="*/ 0 w 1586825"/>
              <a:gd name="connsiteY0" fmla="*/ 753742 h 1539220"/>
              <a:gd name="connsiteX1" fmla="*/ 0 w 1586825"/>
              <a:gd name="connsiteY1" fmla="*/ 1539220 h 1539220"/>
              <a:gd name="connsiteX2" fmla="*/ 634730 w 1586825"/>
              <a:gd name="connsiteY2" fmla="*/ 1539220 h 1539220"/>
              <a:gd name="connsiteX3" fmla="*/ 634730 w 1586825"/>
              <a:gd name="connsiteY3" fmla="*/ 878043 h 1539220"/>
              <a:gd name="connsiteX4" fmla="*/ 952095 w 1586825"/>
              <a:gd name="connsiteY4" fmla="*/ 878043 h 1539220"/>
              <a:gd name="connsiteX5" fmla="*/ 952095 w 1586825"/>
              <a:gd name="connsiteY5" fmla="*/ 1539220 h 1539220"/>
              <a:gd name="connsiteX6" fmla="*/ 1586825 w 1586825"/>
              <a:gd name="connsiteY6" fmla="*/ 1539220 h 1539220"/>
              <a:gd name="connsiteX7" fmla="*/ 1586825 w 1586825"/>
              <a:gd name="connsiteY7" fmla="*/ 753742 h 1539220"/>
              <a:gd name="connsiteX8" fmla="*/ 793413 w 1586825"/>
              <a:gd name="connsiteY8" fmla="*/ 0 h 1539220"/>
              <a:gd name="connsiteX9" fmla="*/ 0 w 1586825"/>
              <a:gd name="connsiteY9" fmla="*/ 753742 h 153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6825" h="1539220">
                <a:moveTo>
                  <a:pt x="0" y="753742"/>
                </a:moveTo>
                <a:lnTo>
                  <a:pt x="0" y="1539220"/>
                </a:lnTo>
                <a:lnTo>
                  <a:pt x="634730" y="1539220"/>
                </a:lnTo>
                <a:lnTo>
                  <a:pt x="634730" y="878043"/>
                </a:lnTo>
                <a:lnTo>
                  <a:pt x="952095" y="878043"/>
                </a:lnTo>
                <a:lnTo>
                  <a:pt x="952095" y="1539220"/>
                </a:lnTo>
                <a:lnTo>
                  <a:pt x="1586825" y="1539220"/>
                </a:lnTo>
                <a:lnTo>
                  <a:pt x="1586825" y="753742"/>
                </a:lnTo>
                <a:lnTo>
                  <a:pt x="793413" y="0"/>
                </a:lnTo>
                <a:lnTo>
                  <a:pt x="0" y="753742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D00C5C-998E-453F-8B53-E408FD440A86}"/>
              </a:ext>
            </a:extLst>
          </p:cNvPr>
          <p:cNvSpPr/>
          <p:nvPr/>
        </p:nvSpPr>
        <p:spPr>
          <a:xfrm>
            <a:off x="6036581" y="2511851"/>
            <a:ext cx="707010" cy="456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Graphic 13" descr="Medieval Armor outline">
            <a:extLst>
              <a:ext uri="{FF2B5EF4-FFF2-40B4-BE49-F238E27FC236}">
                <a16:creationId xmlns:a16="http://schemas.microsoft.com/office/drawing/2014/main" id="{1A871253-B6D3-492A-B013-58C62343E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1121" y="4652909"/>
            <a:ext cx="642174" cy="642174"/>
          </a:xfrm>
          <a:prstGeom prst="rect">
            <a:avLst/>
          </a:prstGeom>
        </p:spPr>
      </p:pic>
      <p:pic>
        <p:nvPicPr>
          <p:cNvPr id="26" name="Graphic 25" descr="Apple outline">
            <a:extLst>
              <a:ext uri="{FF2B5EF4-FFF2-40B4-BE49-F238E27FC236}">
                <a16:creationId xmlns:a16="http://schemas.microsoft.com/office/drawing/2014/main" id="{B743C313-BB86-49B9-84A1-B22CFE4C5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2384" y="2511851"/>
            <a:ext cx="609729" cy="609729"/>
          </a:xfrm>
          <a:prstGeom prst="rect">
            <a:avLst/>
          </a:prstGeom>
        </p:spPr>
      </p:pic>
      <p:pic>
        <p:nvPicPr>
          <p:cNvPr id="28" name="Graphic 27" descr="Sword outline">
            <a:extLst>
              <a:ext uri="{FF2B5EF4-FFF2-40B4-BE49-F238E27FC236}">
                <a16:creationId xmlns:a16="http://schemas.microsoft.com/office/drawing/2014/main" id="{121D4883-AC99-4574-931C-0B03C733D6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0446" y="2930411"/>
            <a:ext cx="693973" cy="69397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1843CBE-AD5C-46F8-A60D-E69F50546EE8}"/>
              </a:ext>
            </a:extLst>
          </p:cNvPr>
          <p:cNvGrpSpPr/>
          <p:nvPr/>
        </p:nvGrpSpPr>
        <p:grpSpPr>
          <a:xfrm>
            <a:off x="2484360" y="4612305"/>
            <a:ext cx="721882" cy="1321441"/>
            <a:chOff x="2484360" y="4612305"/>
            <a:chExt cx="721882" cy="1321441"/>
          </a:xfrm>
        </p:grpSpPr>
        <p:sp>
          <p:nvSpPr>
            <p:cNvPr id="33" name="Freeform: Shape 32" descr="Signpost with solid fill">
              <a:extLst>
                <a:ext uri="{FF2B5EF4-FFF2-40B4-BE49-F238E27FC236}">
                  <a16:creationId xmlns:a16="http://schemas.microsoft.com/office/drawing/2014/main" id="{E26F0AB5-B75E-41E7-A085-4D7DB6DBC65C}"/>
                </a:ext>
              </a:extLst>
            </p:cNvPr>
            <p:cNvSpPr/>
            <p:nvPr/>
          </p:nvSpPr>
          <p:spPr>
            <a:xfrm>
              <a:off x="2484360" y="4612305"/>
              <a:ext cx="721882" cy="1321441"/>
            </a:xfrm>
            <a:custGeom>
              <a:avLst/>
              <a:gdLst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594649 h 1321441"/>
                <a:gd name="connsiteX4" fmla="*/ 725433 w 725433"/>
                <a:gd name="connsiteY4" fmla="*/ 925009 h 1321441"/>
                <a:gd name="connsiteX5" fmla="*/ 721882 w 725433"/>
                <a:gd name="connsiteY5" fmla="*/ 925009 h 1321441"/>
                <a:gd name="connsiteX6" fmla="*/ 721882 w 725433"/>
                <a:gd name="connsiteY6" fmla="*/ 1321441 h 1321441"/>
                <a:gd name="connsiteX7" fmla="*/ 611390 w 725433"/>
                <a:gd name="connsiteY7" fmla="*/ 1321441 h 1321441"/>
                <a:gd name="connsiteX8" fmla="*/ 611390 w 725433"/>
                <a:gd name="connsiteY8" fmla="*/ 528577 h 1321441"/>
                <a:gd name="connsiteX9" fmla="*/ 184154 w 725433"/>
                <a:gd name="connsiteY9" fmla="*/ 528577 h 1321441"/>
                <a:gd name="connsiteX10" fmla="*/ 0 w 725433"/>
                <a:gd name="connsiteY10" fmla="*/ 363397 h 1321441"/>
                <a:gd name="connsiteX11" fmla="*/ 187837 w 725433"/>
                <a:gd name="connsiteY11" fmla="*/ 198216 h 1321441"/>
                <a:gd name="connsiteX12" fmla="*/ 611390 w 725433"/>
                <a:gd name="connsiteY12" fmla="*/ 198216 h 1321441"/>
                <a:gd name="connsiteX13" fmla="*/ 611390 w 725433"/>
                <a:gd name="connsiteY13" fmla="*/ 49554 h 1321441"/>
                <a:gd name="connsiteX14" fmla="*/ 666636 w 725433"/>
                <a:gd name="connsiteY14" fmla="*/ 0 h 1321441"/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925009 h 1321441"/>
                <a:gd name="connsiteX4" fmla="*/ 721882 w 725433"/>
                <a:gd name="connsiteY4" fmla="*/ 925009 h 1321441"/>
                <a:gd name="connsiteX5" fmla="*/ 721882 w 725433"/>
                <a:gd name="connsiteY5" fmla="*/ 1321441 h 1321441"/>
                <a:gd name="connsiteX6" fmla="*/ 611390 w 725433"/>
                <a:gd name="connsiteY6" fmla="*/ 1321441 h 1321441"/>
                <a:gd name="connsiteX7" fmla="*/ 611390 w 725433"/>
                <a:gd name="connsiteY7" fmla="*/ 528577 h 1321441"/>
                <a:gd name="connsiteX8" fmla="*/ 184154 w 725433"/>
                <a:gd name="connsiteY8" fmla="*/ 528577 h 1321441"/>
                <a:gd name="connsiteX9" fmla="*/ 0 w 725433"/>
                <a:gd name="connsiteY9" fmla="*/ 363397 h 1321441"/>
                <a:gd name="connsiteX10" fmla="*/ 187837 w 725433"/>
                <a:gd name="connsiteY10" fmla="*/ 198216 h 1321441"/>
                <a:gd name="connsiteX11" fmla="*/ 611390 w 725433"/>
                <a:gd name="connsiteY11" fmla="*/ 198216 h 1321441"/>
                <a:gd name="connsiteX12" fmla="*/ 611390 w 725433"/>
                <a:gd name="connsiteY12" fmla="*/ 49554 h 1321441"/>
                <a:gd name="connsiteX13" fmla="*/ 666636 w 725433"/>
                <a:gd name="connsiteY13" fmla="*/ 0 h 1321441"/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925009 h 1321441"/>
                <a:gd name="connsiteX4" fmla="*/ 721882 w 725433"/>
                <a:gd name="connsiteY4" fmla="*/ 1321441 h 1321441"/>
                <a:gd name="connsiteX5" fmla="*/ 611390 w 725433"/>
                <a:gd name="connsiteY5" fmla="*/ 1321441 h 1321441"/>
                <a:gd name="connsiteX6" fmla="*/ 611390 w 725433"/>
                <a:gd name="connsiteY6" fmla="*/ 528577 h 1321441"/>
                <a:gd name="connsiteX7" fmla="*/ 184154 w 725433"/>
                <a:gd name="connsiteY7" fmla="*/ 528577 h 1321441"/>
                <a:gd name="connsiteX8" fmla="*/ 0 w 725433"/>
                <a:gd name="connsiteY8" fmla="*/ 363397 h 1321441"/>
                <a:gd name="connsiteX9" fmla="*/ 187837 w 725433"/>
                <a:gd name="connsiteY9" fmla="*/ 198216 h 1321441"/>
                <a:gd name="connsiteX10" fmla="*/ 611390 w 725433"/>
                <a:gd name="connsiteY10" fmla="*/ 198216 h 1321441"/>
                <a:gd name="connsiteX11" fmla="*/ 611390 w 725433"/>
                <a:gd name="connsiteY11" fmla="*/ 49554 h 1321441"/>
                <a:gd name="connsiteX12" fmla="*/ 666636 w 725433"/>
                <a:gd name="connsiteY12" fmla="*/ 0 h 1321441"/>
                <a:gd name="connsiteX0" fmla="*/ 666636 w 730066"/>
                <a:gd name="connsiteY0" fmla="*/ 0 h 1321441"/>
                <a:gd name="connsiteX1" fmla="*/ 721882 w 730066"/>
                <a:gd name="connsiteY1" fmla="*/ 49554 h 1321441"/>
                <a:gd name="connsiteX2" fmla="*/ 721882 w 730066"/>
                <a:gd name="connsiteY2" fmla="*/ 594649 h 1321441"/>
                <a:gd name="connsiteX3" fmla="*/ 721882 w 730066"/>
                <a:gd name="connsiteY3" fmla="*/ 1321441 h 1321441"/>
                <a:gd name="connsiteX4" fmla="*/ 611390 w 730066"/>
                <a:gd name="connsiteY4" fmla="*/ 1321441 h 1321441"/>
                <a:gd name="connsiteX5" fmla="*/ 611390 w 730066"/>
                <a:gd name="connsiteY5" fmla="*/ 528577 h 1321441"/>
                <a:gd name="connsiteX6" fmla="*/ 184154 w 730066"/>
                <a:gd name="connsiteY6" fmla="*/ 528577 h 1321441"/>
                <a:gd name="connsiteX7" fmla="*/ 0 w 730066"/>
                <a:gd name="connsiteY7" fmla="*/ 363397 h 1321441"/>
                <a:gd name="connsiteX8" fmla="*/ 187837 w 730066"/>
                <a:gd name="connsiteY8" fmla="*/ 198216 h 1321441"/>
                <a:gd name="connsiteX9" fmla="*/ 611390 w 730066"/>
                <a:gd name="connsiteY9" fmla="*/ 198216 h 1321441"/>
                <a:gd name="connsiteX10" fmla="*/ 611390 w 730066"/>
                <a:gd name="connsiteY10" fmla="*/ 49554 h 1321441"/>
                <a:gd name="connsiteX11" fmla="*/ 666636 w 730066"/>
                <a:gd name="connsiteY11" fmla="*/ 0 h 1321441"/>
                <a:gd name="connsiteX0" fmla="*/ 666636 w 721882"/>
                <a:gd name="connsiteY0" fmla="*/ 0 h 1321441"/>
                <a:gd name="connsiteX1" fmla="*/ 721882 w 721882"/>
                <a:gd name="connsiteY1" fmla="*/ 49554 h 1321441"/>
                <a:gd name="connsiteX2" fmla="*/ 721882 w 721882"/>
                <a:gd name="connsiteY2" fmla="*/ 1321441 h 1321441"/>
                <a:gd name="connsiteX3" fmla="*/ 611390 w 721882"/>
                <a:gd name="connsiteY3" fmla="*/ 1321441 h 1321441"/>
                <a:gd name="connsiteX4" fmla="*/ 611390 w 721882"/>
                <a:gd name="connsiteY4" fmla="*/ 528577 h 1321441"/>
                <a:gd name="connsiteX5" fmla="*/ 184154 w 721882"/>
                <a:gd name="connsiteY5" fmla="*/ 528577 h 1321441"/>
                <a:gd name="connsiteX6" fmla="*/ 0 w 721882"/>
                <a:gd name="connsiteY6" fmla="*/ 363397 h 1321441"/>
                <a:gd name="connsiteX7" fmla="*/ 187837 w 721882"/>
                <a:gd name="connsiteY7" fmla="*/ 198216 h 1321441"/>
                <a:gd name="connsiteX8" fmla="*/ 611390 w 721882"/>
                <a:gd name="connsiteY8" fmla="*/ 198216 h 1321441"/>
                <a:gd name="connsiteX9" fmla="*/ 611390 w 721882"/>
                <a:gd name="connsiteY9" fmla="*/ 49554 h 1321441"/>
                <a:gd name="connsiteX10" fmla="*/ 666636 w 721882"/>
                <a:gd name="connsiteY10" fmla="*/ 0 h 132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882" h="1321441">
                  <a:moveTo>
                    <a:pt x="666636" y="0"/>
                  </a:moveTo>
                  <a:cubicBezTo>
                    <a:pt x="697943" y="0"/>
                    <a:pt x="721882" y="21475"/>
                    <a:pt x="721882" y="49554"/>
                  </a:cubicBezTo>
                  <a:lnTo>
                    <a:pt x="721882" y="1321441"/>
                  </a:lnTo>
                  <a:lnTo>
                    <a:pt x="611390" y="1321441"/>
                  </a:lnTo>
                  <a:lnTo>
                    <a:pt x="611390" y="528577"/>
                  </a:lnTo>
                  <a:lnTo>
                    <a:pt x="184154" y="528577"/>
                  </a:lnTo>
                  <a:lnTo>
                    <a:pt x="0" y="363397"/>
                  </a:lnTo>
                  <a:cubicBezTo>
                    <a:pt x="1841" y="365049"/>
                    <a:pt x="90236" y="287414"/>
                    <a:pt x="187837" y="198216"/>
                  </a:cubicBezTo>
                  <a:lnTo>
                    <a:pt x="611390" y="198216"/>
                  </a:lnTo>
                  <a:lnTo>
                    <a:pt x="611390" y="49554"/>
                  </a:lnTo>
                  <a:cubicBezTo>
                    <a:pt x="611390" y="21475"/>
                    <a:pt x="635331" y="0"/>
                    <a:pt x="66663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SG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7C7167-94B4-4969-918B-92E18E8B6F66}"/>
                </a:ext>
              </a:extLst>
            </p:cNvPr>
            <p:cNvSpPr txBox="1"/>
            <p:nvPr/>
          </p:nvSpPr>
          <p:spPr>
            <a:xfrm>
              <a:off x="2595502" y="4821778"/>
              <a:ext cx="595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Home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Graphic 6" descr="Lock with solid fill">
            <a:extLst>
              <a:ext uri="{FF2B5EF4-FFF2-40B4-BE49-F238E27FC236}">
                <a16:creationId xmlns:a16="http://schemas.microsoft.com/office/drawing/2014/main" id="{A45F13E9-2DCE-45C8-87C0-28F4216853D6}"/>
              </a:ext>
            </a:extLst>
          </p:cNvPr>
          <p:cNvSpPr/>
          <p:nvPr/>
        </p:nvSpPr>
        <p:spPr>
          <a:xfrm>
            <a:off x="1085729" y="3207145"/>
            <a:ext cx="533400" cy="695325"/>
          </a:xfrm>
          <a:custGeom>
            <a:avLst/>
            <a:gdLst>
              <a:gd name="connsiteX0" fmla="*/ 285750 w 533400"/>
              <a:gd name="connsiteY0" fmla="*/ 549593 h 695325"/>
              <a:gd name="connsiteX1" fmla="*/ 285750 w 533400"/>
              <a:gd name="connsiteY1" fmla="*/ 600075 h 695325"/>
              <a:gd name="connsiteX2" fmla="*/ 247650 w 533400"/>
              <a:gd name="connsiteY2" fmla="*/ 600075 h 695325"/>
              <a:gd name="connsiteX3" fmla="*/ 247650 w 533400"/>
              <a:gd name="connsiteY3" fmla="*/ 549593 h 695325"/>
              <a:gd name="connsiteX4" fmla="*/ 209550 w 533400"/>
              <a:gd name="connsiteY4" fmla="*/ 495300 h 695325"/>
              <a:gd name="connsiteX5" fmla="*/ 266700 w 533400"/>
              <a:gd name="connsiteY5" fmla="*/ 438150 h 695325"/>
              <a:gd name="connsiteX6" fmla="*/ 323850 w 533400"/>
              <a:gd name="connsiteY6" fmla="*/ 495300 h 695325"/>
              <a:gd name="connsiteX7" fmla="*/ 285750 w 533400"/>
              <a:gd name="connsiteY7" fmla="*/ 549593 h 695325"/>
              <a:gd name="connsiteX8" fmla="*/ 123825 w 533400"/>
              <a:gd name="connsiteY8" fmla="*/ 200025 h 695325"/>
              <a:gd name="connsiteX9" fmla="*/ 266700 w 533400"/>
              <a:gd name="connsiteY9" fmla="*/ 57150 h 695325"/>
              <a:gd name="connsiteX10" fmla="*/ 409575 w 533400"/>
              <a:gd name="connsiteY10" fmla="*/ 200025 h 695325"/>
              <a:gd name="connsiteX11" fmla="*/ 409575 w 533400"/>
              <a:gd name="connsiteY11" fmla="*/ 305753 h 695325"/>
              <a:gd name="connsiteX12" fmla="*/ 266700 w 533400"/>
              <a:gd name="connsiteY12" fmla="*/ 295275 h 695325"/>
              <a:gd name="connsiteX13" fmla="*/ 123825 w 533400"/>
              <a:gd name="connsiteY13" fmla="*/ 305753 h 695325"/>
              <a:gd name="connsiteX14" fmla="*/ 123825 w 533400"/>
              <a:gd name="connsiteY14" fmla="*/ 200025 h 695325"/>
              <a:gd name="connsiteX15" fmla="*/ 466725 w 533400"/>
              <a:gd name="connsiteY15" fmla="*/ 309563 h 695325"/>
              <a:gd name="connsiteX16" fmla="*/ 466725 w 533400"/>
              <a:gd name="connsiteY16" fmla="*/ 200025 h 695325"/>
              <a:gd name="connsiteX17" fmla="*/ 266700 w 533400"/>
              <a:gd name="connsiteY17" fmla="*/ 0 h 695325"/>
              <a:gd name="connsiteX18" fmla="*/ 66675 w 533400"/>
              <a:gd name="connsiteY18" fmla="*/ 200025 h 695325"/>
              <a:gd name="connsiteX19" fmla="*/ 66675 w 533400"/>
              <a:gd name="connsiteY19" fmla="*/ 309563 h 695325"/>
              <a:gd name="connsiteX20" fmla="*/ 0 w 533400"/>
              <a:gd name="connsiteY20" fmla="*/ 314325 h 695325"/>
              <a:gd name="connsiteX21" fmla="*/ 0 w 533400"/>
              <a:gd name="connsiteY21" fmla="*/ 676275 h 695325"/>
              <a:gd name="connsiteX22" fmla="*/ 266700 w 533400"/>
              <a:gd name="connsiteY22" fmla="*/ 695325 h 695325"/>
              <a:gd name="connsiteX23" fmla="*/ 533400 w 533400"/>
              <a:gd name="connsiteY23" fmla="*/ 676275 h 695325"/>
              <a:gd name="connsiteX24" fmla="*/ 533400 w 533400"/>
              <a:gd name="connsiteY24" fmla="*/ 314325 h 695325"/>
              <a:gd name="connsiteX25" fmla="*/ 466725 w 533400"/>
              <a:gd name="connsiteY25" fmla="*/ 309563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400" h="695325">
                <a:moveTo>
                  <a:pt x="285750" y="549593"/>
                </a:moveTo>
                <a:lnTo>
                  <a:pt x="285750" y="600075"/>
                </a:lnTo>
                <a:lnTo>
                  <a:pt x="247650" y="600075"/>
                </a:lnTo>
                <a:lnTo>
                  <a:pt x="247650" y="549593"/>
                </a:lnTo>
                <a:cubicBezTo>
                  <a:pt x="225743" y="541973"/>
                  <a:pt x="209550" y="521017"/>
                  <a:pt x="209550" y="495300"/>
                </a:cubicBezTo>
                <a:cubicBezTo>
                  <a:pt x="209550" y="463868"/>
                  <a:pt x="235268" y="438150"/>
                  <a:pt x="266700" y="438150"/>
                </a:cubicBezTo>
                <a:cubicBezTo>
                  <a:pt x="298133" y="438150"/>
                  <a:pt x="323850" y="463868"/>
                  <a:pt x="323850" y="495300"/>
                </a:cubicBezTo>
                <a:cubicBezTo>
                  <a:pt x="323850" y="520065"/>
                  <a:pt x="307658" y="541020"/>
                  <a:pt x="285750" y="549593"/>
                </a:cubicBezTo>
                <a:close/>
                <a:moveTo>
                  <a:pt x="123825" y="200025"/>
                </a:moveTo>
                <a:cubicBezTo>
                  <a:pt x="123825" y="120968"/>
                  <a:pt x="187643" y="57150"/>
                  <a:pt x="266700" y="57150"/>
                </a:cubicBezTo>
                <a:cubicBezTo>
                  <a:pt x="345758" y="57150"/>
                  <a:pt x="409575" y="120968"/>
                  <a:pt x="409575" y="200025"/>
                </a:cubicBezTo>
                <a:lnTo>
                  <a:pt x="409575" y="305753"/>
                </a:lnTo>
                <a:lnTo>
                  <a:pt x="266700" y="295275"/>
                </a:lnTo>
                <a:lnTo>
                  <a:pt x="123825" y="305753"/>
                </a:lnTo>
                <a:lnTo>
                  <a:pt x="123825" y="200025"/>
                </a:lnTo>
                <a:close/>
                <a:moveTo>
                  <a:pt x="466725" y="309563"/>
                </a:moveTo>
                <a:lnTo>
                  <a:pt x="466725" y="200025"/>
                </a:lnTo>
                <a:cubicBezTo>
                  <a:pt x="466725" y="89535"/>
                  <a:pt x="377190" y="0"/>
                  <a:pt x="266700" y="0"/>
                </a:cubicBezTo>
                <a:cubicBezTo>
                  <a:pt x="156210" y="0"/>
                  <a:pt x="66675" y="89535"/>
                  <a:pt x="66675" y="200025"/>
                </a:cubicBezTo>
                <a:lnTo>
                  <a:pt x="66675" y="309563"/>
                </a:lnTo>
                <a:lnTo>
                  <a:pt x="0" y="314325"/>
                </a:lnTo>
                <a:lnTo>
                  <a:pt x="0" y="676275"/>
                </a:lnTo>
                <a:lnTo>
                  <a:pt x="266700" y="695325"/>
                </a:lnTo>
                <a:lnTo>
                  <a:pt x="533400" y="676275"/>
                </a:lnTo>
                <a:lnTo>
                  <a:pt x="533400" y="314325"/>
                </a:lnTo>
                <a:lnTo>
                  <a:pt x="466725" y="309563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055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30627D-2BBB-4D52-9478-91435D82A7E5}"/>
              </a:ext>
            </a:extLst>
          </p:cNvPr>
          <p:cNvSpPr/>
          <p:nvPr/>
        </p:nvSpPr>
        <p:spPr>
          <a:xfrm>
            <a:off x="2304721" y="2033845"/>
            <a:ext cx="7582557" cy="4260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E46C8-055A-4BBD-AE38-6EECCBAEC69A}"/>
              </a:ext>
            </a:extLst>
          </p:cNvPr>
          <p:cNvSpPr/>
          <p:nvPr/>
        </p:nvSpPr>
        <p:spPr>
          <a:xfrm>
            <a:off x="2304721" y="531491"/>
            <a:ext cx="7582557" cy="15482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Graphic 14" descr="Deciduous tree with solid fill">
            <a:extLst>
              <a:ext uri="{FF2B5EF4-FFF2-40B4-BE49-F238E27FC236}">
                <a16:creationId xmlns:a16="http://schemas.microsoft.com/office/drawing/2014/main" id="{55AC492B-E715-4308-8F91-D697F64D2CC1}"/>
              </a:ext>
            </a:extLst>
          </p:cNvPr>
          <p:cNvSpPr/>
          <p:nvPr/>
        </p:nvSpPr>
        <p:spPr>
          <a:xfrm>
            <a:off x="7483153" y="1099674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" name="Graphic 14" descr="Deciduous tree with solid fill">
            <a:extLst>
              <a:ext uri="{FF2B5EF4-FFF2-40B4-BE49-F238E27FC236}">
                <a16:creationId xmlns:a16="http://schemas.microsoft.com/office/drawing/2014/main" id="{2ACE1F6B-E61A-4FF4-9FB5-CAA38288FDEC}"/>
              </a:ext>
            </a:extLst>
          </p:cNvPr>
          <p:cNvSpPr/>
          <p:nvPr/>
        </p:nvSpPr>
        <p:spPr>
          <a:xfrm>
            <a:off x="8685215" y="1288928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Graphic 14" descr="Deciduous tree with solid fill">
            <a:extLst>
              <a:ext uri="{FF2B5EF4-FFF2-40B4-BE49-F238E27FC236}">
                <a16:creationId xmlns:a16="http://schemas.microsoft.com/office/drawing/2014/main" id="{32D5E81D-1728-4DA4-8244-EB9787F5397D}"/>
              </a:ext>
            </a:extLst>
          </p:cNvPr>
          <p:cNvSpPr/>
          <p:nvPr/>
        </p:nvSpPr>
        <p:spPr>
          <a:xfrm>
            <a:off x="8013626" y="135304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268BD0D-0515-423A-A7BE-53F2BE307419}"/>
              </a:ext>
            </a:extLst>
          </p:cNvPr>
          <p:cNvGrpSpPr/>
          <p:nvPr/>
        </p:nvGrpSpPr>
        <p:grpSpPr>
          <a:xfrm>
            <a:off x="7688062" y="4261282"/>
            <a:ext cx="1892400" cy="1589102"/>
            <a:chOff x="7358907" y="3601222"/>
            <a:chExt cx="2221555" cy="1904189"/>
          </a:xfrm>
        </p:grpSpPr>
        <p:sp>
          <p:nvSpPr>
            <p:cNvPr id="10" name="Graphic 3" descr="Home with solid fill">
              <a:extLst>
                <a:ext uri="{FF2B5EF4-FFF2-40B4-BE49-F238E27FC236}">
                  <a16:creationId xmlns:a16="http://schemas.microsoft.com/office/drawing/2014/main" id="{5169B51F-F38C-47FE-9EBC-2C8CDD8E0233}"/>
                </a:ext>
              </a:extLst>
            </p:cNvPr>
            <p:cNvSpPr/>
            <p:nvPr/>
          </p:nvSpPr>
          <p:spPr>
            <a:xfrm>
              <a:off x="7358907" y="3601222"/>
              <a:ext cx="2221555" cy="1158382"/>
            </a:xfrm>
            <a:custGeom>
              <a:avLst/>
              <a:gdLst>
                <a:gd name="connsiteX0" fmla="*/ 1110778 w 2221555"/>
                <a:gd name="connsiteY0" fmla="*/ 0 h 1158382"/>
                <a:gd name="connsiteX1" fmla="*/ 1110778 w 2221555"/>
                <a:gd name="connsiteY1" fmla="*/ 0 h 1158382"/>
                <a:gd name="connsiteX2" fmla="*/ 0 w 2221555"/>
                <a:gd name="connsiteY2" fmla="*/ 1057883 h 1158382"/>
                <a:gd name="connsiteX3" fmla="*/ 119012 w 2221555"/>
                <a:gd name="connsiteY3" fmla="*/ 1158382 h 1158382"/>
                <a:gd name="connsiteX4" fmla="*/ 1110778 w 2221555"/>
                <a:gd name="connsiteY4" fmla="*/ 216866 h 1158382"/>
                <a:gd name="connsiteX5" fmla="*/ 1110778 w 2221555"/>
                <a:gd name="connsiteY5" fmla="*/ 216866 h 1158382"/>
                <a:gd name="connsiteX6" fmla="*/ 2102543 w 2221555"/>
                <a:gd name="connsiteY6" fmla="*/ 1158382 h 1158382"/>
                <a:gd name="connsiteX7" fmla="*/ 2221555 w 2221555"/>
                <a:gd name="connsiteY7" fmla="*/ 1057883 h 115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1555" h="1158382">
                  <a:moveTo>
                    <a:pt x="1110778" y="0"/>
                  </a:moveTo>
                  <a:lnTo>
                    <a:pt x="1110778" y="0"/>
                  </a:lnTo>
                  <a:lnTo>
                    <a:pt x="0" y="1057883"/>
                  </a:lnTo>
                  <a:lnTo>
                    <a:pt x="119012" y="1158382"/>
                  </a:lnTo>
                  <a:lnTo>
                    <a:pt x="1110778" y="216866"/>
                  </a:lnTo>
                  <a:lnTo>
                    <a:pt x="1110778" y="216866"/>
                  </a:lnTo>
                  <a:lnTo>
                    <a:pt x="2102543" y="1158382"/>
                  </a:lnTo>
                  <a:lnTo>
                    <a:pt x="2221555" y="1057883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1" name="Graphic 3" descr="Home with solid fill">
              <a:extLst>
                <a:ext uri="{FF2B5EF4-FFF2-40B4-BE49-F238E27FC236}">
                  <a16:creationId xmlns:a16="http://schemas.microsoft.com/office/drawing/2014/main" id="{400F9990-DB48-4FA6-B1DC-EE4DC37A8C42}"/>
                </a:ext>
              </a:extLst>
            </p:cNvPr>
            <p:cNvSpPr/>
            <p:nvPr/>
          </p:nvSpPr>
          <p:spPr>
            <a:xfrm>
              <a:off x="7676272" y="3966191"/>
              <a:ext cx="1586825" cy="1539220"/>
            </a:xfrm>
            <a:custGeom>
              <a:avLst/>
              <a:gdLst>
                <a:gd name="connsiteX0" fmla="*/ 0 w 1586825"/>
                <a:gd name="connsiteY0" fmla="*/ 753742 h 1539220"/>
                <a:gd name="connsiteX1" fmla="*/ 0 w 1586825"/>
                <a:gd name="connsiteY1" fmla="*/ 1539220 h 1539220"/>
                <a:gd name="connsiteX2" fmla="*/ 634730 w 1586825"/>
                <a:gd name="connsiteY2" fmla="*/ 1539220 h 1539220"/>
                <a:gd name="connsiteX3" fmla="*/ 634730 w 1586825"/>
                <a:gd name="connsiteY3" fmla="*/ 878043 h 1539220"/>
                <a:gd name="connsiteX4" fmla="*/ 952095 w 1586825"/>
                <a:gd name="connsiteY4" fmla="*/ 878043 h 1539220"/>
                <a:gd name="connsiteX5" fmla="*/ 952095 w 1586825"/>
                <a:gd name="connsiteY5" fmla="*/ 1539220 h 1539220"/>
                <a:gd name="connsiteX6" fmla="*/ 1586825 w 1586825"/>
                <a:gd name="connsiteY6" fmla="*/ 1539220 h 1539220"/>
                <a:gd name="connsiteX7" fmla="*/ 1586825 w 1586825"/>
                <a:gd name="connsiteY7" fmla="*/ 753742 h 1539220"/>
                <a:gd name="connsiteX8" fmla="*/ 793413 w 1586825"/>
                <a:gd name="connsiteY8" fmla="*/ 0 h 1539220"/>
                <a:gd name="connsiteX9" fmla="*/ 0 w 1586825"/>
                <a:gd name="connsiteY9" fmla="*/ 753742 h 153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6825" h="1539220">
                  <a:moveTo>
                    <a:pt x="0" y="753742"/>
                  </a:moveTo>
                  <a:lnTo>
                    <a:pt x="0" y="1539220"/>
                  </a:lnTo>
                  <a:lnTo>
                    <a:pt x="634730" y="1539220"/>
                  </a:lnTo>
                  <a:lnTo>
                    <a:pt x="634730" y="878043"/>
                  </a:lnTo>
                  <a:lnTo>
                    <a:pt x="952095" y="878043"/>
                  </a:lnTo>
                  <a:lnTo>
                    <a:pt x="952095" y="1539220"/>
                  </a:lnTo>
                  <a:lnTo>
                    <a:pt x="1586825" y="1539220"/>
                  </a:lnTo>
                  <a:lnTo>
                    <a:pt x="1586825" y="753742"/>
                  </a:lnTo>
                  <a:lnTo>
                    <a:pt x="793413" y="0"/>
                  </a:lnTo>
                  <a:lnTo>
                    <a:pt x="0" y="753742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1A571F-83EA-43F5-901C-69F0CC9DF38E}"/>
                </a:ext>
              </a:extLst>
            </p:cNvPr>
            <p:cNvSpPr/>
            <p:nvPr/>
          </p:nvSpPr>
          <p:spPr>
            <a:xfrm>
              <a:off x="8116179" y="4593381"/>
              <a:ext cx="707010" cy="4567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6" name="Graphic 15" descr="Medieval Armor outline">
              <a:extLst>
                <a:ext uri="{FF2B5EF4-FFF2-40B4-BE49-F238E27FC236}">
                  <a16:creationId xmlns:a16="http://schemas.microsoft.com/office/drawing/2014/main" id="{E90871C7-810D-4D3B-B7DA-9E8F77780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91121" y="4652909"/>
              <a:ext cx="642174" cy="64217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3285AD-1EF0-4679-BCCF-B709EE416768}"/>
              </a:ext>
            </a:extLst>
          </p:cNvPr>
          <p:cNvGrpSpPr/>
          <p:nvPr/>
        </p:nvGrpSpPr>
        <p:grpSpPr>
          <a:xfrm>
            <a:off x="5279310" y="1519693"/>
            <a:ext cx="1742928" cy="1493938"/>
            <a:chOff x="5279309" y="1519692"/>
            <a:chExt cx="2221555" cy="1904189"/>
          </a:xfrm>
        </p:grpSpPr>
        <p:sp>
          <p:nvSpPr>
            <p:cNvPr id="13" name="Graphic 3" descr="Home with solid fill">
              <a:extLst>
                <a:ext uri="{FF2B5EF4-FFF2-40B4-BE49-F238E27FC236}">
                  <a16:creationId xmlns:a16="http://schemas.microsoft.com/office/drawing/2014/main" id="{E32F5B7A-A519-4129-94F6-E36D67704C20}"/>
                </a:ext>
              </a:extLst>
            </p:cNvPr>
            <p:cNvSpPr/>
            <p:nvPr/>
          </p:nvSpPr>
          <p:spPr>
            <a:xfrm>
              <a:off x="5279309" y="1519692"/>
              <a:ext cx="2221555" cy="1158382"/>
            </a:xfrm>
            <a:custGeom>
              <a:avLst/>
              <a:gdLst>
                <a:gd name="connsiteX0" fmla="*/ 1110778 w 2221555"/>
                <a:gd name="connsiteY0" fmla="*/ 0 h 1158382"/>
                <a:gd name="connsiteX1" fmla="*/ 1110778 w 2221555"/>
                <a:gd name="connsiteY1" fmla="*/ 0 h 1158382"/>
                <a:gd name="connsiteX2" fmla="*/ 0 w 2221555"/>
                <a:gd name="connsiteY2" fmla="*/ 1057883 h 1158382"/>
                <a:gd name="connsiteX3" fmla="*/ 119012 w 2221555"/>
                <a:gd name="connsiteY3" fmla="*/ 1158382 h 1158382"/>
                <a:gd name="connsiteX4" fmla="*/ 1110778 w 2221555"/>
                <a:gd name="connsiteY4" fmla="*/ 216866 h 1158382"/>
                <a:gd name="connsiteX5" fmla="*/ 1110778 w 2221555"/>
                <a:gd name="connsiteY5" fmla="*/ 216866 h 1158382"/>
                <a:gd name="connsiteX6" fmla="*/ 2102543 w 2221555"/>
                <a:gd name="connsiteY6" fmla="*/ 1158382 h 1158382"/>
                <a:gd name="connsiteX7" fmla="*/ 2221555 w 2221555"/>
                <a:gd name="connsiteY7" fmla="*/ 1057883 h 115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1555" h="1158382">
                  <a:moveTo>
                    <a:pt x="1110778" y="0"/>
                  </a:moveTo>
                  <a:lnTo>
                    <a:pt x="1110778" y="0"/>
                  </a:lnTo>
                  <a:lnTo>
                    <a:pt x="0" y="1057883"/>
                  </a:lnTo>
                  <a:lnTo>
                    <a:pt x="119012" y="1158382"/>
                  </a:lnTo>
                  <a:lnTo>
                    <a:pt x="1110778" y="216866"/>
                  </a:lnTo>
                  <a:lnTo>
                    <a:pt x="1110778" y="216866"/>
                  </a:lnTo>
                  <a:lnTo>
                    <a:pt x="2102543" y="1158382"/>
                  </a:lnTo>
                  <a:lnTo>
                    <a:pt x="2221555" y="1057883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4" name="Graphic 3" descr="Home with solid fill">
              <a:extLst>
                <a:ext uri="{FF2B5EF4-FFF2-40B4-BE49-F238E27FC236}">
                  <a16:creationId xmlns:a16="http://schemas.microsoft.com/office/drawing/2014/main" id="{75DD8BD6-9ED6-4E9C-AD99-C9E99D0DCDD0}"/>
                </a:ext>
              </a:extLst>
            </p:cNvPr>
            <p:cNvSpPr/>
            <p:nvPr/>
          </p:nvSpPr>
          <p:spPr>
            <a:xfrm>
              <a:off x="5596674" y="1884661"/>
              <a:ext cx="1586825" cy="1539220"/>
            </a:xfrm>
            <a:custGeom>
              <a:avLst/>
              <a:gdLst>
                <a:gd name="connsiteX0" fmla="*/ 0 w 1586825"/>
                <a:gd name="connsiteY0" fmla="*/ 753742 h 1539220"/>
                <a:gd name="connsiteX1" fmla="*/ 0 w 1586825"/>
                <a:gd name="connsiteY1" fmla="*/ 1539220 h 1539220"/>
                <a:gd name="connsiteX2" fmla="*/ 634730 w 1586825"/>
                <a:gd name="connsiteY2" fmla="*/ 1539220 h 1539220"/>
                <a:gd name="connsiteX3" fmla="*/ 634730 w 1586825"/>
                <a:gd name="connsiteY3" fmla="*/ 878043 h 1539220"/>
                <a:gd name="connsiteX4" fmla="*/ 952095 w 1586825"/>
                <a:gd name="connsiteY4" fmla="*/ 878043 h 1539220"/>
                <a:gd name="connsiteX5" fmla="*/ 952095 w 1586825"/>
                <a:gd name="connsiteY5" fmla="*/ 1539220 h 1539220"/>
                <a:gd name="connsiteX6" fmla="*/ 1586825 w 1586825"/>
                <a:gd name="connsiteY6" fmla="*/ 1539220 h 1539220"/>
                <a:gd name="connsiteX7" fmla="*/ 1586825 w 1586825"/>
                <a:gd name="connsiteY7" fmla="*/ 753742 h 1539220"/>
                <a:gd name="connsiteX8" fmla="*/ 793413 w 1586825"/>
                <a:gd name="connsiteY8" fmla="*/ 0 h 1539220"/>
                <a:gd name="connsiteX9" fmla="*/ 0 w 1586825"/>
                <a:gd name="connsiteY9" fmla="*/ 753742 h 153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6825" h="1539220">
                  <a:moveTo>
                    <a:pt x="0" y="753742"/>
                  </a:moveTo>
                  <a:lnTo>
                    <a:pt x="0" y="1539220"/>
                  </a:lnTo>
                  <a:lnTo>
                    <a:pt x="634730" y="1539220"/>
                  </a:lnTo>
                  <a:lnTo>
                    <a:pt x="634730" y="878043"/>
                  </a:lnTo>
                  <a:lnTo>
                    <a:pt x="952095" y="878043"/>
                  </a:lnTo>
                  <a:lnTo>
                    <a:pt x="952095" y="1539220"/>
                  </a:lnTo>
                  <a:lnTo>
                    <a:pt x="1586825" y="1539220"/>
                  </a:lnTo>
                  <a:lnTo>
                    <a:pt x="1586825" y="753742"/>
                  </a:lnTo>
                  <a:lnTo>
                    <a:pt x="793413" y="0"/>
                  </a:lnTo>
                  <a:lnTo>
                    <a:pt x="0" y="753742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EC1768-AD70-4B4B-BABC-150FB1776BAE}"/>
                </a:ext>
              </a:extLst>
            </p:cNvPr>
            <p:cNvSpPr/>
            <p:nvPr/>
          </p:nvSpPr>
          <p:spPr>
            <a:xfrm>
              <a:off x="6036581" y="2511851"/>
              <a:ext cx="707010" cy="4567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7" name="Graphic 16" descr="Apple outline">
              <a:extLst>
                <a:ext uri="{FF2B5EF4-FFF2-40B4-BE49-F238E27FC236}">
                  <a16:creationId xmlns:a16="http://schemas.microsoft.com/office/drawing/2014/main" id="{D429B115-B104-4722-A8CC-91ACD68F3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12384" y="2511851"/>
              <a:ext cx="609729" cy="609729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828DBD-45EA-4A6F-8FAE-06F827B4E222}"/>
              </a:ext>
            </a:extLst>
          </p:cNvPr>
          <p:cNvGrpSpPr/>
          <p:nvPr/>
        </p:nvGrpSpPr>
        <p:grpSpPr>
          <a:xfrm>
            <a:off x="2978841" y="2033845"/>
            <a:ext cx="1915096" cy="1641510"/>
            <a:chOff x="2813082" y="2033845"/>
            <a:chExt cx="2221555" cy="1904189"/>
          </a:xfrm>
        </p:grpSpPr>
        <p:sp>
          <p:nvSpPr>
            <p:cNvPr id="4" name="Graphic 3" descr="Home with solid fill">
              <a:extLst>
                <a:ext uri="{FF2B5EF4-FFF2-40B4-BE49-F238E27FC236}">
                  <a16:creationId xmlns:a16="http://schemas.microsoft.com/office/drawing/2014/main" id="{5247D70D-5474-4B85-801B-16C64269345D}"/>
                </a:ext>
              </a:extLst>
            </p:cNvPr>
            <p:cNvSpPr/>
            <p:nvPr/>
          </p:nvSpPr>
          <p:spPr>
            <a:xfrm>
              <a:off x="2813082" y="2033845"/>
              <a:ext cx="2221555" cy="1158382"/>
            </a:xfrm>
            <a:custGeom>
              <a:avLst/>
              <a:gdLst>
                <a:gd name="connsiteX0" fmla="*/ 1110778 w 2221555"/>
                <a:gd name="connsiteY0" fmla="*/ 0 h 1158382"/>
                <a:gd name="connsiteX1" fmla="*/ 1110778 w 2221555"/>
                <a:gd name="connsiteY1" fmla="*/ 0 h 1158382"/>
                <a:gd name="connsiteX2" fmla="*/ 0 w 2221555"/>
                <a:gd name="connsiteY2" fmla="*/ 1057883 h 1158382"/>
                <a:gd name="connsiteX3" fmla="*/ 119012 w 2221555"/>
                <a:gd name="connsiteY3" fmla="*/ 1158382 h 1158382"/>
                <a:gd name="connsiteX4" fmla="*/ 1110778 w 2221555"/>
                <a:gd name="connsiteY4" fmla="*/ 216866 h 1158382"/>
                <a:gd name="connsiteX5" fmla="*/ 1110778 w 2221555"/>
                <a:gd name="connsiteY5" fmla="*/ 216866 h 1158382"/>
                <a:gd name="connsiteX6" fmla="*/ 2102543 w 2221555"/>
                <a:gd name="connsiteY6" fmla="*/ 1158382 h 1158382"/>
                <a:gd name="connsiteX7" fmla="*/ 2221555 w 2221555"/>
                <a:gd name="connsiteY7" fmla="*/ 1057883 h 115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1555" h="1158382">
                  <a:moveTo>
                    <a:pt x="1110778" y="0"/>
                  </a:moveTo>
                  <a:lnTo>
                    <a:pt x="1110778" y="0"/>
                  </a:lnTo>
                  <a:lnTo>
                    <a:pt x="0" y="1057883"/>
                  </a:lnTo>
                  <a:lnTo>
                    <a:pt x="119012" y="1158382"/>
                  </a:lnTo>
                  <a:lnTo>
                    <a:pt x="1110778" y="216866"/>
                  </a:lnTo>
                  <a:lnTo>
                    <a:pt x="1110778" y="216866"/>
                  </a:lnTo>
                  <a:lnTo>
                    <a:pt x="2102543" y="1158382"/>
                  </a:lnTo>
                  <a:lnTo>
                    <a:pt x="2221555" y="1057883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" name="Graphic 3" descr="Home with solid fill">
              <a:extLst>
                <a:ext uri="{FF2B5EF4-FFF2-40B4-BE49-F238E27FC236}">
                  <a16:creationId xmlns:a16="http://schemas.microsoft.com/office/drawing/2014/main" id="{35E53489-7A9D-42FC-84E9-69CC707942AA}"/>
                </a:ext>
              </a:extLst>
            </p:cNvPr>
            <p:cNvSpPr/>
            <p:nvPr/>
          </p:nvSpPr>
          <p:spPr>
            <a:xfrm>
              <a:off x="3130447" y="2398814"/>
              <a:ext cx="1586825" cy="1539220"/>
            </a:xfrm>
            <a:custGeom>
              <a:avLst/>
              <a:gdLst>
                <a:gd name="connsiteX0" fmla="*/ 0 w 1586825"/>
                <a:gd name="connsiteY0" fmla="*/ 753742 h 1539220"/>
                <a:gd name="connsiteX1" fmla="*/ 0 w 1586825"/>
                <a:gd name="connsiteY1" fmla="*/ 1539220 h 1539220"/>
                <a:gd name="connsiteX2" fmla="*/ 634730 w 1586825"/>
                <a:gd name="connsiteY2" fmla="*/ 1539220 h 1539220"/>
                <a:gd name="connsiteX3" fmla="*/ 634730 w 1586825"/>
                <a:gd name="connsiteY3" fmla="*/ 878043 h 1539220"/>
                <a:gd name="connsiteX4" fmla="*/ 952095 w 1586825"/>
                <a:gd name="connsiteY4" fmla="*/ 878043 h 1539220"/>
                <a:gd name="connsiteX5" fmla="*/ 952095 w 1586825"/>
                <a:gd name="connsiteY5" fmla="*/ 1539220 h 1539220"/>
                <a:gd name="connsiteX6" fmla="*/ 1586825 w 1586825"/>
                <a:gd name="connsiteY6" fmla="*/ 1539220 h 1539220"/>
                <a:gd name="connsiteX7" fmla="*/ 1586825 w 1586825"/>
                <a:gd name="connsiteY7" fmla="*/ 753742 h 1539220"/>
                <a:gd name="connsiteX8" fmla="*/ 793413 w 1586825"/>
                <a:gd name="connsiteY8" fmla="*/ 0 h 1539220"/>
                <a:gd name="connsiteX9" fmla="*/ 0 w 1586825"/>
                <a:gd name="connsiteY9" fmla="*/ 753742 h 153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6825" h="1539220">
                  <a:moveTo>
                    <a:pt x="0" y="753742"/>
                  </a:moveTo>
                  <a:lnTo>
                    <a:pt x="0" y="1539220"/>
                  </a:lnTo>
                  <a:lnTo>
                    <a:pt x="634730" y="1539220"/>
                  </a:lnTo>
                  <a:lnTo>
                    <a:pt x="634730" y="878043"/>
                  </a:lnTo>
                  <a:lnTo>
                    <a:pt x="952095" y="878043"/>
                  </a:lnTo>
                  <a:lnTo>
                    <a:pt x="952095" y="1539220"/>
                  </a:lnTo>
                  <a:lnTo>
                    <a:pt x="1586825" y="1539220"/>
                  </a:lnTo>
                  <a:lnTo>
                    <a:pt x="1586825" y="753742"/>
                  </a:lnTo>
                  <a:lnTo>
                    <a:pt x="793413" y="0"/>
                  </a:lnTo>
                  <a:lnTo>
                    <a:pt x="0" y="753742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42710A-5A18-461D-95BC-3F818C87A407}"/>
                </a:ext>
              </a:extLst>
            </p:cNvPr>
            <p:cNvSpPr/>
            <p:nvPr/>
          </p:nvSpPr>
          <p:spPr>
            <a:xfrm>
              <a:off x="3570354" y="3026004"/>
              <a:ext cx="707010" cy="4567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8" name="Graphic 17" descr="Sword outline">
              <a:extLst>
                <a:ext uri="{FF2B5EF4-FFF2-40B4-BE49-F238E27FC236}">
                  <a16:creationId xmlns:a16="http://schemas.microsoft.com/office/drawing/2014/main" id="{F22ACA65-DC07-4BEA-81A1-A5DEB8985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0446" y="2930411"/>
              <a:ext cx="693973" cy="69397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C6A03A-FA79-4406-9A49-54F8493793FE}"/>
              </a:ext>
            </a:extLst>
          </p:cNvPr>
          <p:cNvGrpSpPr/>
          <p:nvPr/>
        </p:nvGrpSpPr>
        <p:grpSpPr>
          <a:xfrm>
            <a:off x="2484360" y="4612305"/>
            <a:ext cx="721882" cy="1321441"/>
            <a:chOff x="2484360" y="4612305"/>
            <a:chExt cx="721882" cy="1321441"/>
          </a:xfrm>
        </p:grpSpPr>
        <p:sp>
          <p:nvSpPr>
            <p:cNvPr id="20" name="Freeform: Shape 19" descr="Signpost with solid fill">
              <a:extLst>
                <a:ext uri="{FF2B5EF4-FFF2-40B4-BE49-F238E27FC236}">
                  <a16:creationId xmlns:a16="http://schemas.microsoft.com/office/drawing/2014/main" id="{5E5A1D85-7DE4-4790-81A0-B3D484091E6E}"/>
                </a:ext>
              </a:extLst>
            </p:cNvPr>
            <p:cNvSpPr/>
            <p:nvPr/>
          </p:nvSpPr>
          <p:spPr>
            <a:xfrm>
              <a:off x="2484360" y="4612305"/>
              <a:ext cx="721882" cy="1321441"/>
            </a:xfrm>
            <a:custGeom>
              <a:avLst/>
              <a:gdLst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594649 h 1321441"/>
                <a:gd name="connsiteX4" fmla="*/ 725433 w 725433"/>
                <a:gd name="connsiteY4" fmla="*/ 925009 h 1321441"/>
                <a:gd name="connsiteX5" fmla="*/ 721882 w 725433"/>
                <a:gd name="connsiteY5" fmla="*/ 925009 h 1321441"/>
                <a:gd name="connsiteX6" fmla="*/ 721882 w 725433"/>
                <a:gd name="connsiteY6" fmla="*/ 1321441 h 1321441"/>
                <a:gd name="connsiteX7" fmla="*/ 611390 w 725433"/>
                <a:gd name="connsiteY7" fmla="*/ 1321441 h 1321441"/>
                <a:gd name="connsiteX8" fmla="*/ 611390 w 725433"/>
                <a:gd name="connsiteY8" fmla="*/ 528577 h 1321441"/>
                <a:gd name="connsiteX9" fmla="*/ 184154 w 725433"/>
                <a:gd name="connsiteY9" fmla="*/ 528577 h 1321441"/>
                <a:gd name="connsiteX10" fmla="*/ 0 w 725433"/>
                <a:gd name="connsiteY10" fmla="*/ 363397 h 1321441"/>
                <a:gd name="connsiteX11" fmla="*/ 187837 w 725433"/>
                <a:gd name="connsiteY11" fmla="*/ 198216 h 1321441"/>
                <a:gd name="connsiteX12" fmla="*/ 611390 w 725433"/>
                <a:gd name="connsiteY12" fmla="*/ 198216 h 1321441"/>
                <a:gd name="connsiteX13" fmla="*/ 611390 w 725433"/>
                <a:gd name="connsiteY13" fmla="*/ 49554 h 1321441"/>
                <a:gd name="connsiteX14" fmla="*/ 666636 w 725433"/>
                <a:gd name="connsiteY14" fmla="*/ 0 h 1321441"/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925009 h 1321441"/>
                <a:gd name="connsiteX4" fmla="*/ 721882 w 725433"/>
                <a:gd name="connsiteY4" fmla="*/ 925009 h 1321441"/>
                <a:gd name="connsiteX5" fmla="*/ 721882 w 725433"/>
                <a:gd name="connsiteY5" fmla="*/ 1321441 h 1321441"/>
                <a:gd name="connsiteX6" fmla="*/ 611390 w 725433"/>
                <a:gd name="connsiteY6" fmla="*/ 1321441 h 1321441"/>
                <a:gd name="connsiteX7" fmla="*/ 611390 w 725433"/>
                <a:gd name="connsiteY7" fmla="*/ 528577 h 1321441"/>
                <a:gd name="connsiteX8" fmla="*/ 184154 w 725433"/>
                <a:gd name="connsiteY8" fmla="*/ 528577 h 1321441"/>
                <a:gd name="connsiteX9" fmla="*/ 0 w 725433"/>
                <a:gd name="connsiteY9" fmla="*/ 363397 h 1321441"/>
                <a:gd name="connsiteX10" fmla="*/ 187837 w 725433"/>
                <a:gd name="connsiteY10" fmla="*/ 198216 h 1321441"/>
                <a:gd name="connsiteX11" fmla="*/ 611390 w 725433"/>
                <a:gd name="connsiteY11" fmla="*/ 198216 h 1321441"/>
                <a:gd name="connsiteX12" fmla="*/ 611390 w 725433"/>
                <a:gd name="connsiteY12" fmla="*/ 49554 h 1321441"/>
                <a:gd name="connsiteX13" fmla="*/ 666636 w 725433"/>
                <a:gd name="connsiteY13" fmla="*/ 0 h 1321441"/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925009 h 1321441"/>
                <a:gd name="connsiteX4" fmla="*/ 721882 w 725433"/>
                <a:gd name="connsiteY4" fmla="*/ 1321441 h 1321441"/>
                <a:gd name="connsiteX5" fmla="*/ 611390 w 725433"/>
                <a:gd name="connsiteY5" fmla="*/ 1321441 h 1321441"/>
                <a:gd name="connsiteX6" fmla="*/ 611390 w 725433"/>
                <a:gd name="connsiteY6" fmla="*/ 528577 h 1321441"/>
                <a:gd name="connsiteX7" fmla="*/ 184154 w 725433"/>
                <a:gd name="connsiteY7" fmla="*/ 528577 h 1321441"/>
                <a:gd name="connsiteX8" fmla="*/ 0 w 725433"/>
                <a:gd name="connsiteY8" fmla="*/ 363397 h 1321441"/>
                <a:gd name="connsiteX9" fmla="*/ 187837 w 725433"/>
                <a:gd name="connsiteY9" fmla="*/ 198216 h 1321441"/>
                <a:gd name="connsiteX10" fmla="*/ 611390 w 725433"/>
                <a:gd name="connsiteY10" fmla="*/ 198216 h 1321441"/>
                <a:gd name="connsiteX11" fmla="*/ 611390 w 725433"/>
                <a:gd name="connsiteY11" fmla="*/ 49554 h 1321441"/>
                <a:gd name="connsiteX12" fmla="*/ 666636 w 725433"/>
                <a:gd name="connsiteY12" fmla="*/ 0 h 1321441"/>
                <a:gd name="connsiteX0" fmla="*/ 666636 w 730066"/>
                <a:gd name="connsiteY0" fmla="*/ 0 h 1321441"/>
                <a:gd name="connsiteX1" fmla="*/ 721882 w 730066"/>
                <a:gd name="connsiteY1" fmla="*/ 49554 h 1321441"/>
                <a:gd name="connsiteX2" fmla="*/ 721882 w 730066"/>
                <a:gd name="connsiteY2" fmla="*/ 594649 h 1321441"/>
                <a:gd name="connsiteX3" fmla="*/ 721882 w 730066"/>
                <a:gd name="connsiteY3" fmla="*/ 1321441 h 1321441"/>
                <a:gd name="connsiteX4" fmla="*/ 611390 w 730066"/>
                <a:gd name="connsiteY4" fmla="*/ 1321441 h 1321441"/>
                <a:gd name="connsiteX5" fmla="*/ 611390 w 730066"/>
                <a:gd name="connsiteY5" fmla="*/ 528577 h 1321441"/>
                <a:gd name="connsiteX6" fmla="*/ 184154 w 730066"/>
                <a:gd name="connsiteY6" fmla="*/ 528577 h 1321441"/>
                <a:gd name="connsiteX7" fmla="*/ 0 w 730066"/>
                <a:gd name="connsiteY7" fmla="*/ 363397 h 1321441"/>
                <a:gd name="connsiteX8" fmla="*/ 187837 w 730066"/>
                <a:gd name="connsiteY8" fmla="*/ 198216 h 1321441"/>
                <a:gd name="connsiteX9" fmla="*/ 611390 w 730066"/>
                <a:gd name="connsiteY9" fmla="*/ 198216 h 1321441"/>
                <a:gd name="connsiteX10" fmla="*/ 611390 w 730066"/>
                <a:gd name="connsiteY10" fmla="*/ 49554 h 1321441"/>
                <a:gd name="connsiteX11" fmla="*/ 666636 w 730066"/>
                <a:gd name="connsiteY11" fmla="*/ 0 h 1321441"/>
                <a:gd name="connsiteX0" fmla="*/ 666636 w 721882"/>
                <a:gd name="connsiteY0" fmla="*/ 0 h 1321441"/>
                <a:gd name="connsiteX1" fmla="*/ 721882 w 721882"/>
                <a:gd name="connsiteY1" fmla="*/ 49554 h 1321441"/>
                <a:gd name="connsiteX2" fmla="*/ 721882 w 721882"/>
                <a:gd name="connsiteY2" fmla="*/ 1321441 h 1321441"/>
                <a:gd name="connsiteX3" fmla="*/ 611390 w 721882"/>
                <a:gd name="connsiteY3" fmla="*/ 1321441 h 1321441"/>
                <a:gd name="connsiteX4" fmla="*/ 611390 w 721882"/>
                <a:gd name="connsiteY4" fmla="*/ 528577 h 1321441"/>
                <a:gd name="connsiteX5" fmla="*/ 184154 w 721882"/>
                <a:gd name="connsiteY5" fmla="*/ 528577 h 1321441"/>
                <a:gd name="connsiteX6" fmla="*/ 0 w 721882"/>
                <a:gd name="connsiteY6" fmla="*/ 363397 h 1321441"/>
                <a:gd name="connsiteX7" fmla="*/ 187837 w 721882"/>
                <a:gd name="connsiteY7" fmla="*/ 198216 h 1321441"/>
                <a:gd name="connsiteX8" fmla="*/ 611390 w 721882"/>
                <a:gd name="connsiteY8" fmla="*/ 198216 h 1321441"/>
                <a:gd name="connsiteX9" fmla="*/ 611390 w 721882"/>
                <a:gd name="connsiteY9" fmla="*/ 49554 h 1321441"/>
                <a:gd name="connsiteX10" fmla="*/ 666636 w 721882"/>
                <a:gd name="connsiteY10" fmla="*/ 0 h 132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882" h="1321441">
                  <a:moveTo>
                    <a:pt x="666636" y="0"/>
                  </a:moveTo>
                  <a:cubicBezTo>
                    <a:pt x="697943" y="0"/>
                    <a:pt x="721882" y="21475"/>
                    <a:pt x="721882" y="49554"/>
                  </a:cubicBezTo>
                  <a:lnTo>
                    <a:pt x="721882" y="1321441"/>
                  </a:lnTo>
                  <a:lnTo>
                    <a:pt x="611390" y="1321441"/>
                  </a:lnTo>
                  <a:lnTo>
                    <a:pt x="611390" y="528577"/>
                  </a:lnTo>
                  <a:lnTo>
                    <a:pt x="184154" y="528577"/>
                  </a:lnTo>
                  <a:lnTo>
                    <a:pt x="0" y="363397"/>
                  </a:lnTo>
                  <a:cubicBezTo>
                    <a:pt x="1841" y="365049"/>
                    <a:pt x="90236" y="287414"/>
                    <a:pt x="187837" y="198216"/>
                  </a:cubicBezTo>
                  <a:lnTo>
                    <a:pt x="611390" y="198216"/>
                  </a:lnTo>
                  <a:lnTo>
                    <a:pt x="611390" y="49554"/>
                  </a:lnTo>
                  <a:cubicBezTo>
                    <a:pt x="611390" y="21475"/>
                    <a:pt x="635331" y="0"/>
                    <a:pt x="66663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S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8607D9-E283-4AF2-AC23-DCE5A6C5F4B4}"/>
                </a:ext>
              </a:extLst>
            </p:cNvPr>
            <p:cNvSpPr txBox="1"/>
            <p:nvPr/>
          </p:nvSpPr>
          <p:spPr>
            <a:xfrm>
              <a:off x="2595502" y="4821778"/>
              <a:ext cx="595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Home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aphic 2" descr="Man with solid fill">
            <a:extLst>
              <a:ext uri="{FF2B5EF4-FFF2-40B4-BE49-F238E27FC236}">
                <a16:creationId xmlns:a16="http://schemas.microsoft.com/office/drawing/2014/main" id="{EA660793-1B78-4AF2-ADAD-18E635004BC3}"/>
              </a:ext>
            </a:extLst>
          </p:cNvPr>
          <p:cNvGrpSpPr/>
          <p:nvPr/>
        </p:nvGrpSpPr>
        <p:grpSpPr>
          <a:xfrm>
            <a:off x="5167522" y="2870173"/>
            <a:ext cx="321498" cy="657610"/>
            <a:chOff x="5886450" y="3000375"/>
            <a:chExt cx="419100" cy="857250"/>
          </a:xfrm>
          <a:solidFill>
            <a:srgbClr val="000000"/>
          </a:solidFill>
        </p:grpSpPr>
        <p:sp>
          <p:nvSpPr>
            <p:cNvPr id="23" name="Graphic 2" descr="Man with solid fill">
              <a:extLst>
                <a:ext uri="{FF2B5EF4-FFF2-40B4-BE49-F238E27FC236}">
                  <a16:creationId xmlns:a16="http://schemas.microsoft.com/office/drawing/2014/main" id="{8AAF8EE9-F644-44FC-8DF8-83BBA7508D0C}"/>
                </a:ext>
              </a:extLst>
            </p:cNvPr>
            <p:cNvSpPr/>
            <p:nvPr/>
          </p:nvSpPr>
          <p:spPr>
            <a:xfrm>
              <a:off x="6019800" y="300037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4" name="Graphic 2" descr="Man with solid fill">
              <a:extLst>
                <a:ext uri="{FF2B5EF4-FFF2-40B4-BE49-F238E27FC236}">
                  <a16:creationId xmlns:a16="http://schemas.microsoft.com/office/drawing/2014/main" id="{4936BF9F-A42D-4D23-B94C-9BFA4D4B25C4}"/>
                </a:ext>
              </a:extLst>
            </p:cNvPr>
            <p:cNvSpPr/>
            <p:nvPr/>
          </p:nvSpPr>
          <p:spPr>
            <a:xfrm>
              <a:off x="5886450" y="317182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28" name="Graphic 2" descr="Man with solid fill">
            <a:extLst>
              <a:ext uri="{FF2B5EF4-FFF2-40B4-BE49-F238E27FC236}">
                <a16:creationId xmlns:a16="http://schemas.microsoft.com/office/drawing/2014/main" id="{5CB853E8-0BD0-4DC3-9D45-06238F4C1F6A}"/>
              </a:ext>
            </a:extLst>
          </p:cNvPr>
          <p:cNvGrpSpPr/>
          <p:nvPr/>
        </p:nvGrpSpPr>
        <p:grpSpPr>
          <a:xfrm>
            <a:off x="2705256" y="3429000"/>
            <a:ext cx="321498" cy="657610"/>
            <a:chOff x="5886450" y="3000375"/>
            <a:chExt cx="419100" cy="857250"/>
          </a:xfrm>
          <a:solidFill>
            <a:srgbClr val="000000"/>
          </a:solidFill>
        </p:grpSpPr>
        <p:sp>
          <p:nvSpPr>
            <p:cNvPr id="29" name="Graphic 2" descr="Man with solid fill">
              <a:extLst>
                <a:ext uri="{FF2B5EF4-FFF2-40B4-BE49-F238E27FC236}">
                  <a16:creationId xmlns:a16="http://schemas.microsoft.com/office/drawing/2014/main" id="{BAB15D2C-687A-425C-AD4E-93367B93C0F1}"/>
                </a:ext>
              </a:extLst>
            </p:cNvPr>
            <p:cNvSpPr/>
            <p:nvPr/>
          </p:nvSpPr>
          <p:spPr>
            <a:xfrm>
              <a:off x="6019800" y="300037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0" name="Graphic 2" descr="Man with solid fill">
              <a:extLst>
                <a:ext uri="{FF2B5EF4-FFF2-40B4-BE49-F238E27FC236}">
                  <a16:creationId xmlns:a16="http://schemas.microsoft.com/office/drawing/2014/main" id="{9AFBB3C2-FAEC-4A81-BE17-2D56C5C45508}"/>
                </a:ext>
              </a:extLst>
            </p:cNvPr>
            <p:cNvSpPr/>
            <p:nvPr/>
          </p:nvSpPr>
          <p:spPr>
            <a:xfrm>
              <a:off x="5886450" y="317182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31" name="Graphic 2" descr="Man with solid fill">
            <a:extLst>
              <a:ext uri="{FF2B5EF4-FFF2-40B4-BE49-F238E27FC236}">
                <a16:creationId xmlns:a16="http://schemas.microsoft.com/office/drawing/2014/main" id="{8E7889C5-55F7-41CB-8B79-0F60B69FB8CB}"/>
              </a:ext>
            </a:extLst>
          </p:cNvPr>
          <p:cNvGrpSpPr/>
          <p:nvPr/>
        </p:nvGrpSpPr>
        <p:grpSpPr>
          <a:xfrm>
            <a:off x="7274187" y="5289310"/>
            <a:ext cx="321498" cy="657610"/>
            <a:chOff x="5886450" y="3000375"/>
            <a:chExt cx="419100" cy="857250"/>
          </a:xfrm>
          <a:solidFill>
            <a:srgbClr val="000000"/>
          </a:solidFill>
        </p:grpSpPr>
        <p:sp>
          <p:nvSpPr>
            <p:cNvPr id="32" name="Graphic 2" descr="Man with solid fill">
              <a:extLst>
                <a:ext uri="{FF2B5EF4-FFF2-40B4-BE49-F238E27FC236}">
                  <a16:creationId xmlns:a16="http://schemas.microsoft.com/office/drawing/2014/main" id="{B911535D-F0FC-4148-8B2C-E2FD1159BEF9}"/>
                </a:ext>
              </a:extLst>
            </p:cNvPr>
            <p:cNvSpPr/>
            <p:nvPr/>
          </p:nvSpPr>
          <p:spPr>
            <a:xfrm>
              <a:off x="6019800" y="300037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3" name="Graphic 2" descr="Man with solid fill">
              <a:extLst>
                <a:ext uri="{FF2B5EF4-FFF2-40B4-BE49-F238E27FC236}">
                  <a16:creationId xmlns:a16="http://schemas.microsoft.com/office/drawing/2014/main" id="{E7965A73-A149-432B-8CDB-A5C7CDFB7747}"/>
                </a:ext>
              </a:extLst>
            </p:cNvPr>
            <p:cNvSpPr/>
            <p:nvPr/>
          </p:nvSpPr>
          <p:spPr>
            <a:xfrm>
              <a:off x="5886450" y="317182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34" name="Graphic 2" descr="Man with solid fill">
            <a:extLst>
              <a:ext uri="{FF2B5EF4-FFF2-40B4-BE49-F238E27FC236}">
                <a16:creationId xmlns:a16="http://schemas.microsoft.com/office/drawing/2014/main" id="{E318390B-E30D-40A8-9A50-90461C7F76D9}"/>
              </a:ext>
            </a:extLst>
          </p:cNvPr>
          <p:cNvGrpSpPr/>
          <p:nvPr/>
        </p:nvGrpSpPr>
        <p:grpSpPr>
          <a:xfrm>
            <a:off x="10064889" y="2488410"/>
            <a:ext cx="770094" cy="1575194"/>
            <a:chOff x="5886450" y="3000375"/>
            <a:chExt cx="419100" cy="857250"/>
          </a:xfrm>
          <a:solidFill>
            <a:srgbClr val="000000"/>
          </a:solidFill>
        </p:grpSpPr>
        <p:sp>
          <p:nvSpPr>
            <p:cNvPr id="35" name="Graphic 2" descr="Man with solid fill">
              <a:extLst>
                <a:ext uri="{FF2B5EF4-FFF2-40B4-BE49-F238E27FC236}">
                  <a16:creationId xmlns:a16="http://schemas.microsoft.com/office/drawing/2014/main" id="{A968D72F-E95E-4B14-84DC-88A21A8E4FBD}"/>
                </a:ext>
              </a:extLst>
            </p:cNvPr>
            <p:cNvSpPr/>
            <p:nvPr/>
          </p:nvSpPr>
          <p:spPr>
            <a:xfrm>
              <a:off x="6019800" y="300037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6" name="Graphic 2" descr="Man with solid fill">
              <a:extLst>
                <a:ext uri="{FF2B5EF4-FFF2-40B4-BE49-F238E27FC236}">
                  <a16:creationId xmlns:a16="http://schemas.microsoft.com/office/drawing/2014/main" id="{3F940A8E-7D7C-4919-BDBB-80FCC8E9BFCA}"/>
                </a:ext>
              </a:extLst>
            </p:cNvPr>
            <p:cNvSpPr/>
            <p:nvPr/>
          </p:nvSpPr>
          <p:spPr>
            <a:xfrm>
              <a:off x="5886450" y="317182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63277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27</Words>
  <Application>Microsoft Office PowerPoint</Application>
  <PresentationFormat>Widescreen</PresentationFormat>
  <Paragraphs>15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Art assets!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assets!</dc:title>
  <dc:creator>Tan Yan Rong Amelia</dc:creator>
  <cp:lastModifiedBy>Tan Yan Rong Amelia</cp:lastModifiedBy>
  <cp:revision>37</cp:revision>
  <dcterms:created xsi:type="dcterms:W3CDTF">2021-05-26T14:50:47Z</dcterms:created>
  <dcterms:modified xsi:type="dcterms:W3CDTF">2021-05-29T08:33:08Z</dcterms:modified>
</cp:coreProperties>
</file>