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80" r:id="rId4"/>
    <p:sldId id="272" r:id="rId5"/>
    <p:sldId id="258" r:id="rId6"/>
    <p:sldId id="262" r:id="rId7"/>
    <p:sldId id="281" r:id="rId8"/>
    <p:sldId id="263" r:id="rId9"/>
    <p:sldId id="265" r:id="rId10"/>
    <p:sldId id="264" r:id="rId11"/>
    <p:sldId id="267" r:id="rId12"/>
    <p:sldId id="282" r:id="rId13"/>
    <p:sldId id="266" r:id="rId14"/>
    <p:sldId id="268" r:id="rId15"/>
    <p:sldId id="275" r:id="rId16"/>
    <p:sldId id="276" r:id="rId17"/>
    <p:sldId id="277" r:id="rId18"/>
    <p:sldId id="278" r:id="rId19"/>
    <p:sldId id="279" r:id="rId20"/>
    <p:sldId id="286" r:id="rId21"/>
    <p:sldId id="283" r:id="rId22"/>
    <p:sldId id="269" r:id="rId23"/>
    <p:sldId id="273" r:id="rId24"/>
    <p:sldId id="270" r:id="rId25"/>
    <p:sldId id="274" r:id="rId26"/>
    <p:sldId id="284" r:id="rId27"/>
    <p:sldId id="285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39"/>
    <a:srgbClr val="C6CF32"/>
    <a:srgbClr val="A3C516"/>
    <a:srgbClr val="ACD01B"/>
    <a:srgbClr val="A1C315"/>
    <a:srgbClr val="446440"/>
    <a:srgbClr val="4B6E46"/>
    <a:srgbClr val="326446"/>
    <a:srgbClr val="9FC115"/>
    <a:srgbClr val="86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3" autoAdjust="0"/>
    <p:restoredTop sz="91080" autoAdjust="0"/>
  </p:normalViewPr>
  <p:slideViewPr>
    <p:cSldViewPr snapToGrid="0">
      <p:cViewPr varScale="1">
        <p:scale>
          <a:sx n="86" d="100"/>
          <a:sy n="86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9E72-4CF8-4FC4-AFB8-C7D44F7C90AE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BAA3-0BE5-4E37-891A-195896895D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0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37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3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Outside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62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073-CDE6-43F9-A777-317B6F04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69C0-1549-408B-BD05-1B8AB1CE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51D1-27A7-4F4D-8936-1B678A4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9DE-CE6B-4A6A-8228-ED24979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E9F5-A37E-4CAF-83EF-030EACB1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DDE-0E25-40D5-92B2-7D4AAEC5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095E-BDC7-43D8-9F91-24CF3A36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694-18CC-4AD6-B539-C12B188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94A-E4B8-4AFF-9BA8-408B11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94A-3B70-4DBB-9735-3995D11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FACE-214A-4185-BBC1-C92074DC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22BB6-7D77-45CC-93A1-01FEA67B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2F0E-BDCB-4320-9AE3-DFD781A8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F27-3609-4332-91CE-05C248E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48FD-88FE-47F0-9753-98915BA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089-DC38-4B79-AC41-8E3378C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50B-D96F-494E-8765-9AA9021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5C9-147B-4376-8741-E55C85C7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170-8EE8-4B50-BAAC-9840DC0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851-1FA2-4AB6-AC12-3F1EA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047-6F20-43ED-9246-FC864167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7728-DB38-44B8-BECD-F433700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F8B-DE06-4EF3-BED6-B119AAE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797-76B4-422A-95C0-FB0CE750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4D4F-98C2-4A6C-B808-EF39E8FB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7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639-2C0A-45A5-AB85-0ACFDF6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D3D-D3AB-4705-A16B-93A8EDA9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F895-8938-4F78-9DB8-F1B02A8B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13D-70CB-48A8-915A-DAED31D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5D5-186D-4FF7-8B42-6A54C35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2A9C-EC9E-492F-B48E-D3C6274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B3-C9A1-4C2E-BBD6-C4924FF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EA8-6C64-4A1F-A9D1-F6FAB617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1F17-2AB6-4F45-BCEC-3E47FC81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C4EA-27B5-46AB-A552-1D54B4C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13A6-A75E-419D-ADE4-25A21C7EA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A16B2-0C77-4CCD-98E2-7C3BAA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2C71-2C3F-4563-8A54-7F18963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C54EF-7B57-478D-8024-8D8E0AD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742-BB07-48BF-8420-8C0B45D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B7A2F-C768-429E-B6B9-BC7D99D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D44E-F70E-46A5-9C82-815F6B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3B5-65B4-483E-B938-B874BAD6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9462-FF94-448F-B3CD-20BBC2D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596B-1941-4AE2-AA3D-36A11F2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82F-268E-4EAC-BBE5-3703AC7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2AD-E76B-4631-BD18-EC2FDEB7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71B4-C415-4729-BDE3-B8B1340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E347-7383-4E4B-AB61-68167B13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F228-2B78-4EC5-918F-BBEFDD9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D177-9ED6-4D01-8ED9-33335C3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9861-0EAA-4B1F-A0B4-D100592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7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01-B17E-4E49-A113-8381085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AAD9-3719-4323-BEF5-9529E24F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7CC7-7895-4359-A39C-6B482BB6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48B5-974F-46B3-AA64-047A3D9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0770-04AD-4E9C-B744-F1CEDBC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6D-FBD6-465F-9BF5-C78BCC5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10E7-BE7C-4B18-B2D0-C91A0C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845C-BD69-4603-A6C7-A3ED27D6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EAC-DCC2-427F-952C-8D5BF6E2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D0-45EA-45C2-BB6E-F1067A47D39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8FB7-3F39-4566-9898-97E73BC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4BD6-837C-46D1-B895-9B6056F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.svg"/><Relationship Id="rId5" Type="http://schemas.openxmlformats.org/officeDocument/2006/relationships/image" Target="../media/image53.svg"/><Relationship Id="rId10" Type="http://schemas.openxmlformats.org/officeDocument/2006/relationships/image" Target="../media/image4.png"/><Relationship Id="rId4" Type="http://schemas.openxmlformats.org/officeDocument/2006/relationships/image" Target="../media/image52.png"/><Relationship Id="rId9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svg"/><Relationship Id="rId7" Type="http://schemas.openxmlformats.org/officeDocument/2006/relationships/image" Target="../media/image51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.svg"/><Relationship Id="rId5" Type="http://schemas.openxmlformats.org/officeDocument/2006/relationships/image" Target="../media/image55.svg"/><Relationship Id="rId10" Type="http://schemas.openxmlformats.org/officeDocument/2006/relationships/image" Target="../media/image4.png"/><Relationship Id="rId4" Type="http://schemas.openxmlformats.org/officeDocument/2006/relationships/image" Target="../media/image54.png"/><Relationship Id="rId9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39F0-F4F0-4F5E-8D26-49D2FC34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Art assets!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C367-A526-4F3C-90C6-A8E761E55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Amelia</a:t>
            </a:r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E60DD-2C02-42EC-86EE-36CB2D82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sp>
        <p:nvSpPr>
          <p:cNvPr id="5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2813082" y="2033845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3130447" y="2398814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7089B020-AC8C-412E-B2CC-BE475886CEA3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F2A50FED-4FF6-46CC-B790-3B4CA05D51C7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Graphic 14" descr="Deciduous tree with solid fill">
            <a:extLst>
              <a:ext uri="{FF2B5EF4-FFF2-40B4-BE49-F238E27FC236}">
                <a16:creationId xmlns:a16="http://schemas.microsoft.com/office/drawing/2014/main" id="{16F20E51-9793-4F01-ABA0-B16B86DF45E6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E9C89-7413-44D7-B282-94CA6FE3B380}"/>
              </a:ext>
            </a:extLst>
          </p:cNvPr>
          <p:cNvSpPr/>
          <p:nvPr/>
        </p:nvSpPr>
        <p:spPr>
          <a:xfrm>
            <a:off x="3570354" y="3026004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Graphic 3" descr="Home with solid fill">
            <a:extLst>
              <a:ext uri="{FF2B5EF4-FFF2-40B4-BE49-F238E27FC236}">
                <a16:creationId xmlns:a16="http://schemas.microsoft.com/office/drawing/2014/main" id="{2E200DE5-5504-4D33-ADCE-ECF26D2717B9}"/>
              </a:ext>
            </a:extLst>
          </p:cNvPr>
          <p:cNvSpPr/>
          <p:nvPr/>
        </p:nvSpPr>
        <p:spPr>
          <a:xfrm>
            <a:off x="7358907" y="360122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Graphic 3" descr="Home with solid fill">
            <a:extLst>
              <a:ext uri="{FF2B5EF4-FFF2-40B4-BE49-F238E27FC236}">
                <a16:creationId xmlns:a16="http://schemas.microsoft.com/office/drawing/2014/main" id="{8136CBB9-0965-416B-A4A4-DE36BE4E8027}"/>
              </a:ext>
            </a:extLst>
          </p:cNvPr>
          <p:cNvSpPr/>
          <p:nvPr/>
        </p:nvSpPr>
        <p:spPr>
          <a:xfrm>
            <a:off x="7676272" y="396619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19017-2265-4A2D-9581-971EB81A044F}"/>
              </a:ext>
            </a:extLst>
          </p:cNvPr>
          <p:cNvSpPr/>
          <p:nvPr/>
        </p:nvSpPr>
        <p:spPr>
          <a:xfrm>
            <a:off x="8116179" y="459338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raphic 3" descr="Home with solid fill">
            <a:extLst>
              <a:ext uri="{FF2B5EF4-FFF2-40B4-BE49-F238E27FC236}">
                <a16:creationId xmlns:a16="http://schemas.microsoft.com/office/drawing/2014/main" id="{97D8FB96-DD47-4F95-BE5D-6E2C0C9948A8}"/>
              </a:ext>
            </a:extLst>
          </p:cNvPr>
          <p:cNvSpPr/>
          <p:nvPr/>
        </p:nvSpPr>
        <p:spPr>
          <a:xfrm>
            <a:off x="5279309" y="151969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Graphic 3" descr="Home with solid fill">
            <a:extLst>
              <a:ext uri="{FF2B5EF4-FFF2-40B4-BE49-F238E27FC236}">
                <a16:creationId xmlns:a16="http://schemas.microsoft.com/office/drawing/2014/main" id="{5DEA7622-9902-49D9-B03E-11AF19E3EB96}"/>
              </a:ext>
            </a:extLst>
          </p:cNvPr>
          <p:cNvSpPr/>
          <p:nvPr/>
        </p:nvSpPr>
        <p:spPr>
          <a:xfrm>
            <a:off x="5596674" y="188466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00C5C-998E-453F-8B53-E408FD440A86}"/>
              </a:ext>
            </a:extLst>
          </p:cNvPr>
          <p:cNvSpPr/>
          <p:nvPr/>
        </p:nvSpPr>
        <p:spPr>
          <a:xfrm>
            <a:off x="6036581" y="251185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Graphic 13" descr="Medieval Armor outline">
            <a:extLst>
              <a:ext uri="{FF2B5EF4-FFF2-40B4-BE49-F238E27FC236}">
                <a16:creationId xmlns:a16="http://schemas.microsoft.com/office/drawing/2014/main" id="{1A871253-B6D3-492A-B013-58C62343E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1121" y="4652909"/>
            <a:ext cx="642174" cy="642174"/>
          </a:xfrm>
          <a:prstGeom prst="rect">
            <a:avLst/>
          </a:prstGeom>
        </p:spPr>
      </p:pic>
      <p:pic>
        <p:nvPicPr>
          <p:cNvPr id="26" name="Graphic 25" descr="Apple outline">
            <a:extLst>
              <a:ext uri="{FF2B5EF4-FFF2-40B4-BE49-F238E27FC236}">
                <a16:creationId xmlns:a16="http://schemas.microsoft.com/office/drawing/2014/main" id="{B743C313-BB86-49B9-84A1-B22CFE4C5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2384" y="2511851"/>
            <a:ext cx="609729" cy="609729"/>
          </a:xfrm>
          <a:prstGeom prst="rect">
            <a:avLst/>
          </a:prstGeom>
        </p:spPr>
      </p:pic>
      <p:pic>
        <p:nvPicPr>
          <p:cNvPr id="28" name="Graphic 27" descr="Sword outline">
            <a:extLst>
              <a:ext uri="{FF2B5EF4-FFF2-40B4-BE49-F238E27FC236}">
                <a16:creationId xmlns:a16="http://schemas.microsoft.com/office/drawing/2014/main" id="{121D4883-AC99-4574-931C-0B03C733D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0446" y="2930411"/>
            <a:ext cx="693973" cy="69397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1843CBE-AD5C-46F8-A60D-E69F50546EE8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33" name="Freeform: Shape 32" descr="Signpost with solid fill">
              <a:extLst>
                <a:ext uri="{FF2B5EF4-FFF2-40B4-BE49-F238E27FC236}">
                  <a16:creationId xmlns:a16="http://schemas.microsoft.com/office/drawing/2014/main" id="{E26F0AB5-B75E-41E7-A085-4D7DB6DBC65C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7C7167-94B4-4969-918B-92E18E8B6F66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Graphic 6" descr="Lock with solid fill">
            <a:extLst>
              <a:ext uri="{FF2B5EF4-FFF2-40B4-BE49-F238E27FC236}">
                <a16:creationId xmlns:a16="http://schemas.microsoft.com/office/drawing/2014/main" id="{A45F13E9-2DCE-45C8-87C0-28F4216853D6}"/>
              </a:ext>
            </a:extLst>
          </p:cNvPr>
          <p:cNvSpPr/>
          <p:nvPr/>
        </p:nvSpPr>
        <p:spPr>
          <a:xfrm>
            <a:off x="1085729" y="3207145"/>
            <a:ext cx="533400" cy="695325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55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30627D-2BBB-4D52-9478-91435D82A7E5}"/>
              </a:ext>
            </a:extLst>
          </p:cNvPr>
          <p:cNvSpPr/>
          <p:nvPr/>
        </p:nvSpPr>
        <p:spPr>
          <a:xfrm>
            <a:off x="2304721" y="2033845"/>
            <a:ext cx="7582557" cy="4260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46C8-055A-4BBD-AE38-6EECCBAEC69A}"/>
              </a:ext>
            </a:extLst>
          </p:cNvPr>
          <p:cNvSpPr/>
          <p:nvPr/>
        </p:nvSpPr>
        <p:spPr>
          <a:xfrm>
            <a:off x="2304721" y="531491"/>
            <a:ext cx="7582557" cy="15482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Graphic 14" descr="Deciduous tree with solid fill">
            <a:extLst>
              <a:ext uri="{FF2B5EF4-FFF2-40B4-BE49-F238E27FC236}">
                <a16:creationId xmlns:a16="http://schemas.microsoft.com/office/drawing/2014/main" id="{55AC492B-E715-4308-8F91-D697F64D2CC1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2ACE1F6B-E61A-4FF4-9FB5-CAA38288FDEC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32D5E81D-1728-4DA4-8244-EB9787F5397D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68BD0D-0515-423A-A7BE-53F2BE307419}"/>
              </a:ext>
            </a:extLst>
          </p:cNvPr>
          <p:cNvGrpSpPr/>
          <p:nvPr/>
        </p:nvGrpSpPr>
        <p:grpSpPr>
          <a:xfrm>
            <a:off x="7688062" y="4261282"/>
            <a:ext cx="1892400" cy="1589102"/>
            <a:chOff x="7358907" y="3601222"/>
            <a:chExt cx="2221555" cy="1904189"/>
          </a:xfrm>
        </p:grpSpPr>
        <p:sp>
          <p:nvSpPr>
            <p:cNvPr id="10" name="Graphic 3" descr="Home with solid fill">
              <a:extLst>
                <a:ext uri="{FF2B5EF4-FFF2-40B4-BE49-F238E27FC236}">
                  <a16:creationId xmlns:a16="http://schemas.microsoft.com/office/drawing/2014/main" id="{5169B51F-F38C-47FE-9EBC-2C8CDD8E0233}"/>
                </a:ext>
              </a:extLst>
            </p:cNvPr>
            <p:cNvSpPr/>
            <p:nvPr/>
          </p:nvSpPr>
          <p:spPr>
            <a:xfrm>
              <a:off x="7358907" y="3601222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" name="Graphic 3" descr="Home with solid fill">
              <a:extLst>
                <a:ext uri="{FF2B5EF4-FFF2-40B4-BE49-F238E27FC236}">
                  <a16:creationId xmlns:a16="http://schemas.microsoft.com/office/drawing/2014/main" id="{400F9990-DB48-4FA6-B1DC-EE4DC37A8C42}"/>
                </a:ext>
              </a:extLst>
            </p:cNvPr>
            <p:cNvSpPr/>
            <p:nvPr/>
          </p:nvSpPr>
          <p:spPr>
            <a:xfrm>
              <a:off x="7676272" y="3966191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1A571F-83EA-43F5-901C-69F0CC9DF38E}"/>
                </a:ext>
              </a:extLst>
            </p:cNvPr>
            <p:cNvSpPr/>
            <p:nvPr/>
          </p:nvSpPr>
          <p:spPr>
            <a:xfrm>
              <a:off x="8116179" y="4593381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Graphic 15" descr="Medieval Armor outline">
              <a:extLst>
                <a:ext uri="{FF2B5EF4-FFF2-40B4-BE49-F238E27FC236}">
                  <a16:creationId xmlns:a16="http://schemas.microsoft.com/office/drawing/2014/main" id="{E90871C7-810D-4D3B-B7DA-9E8F7778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1121" y="4652909"/>
              <a:ext cx="642174" cy="64217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3285AD-1EF0-4679-BCCF-B709EE416768}"/>
              </a:ext>
            </a:extLst>
          </p:cNvPr>
          <p:cNvGrpSpPr/>
          <p:nvPr/>
        </p:nvGrpSpPr>
        <p:grpSpPr>
          <a:xfrm>
            <a:off x="5279310" y="1519693"/>
            <a:ext cx="1742928" cy="1493938"/>
            <a:chOff x="5279309" y="1519692"/>
            <a:chExt cx="2221555" cy="1904189"/>
          </a:xfrm>
        </p:grpSpPr>
        <p:sp>
          <p:nvSpPr>
            <p:cNvPr id="13" name="Graphic 3" descr="Home with solid fill">
              <a:extLst>
                <a:ext uri="{FF2B5EF4-FFF2-40B4-BE49-F238E27FC236}">
                  <a16:creationId xmlns:a16="http://schemas.microsoft.com/office/drawing/2014/main" id="{E32F5B7A-A519-4129-94F6-E36D67704C20}"/>
                </a:ext>
              </a:extLst>
            </p:cNvPr>
            <p:cNvSpPr/>
            <p:nvPr/>
          </p:nvSpPr>
          <p:spPr>
            <a:xfrm>
              <a:off x="5279309" y="1519692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" name="Graphic 3" descr="Home with solid fill">
              <a:extLst>
                <a:ext uri="{FF2B5EF4-FFF2-40B4-BE49-F238E27FC236}">
                  <a16:creationId xmlns:a16="http://schemas.microsoft.com/office/drawing/2014/main" id="{75DD8BD6-9ED6-4E9C-AD99-C9E99D0DCDD0}"/>
                </a:ext>
              </a:extLst>
            </p:cNvPr>
            <p:cNvSpPr/>
            <p:nvPr/>
          </p:nvSpPr>
          <p:spPr>
            <a:xfrm>
              <a:off x="5596674" y="1884661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EC1768-AD70-4B4B-BABC-150FB1776BAE}"/>
                </a:ext>
              </a:extLst>
            </p:cNvPr>
            <p:cNvSpPr/>
            <p:nvPr/>
          </p:nvSpPr>
          <p:spPr>
            <a:xfrm>
              <a:off x="6036581" y="2511851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Graphic 16" descr="Apple outline">
              <a:extLst>
                <a:ext uri="{FF2B5EF4-FFF2-40B4-BE49-F238E27FC236}">
                  <a16:creationId xmlns:a16="http://schemas.microsoft.com/office/drawing/2014/main" id="{D429B115-B104-4722-A8CC-91ACD68F3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84" y="2511851"/>
              <a:ext cx="609729" cy="60972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828DBD-45EA-4A6F-8FAE-06F827B4E222}"/>
              </a:ext>
            </a:extLst>
          </p:cNvPr>
          <p:cNvGrpSpPr/>
          <p:nvPr/>
        </p:nvGrpSpPr>
        <p:grpSpPr>
          <a:xfrm>
            <a:off x="2978841" y="2033845"/>
            <a:ext cx="1915096" cy="1641510"/>
            <a:chOff x="2813082" y="2033845"/>
            <a:chExt cx="2221555" cy="1904189"/>
          </a:xfrm>
        </p:grpSpPr>
        <p:sp>
          <p:nvSpPr>
            <p:cNvPr id="4" name="Graphic 3" descr="Home with solid fill">
              <a:extLst>
                <a:ext uri="{FF2B5EF4-FFF2-40B4-BE49-F238E27FC236}">
                  <a16:creationId xmlns:a16="http://schemas.microsoft.com/office/drawing/2014/main" id="{5247D70D-5474-4B85-801B-16C64269345D}"/>
                </a:ext>
              </a:extLst>
            </p:cNvPr>
            <p:cNvSpPr/>
            <p:nvPr/>
          </p:nvSpPr>
          <p:spPr>
            <a:xfrm>
              <a:off x="2813082" y="2033845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" name="Graphic 3" descr="Home with solid fill">
              <a:extLst>
                <a:ext uri="{FF2B5EF4-FFF2-40B4-BE49-F238E27FC236}">
                  <a16:creationId xmlns:a16="http://schemas.microsoft.com/office/drawing/2014/main" id="{35E53489-7A9D-42FC-84E9-69CC707942AA}"/>
                </a:ext>
              </a:extLst>
            </p:cNvPr>
            <p:cNvSpPr/>
            <p:nvPr/>
          </p:nvSpPr>
          <p:spPr>
            <a:xfrm>
              <a:off x="3130447" y="2398814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42710A-5A18-461D-95BC-3F818C87A407}"/>
                </a:ext>
              </a:extLst>
            </p:cNvPr>
            <p:cNvSpPr/>
            <p:nvPr/>
          </p:nvSpPr>
          <p:spPr>
            <a:xfrm>
              <a:off x="3570354" y="3026004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Graphic 17" descr="Sword outline">
              <a:extLst>
                <a:ext uri="{FF2B5EF4-FFF2-40B4-BE49-F238E27FC236}">
                  <a16:creationId xmlns:a16="http://schemas.microsoft.com/office/drawing/2014/main" id="{F22ACA65-DC07-4BEA-81A1-A5DEB898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0446" y="2930411"/>
              <a:ext cx="693973" cy="69397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6A03A-FA79-4406-9A49-54F8493793FE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20" name="Freeform: Shape 19" descr="Signpost with solid fill">
              <a:extLst>
                <a:ext uri="{FF2B5EF4-FFF2-40B4-BE49-F238E27FC236}">
                  <a16:creationId xmlns:a16="http://schemas.microsoft.com/office/drawing/2014/main" id="{5E5A1D85-7DE4-4790-81A0-B3D484091E6E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607D9-E283-4AF2-AC23-DCE5A6C5F4B4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aphic 2" descr="Man with solid fill">
            <a:extLst>
              <a:ext uri="{FF2B5EF4-FFF2-40B4-BE49-F238E27FC236}">
                <a16:creationId xmlns:a16="http://schemas.microsoft.com/office/drawing/2014/main" id="{EA660793-1B78-4AF2-ADAD-18E635004BC3}"/>
              </a:ext>
            </a:extLst>
          </p:cNvPr>
          <p:cNvGrpSpPr/>
          <p:nvPr/>
        </p:nvGrpSpPr>
        <p:grpSpPr>
          <a:xfrm>
            <a:off x="5167522" y="2870173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23" name="Graphic 2" descr="Man with solid fill">
              <a:extLst>
                <a:ext uri="{FF2B5EF4-FFF2-40B4-BE49-F238E27FC236}">
                  <a16:creationId xmlns:a16="http://schemas.microsoft.com/office/drawing/2014/main" id="{8AAF8EE9-F644-44FC-8DF8-83BBA7508D0C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2" descr="Man with solid fill">
              <a:extLst>
                <a:ext uri="{FF2B5EF4-FFF2-40B4-BE49-F238E27FC236}">
                  <a16:creationId xmlns:a16="http://schemas.microsoft.com/office/drawing/2014/main" id="{4936BF9F-A42D-4D23-B94C-9BFA4D4B25C4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28" name="Graphic 2" descr="Man with solid fill">
            <a:extLst>
              <a:ext uri="{FF2B5EF4-FFF2-40B4-BE49-F238E27FC236}">
                <a16:creationId xmlns:a16="http://schemas.microsoft.com/office/drawing/2014/main" id="{5CB853E8-0BD0-4DC3-9D45-06238F4C1F6A}"/>
              </a:ext>
            </a:extLst>
          </p:cNvPr>
          <p:cNvGrpSpPr/>
          <p:nvPr/>
        </p:nvGrpSpPr>
        <p:grpSpPr>
          <a:xfrm>
            <a:off x="2705256" y="3429000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29" name="Graphic 2" descr="Man with solid fill">
              <a:extLst>
                <a:ext uri="{FF2B5EF4-FFF2-40B4-BE49-F238E27FC236}">
                  <a16:creationId xmlns:a16="http://schemas.microsoft.com/office/drawing/2014/main" id="{BAB15D2C-687A-425C-AD4E-93367B93C0F1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" name="Graphic 2" descr="Man with solid fill">
              <a:extLst>
                <a:ext uri="{FF2B5EF4-FFF2-40B4-BE49-F238E27FC236}">
                  <a16:creationId xmlns:a16="http://schemas.microsoft.com/office/drawing/2014/main" id="{9AFBB3C2-FAEC-4A81-BE17-2D56C5C45508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31" name="Graphic 2" descr="Man with solid fill">
            <a:extLst>
              <a:ext uri="{FF2B5EF4-FFF2-40B4-BE49-F238E27FC236}">
                <a16:creationId xmlns:a16="http://schemas.microsoft.com/office/drawing/2014/main" id="{8E7889C5-55F7-41CB-8B79-0F60B69FB8CB}"/>
              </a:ext>
            </a:extLst>
          </p:cNvPr>
          <p:cNvGrpSpPr/>
          <p:nvPr/>
        </p:nvGrpSpPr>
        <p:grpSpPr>
          <a:xfrm>
            <a:off x="7274187" y="5289310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32" name="Graphic 2" descr="Man with solid fill">
              <a:extLst>
                <a:ext uri="{FF2B5EF4-FFF2-40B4-BE49-F238E27FC236}">
                  <a16:creationId xmlns:a16="http://schemas.microsoft.com/office/drawing/2014/main" id="{B911535D-F0FC-4148-8B2C-E2FD1159BEF9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" name="Graphic 2" descr="Man with solid fill">
              <a:extLst>
                <a:ext uri="{FF2B5EF4-FFF2-40B4-BE49-F238E27FC236}">
                  <a16:creationId xmlns:a16="http://schemas.microsoft.com/office/drawing/2014/main" id="{E7965A73-A149-432B-8CDB-A5C7CDFB7747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34" name="Graphic 2" descr="Man with solid fill">
            <a:extLst>
              <a:ext uri="{FF2B5EF4-FFF2-40B4-BE49-F238E27FC236}">
                <a16:creationId xmlns:a16="http://schemas.microsoft.com/office/drawing/2014/main" id="{E318390B-E30D-40A8-9A50-90461C7F76D9}"/>
              </a:ext>
            </a:extLst>
          </p:cNvPr>
          <p:cNvGrpSpPr/>
          <p:nvPr/>
        </p:nvGrpSpPr>
        <p:grpSpPr>
          <a:xfrm>
            <a:off x="10064889" y="2488410"/>
            <a:ext cx="770094" cy="1575194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35" name="Graphic 2" descr="Man with solid fill">
              <a:extLst>
                <a:ext uri="{FF2B5EF4-FFF2-40B4-BE49-F238E27FC236}">
                  <a16:creationId xmlns:a16="http://schemas.microsoft.com/office/drawing/2014/main" id="{A968D72F-E95E-4B14-84DC-88A21A8E4FBD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" name="Graphic 2" descr="Man with solid fill">
              <a:extLst>
                <a:ext uri="{FF2B5EF4-FFF2-40B4-BE49-F238E27FC236}">
                  <a16:creationId xmlns:a16="http://schemas.microsoft.com/office/drawing/2014/main" id="{3F940A8E-7D7C-4919-BDBB-80FCC8E9BFCA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3277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Adventure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05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F76C0-4DE7-4FED-8D31-021862DC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pic>
        <p:nvPicPr>
          <p:cNvPr id="8" name="Graphic 7" descr="Run with solid fill">
            <a:extLst>
              <a:ext uri="{FF2B5EF4-FFF2-40B4-BE49-F238E27FC236}">
                <a16:creationId xmlns:a16="http://schemas.microsoft.com/office/drawing/2014/main" id="{4A3D2633-B13E-4E41-ADAC-C04710FB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4511" y="393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4146609" y="39339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681193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7465493" y="357106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471827" y="816745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1</a:t>
            </a:r>
          </a:p>
        </p:txBody>
      </p:sp>
      <p:pic>
        <p:nvPicPr>
          <p:cNvPr id="22" name="Graphic 21" descr="Sunflower with solid fill">
            <a:extLst>
              <a:ext uri="{FF2B5EF4-FFF2-40B4-BE49-F238E27FC236}">
                <a16:creationId xmlns:a16="http://schemas.microsoft.com/office/drawing/2014/main" id="{2E8D1CC9-6F39-415E-AAEF-1758B74B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439" y="4232427"/>
            <a:ext cx="914400" cy="914400"/>
          </a:xfrm>
          <a:prstGeom prst="rect">
            <a:avLst/>
          </a:prstGeom>
        </p:spPr>
      </p:pic>
      <p:pic>
        <p:nvPicPr>
          <p:cNvPr id="26" name="Graphic 25" descr="Flower with solid fill">
            <a:extLst>
              <a:ext uri="{FF2B5EF4-FFF2-40B4-BE49-F238E27FC236}">
                <a16:creationId xmlns:a16="http://schemas.microsoft.com/office/drawing/2014/main" id="{A7EEFEFC-21C7-4ADA-A4CE-BAB500169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9455" y="5296827"/>
            <a:ext cx="914400" cy="914400"/>
          </a:xfrm>
          <a:prstGeom prst="rect">
            <a:avLst/>
          </a:prstGeom>
        </p:spPr>
      </p:pic>
      <p:pic>
        <p:nvPicPr>
          <p:cNvPr id="27" name="Graphic 26" descr="Flower without stem with solid fill">
            <a:extLst>
              <a:ext uri="{FF2B5EF4-FFF2-40B4-BE49-F238E27FC236}">
                <a16:creationId xmlns:a16="http://schemas.microsoft.com/office/drawing/2014/main" id="{30CBC7E2-1AC7-4567-B60D-B556BC0DA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8889" y="4973657"/>
            <a:ext cx="418280" cy="418280"/>
          </a:xfrm>
          <a:prstGeom prst="rect">
            <a:avLst/>
          </a:prstGeom>
        </p:spPr>
      </p:pic>
      <p:pic>
        <p:nvPicPr>
          <p:cNvPr id="32" name="Graphic 31" descr="Flower without stem with solid fill">
            <a:extLst>
              <a:ext uri="{FF2B5EF4-FFF2-40B4-BE49-F238E27FC236}">
                <a16:creationId xmlns:a16="http://schemas.microsoft.com/office/drawing/2014/main" id="{3BBA11A2-BBD4-40A5-94DE-654F18478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0375" y="5438578"/>
            <a:ext cx="418280" cy="418280"/>
          </a:xfrm>
          <a:prstGeom prst="rect">
            <a:avLst/>
          </a:prstGeom>
        </p:spPr>
      </p:pic>
      <p:pic>
        <p:nvPicPr>
          <p:cNvPr id="33" name="Graphic 32" descr="Flower without stem with solid fill">
            <a:extLst>
              <a:ext uri="{FF2B5EF4-FFF2-40B4-BE49-F238E27FC236}">
                <a16:creationId xmlns:a16="http://schemas.microsoft.com/office/drawing/2014/main" id="{FF969897-D3DD-4EF2-9553-32604744F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9249" y="4903054"/>
            <a:ext cx="418280" cy="418280"/>
          </a:xfrm>
          <a:prstGeom prst="rect">
            <a:avLst/>
          </a:prstGeom>
        </p:spPr>
      </p:pic>
      <p:pic>
        <p:nvPicPr>
          <p:cNvPr id="34" name="Graphic 33" descr="Flower without stem with solid fill">
            <a:extLst>
              <a:ext uri="{FF2B5EF4-FFF2-40B4-BE49-F238E27FC236}">
                <a16:creationId xmlns:a16="http://schemas.microsoft.com/office/drawing/2014/main" id="{D7D2E437-BF44-4A83-A15F-FA5298E8B5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6696" y="4926374"/>
            <a:ext cx="418280" cy="418280"/>
          </a:xfrm>
          <a:prstGeom prst="rect">
            <a:avLst/>
          </a:prstGeom>
        </p:spPr>
      </p:pic>
      <p:pic>
        <p:nvPicPr>
          <p:cNvPr id="35" name="Graphic 34" descr="Flower without stem with solid fill">
            <a:extLst>
              <a:ext uri="{FF2B5EF4-FFF2-40B4-BE49-F238E27FC236}">
                <a16:creationId xmlns:a16="http://schemas.microsoft.com/office/drawing/2014/main" id="{AEDC3796-4087-420D-9CE9-F9C7C7111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9237" y="5173650"/>
            <a:ext cx="418280" cy="418280"/>
          </a:xfrm>
          <a:prstGeom prst="rect">
            <a:avLst/>
          </a:prstGeom>
        </p:spPr>
      </p:pic>
      <p:pic>
        <p:nvPicPr>
          <p:cNvPr id="36" name="Graphic 35" descr="Flower without stem with solid fill">
            <a:extLst>
              <a:ext uri="{FF2B5EF4-FFF2-40B4-BE49-F238E27FC236}">
                <a16:creationId xmlns:a16="http://schemas.microsoft.com/office/drawing/2014/main" id="{6F78FEE6-C090-4A34-946C-44DB618F6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1647" y="5764931"/>
            <a:ext cx="418280" cy="418280"/>
          </a:xfrm>
          <a:prstGeom prst="rect">
            <a:avLst/>
          </a:prstGeom>
        </p:spPr>
      </p:pic>
      <p:pic>
        <p:nvPicPr>
          <p:cNvPr id="37" name="Graphic 36" descr="Flower without stem with solid fill">
            <a:extLst>
              <a:ext uri="{FF2B5EF4-FFF2-40B4-BE49-F238E27FC236}">
                <a16:creationId xmlns:a16="http://schemas.microsoft.com/office/drawing/2014/main" id="{431F8564-5F58-4F72-8F76-06E7D4335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973" y="5540841"/>
            <a:ext cx="418280" cy="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solidFill>
            <a:srgbClr val="5C8E3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3744165" y="402611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681193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Graphic 14" descr="Deciduous tree with solid fill">
            <a:extLst>
              <a:ext uri="{FF2B5EF4-FFF2-40B4-BE49-F238E27FC236}">
                <a16:creationId xmlns:a16="http://schemas.microsoft.com/office/drawing/2014/main" id="{34B60CEA-D5A3-4A21-9C9E-E5F6CB847429}"/>
              </a:ext>
            </a:extLst>
          </p:cNvPr>
          <p:cNvSpPr/>
          <p:nvPr/>
        </p:nvSpPr>
        <p:spPr>
          <a:xfrm>
            <a:off x="7077566" y="402819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7823485" y="361387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356454" y="706762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2</a:t>
            </a:r>
          </a:p>
        </p:txBody>
      </p:sp>
      <p:pic>
        <p:nvPicPr>
          <p:cNvPr id="19" name="Graphic 18" descr="Flower with solid fill">
            <a:extLst>
              <a:ext uri="{FF2B5EF4-FFF2-40B4-BE49-F238E27FC236}">
                <a16:creationId xmlns:a16="http://schemas.microsoft.com/office/drawing/2014/main" id="{DEBC7A82-0B32-49C7-B0C6-0A41E791A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5264" y="5267262"/>
            <a:ext cx="398252" cy="398252"/>
          </a:xfrm>
          <a:prstGeom prst="rect">
            <a:avLst/>
          </a:prstGeom>
        </p:spPr>
      </p:pic>
      <p:pic>
        <p:nvPicPr>
          <p:cNvPr id="20" name="Graphic 19" descr="Flower with solid fill">
            <a:extLst>
              <a:ext uri="{FF2B5EF4-FFF2-40B4-BE49-F238E27FC236}">
                <a16:creationId xmlns:a16="http://schemas.microsoft.com/office/drawing/2014/main" id="{B8D218C8-DF50-46EB-8B38-2FEC2FAA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2127" y="5419662"/>
            <a:ext cx="398252" cy="398252"/>
          </a:xfrm>
          <a:prstGeom prst="rect">
            <a:avLst/>
          </a:prstGeom>
        </p:spPr>
      </p:pic>
      <p:pic>
        <p:nvPicPr>
          <p:cNvPr id="21" name="Graphic 20" descr="Flower with solid fill">
            <a:extLst>
              <a:ext uri="{FF2B5EF4-FFF2-40B4-BE49-F238E27FC236}">
                <a16:creationId xmlns:a16="http://schemas.microsoft.com/office/drawing/2014/main" id="{0E742CBB-96EF-4194-9C8B-AF1276AEB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4705" y="4869010"/>
            <a:ext cx="398252" cy="398252"/>
          </a:xfrm>
          <a:prstGeom prst="rect">
            <a:avLst/>
          </a:prstGeom>
        </p:spPr>
      </p:pic>
      <p:pic>
        <p:nvPicPr>
          <p:cNvPr id="22" name="Graphic 21" descr="Flower with solid fill">
            <a:extLst>
              <a:ext uri="{FF2B5EF4-FFF2-40B4-BE49-F238E27FC236}">
                <a16:creationId xmlns:a16="http://schemas.microsoft.com/office/drawing/2014/main" id="{0F8009AC-B0CC-4412-914F-0E9019A6A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9579" y="5466388"/>
            <a:ext cx="398252" cy="398252"/>
          </a:xfrm>
          <a:prstGeom prst="rect">
            <a:avLst/>
          </a:prstGeom>
        </p:spPr>
      </p:pic>
      <p:pic>
        <p:nvPicPr>
          <p:cNvPr id="23" name="Graphic 22" descr="Flower with solid fill">
            <a:extLst>
              <a:ext uri="{FF2B5EF4-FFF2-40B4-BE49-F238E27FC236}">
                <a16:creationId xmlns:a16="http://schemas.microsoft.com/office/drawing/2014/main" id="{64F89846-4FC3-49DA-BE08-93F1E42BD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2716" y="5876862"/>
            <a:ext cx="398252" cy="398252"/>
          </a:xfrm>
          <a:prstGeom prst="rect">
            <a:avLst/>
          </a:prstGeom>
        </p:spPr>
      </p:pic>
      <p:pic>
        <p:nvPicPr>
          <p:cNvPr id="24" name="Graphic 23" descr="Flower with solid fill">
            <a:extLst>
              <a:ext uri="{FF2B5EF4-FFF2-40B4-BE49-F238E27FC236}">
                <a16:creationId xmlns:a16="http://schemas.microsoft.com/office/drawing/2014/main" id="{4C546722-BA72-49B0-95C8-D58AB5D0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5264" y="5752986"/>
            <a:ext cx="398252" cy="398252"/>
          </a:xfrm>
          <a:prstGeom prst="rect">
            <a:avLst/>
          </a:prstGeom>
        </p:spPr>
      </p:pic>
      <p:pic>
        <p:nvPicPr>
          <p:cNvPr id="25" name="Graphic 24" descr="Flower with solid fill">
            <a:extLst>
              <a:ext uri="{FF2B5EF4-FFF2-40B4-BE49-F238E27FC236}">
                <a16:creationId xmlns:a16="http://schemas.microsoft.com/office/drawing/2014/main" id="{691CCB95-BF47-4A80-BF0E-DB328A711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3305" y="5372936"/>
            <a:ext cx="398252" cy="398252"/>
          </a:xfrm>
          <a:prstGeom prst="rect">
            <a:avLst/>
          </a:prstGeom>
        </p:spPr>
      </p:pic>
      <p:pic>
        <p:nvPicPr>
          <p:cNvPr id="26" name="Graphic 25" descr="Flower with solid fill">
            <a:extLst>
              <a:ext uri="{FF2B5EF4-FFF2-40B4-BE49-F238E27FC236}">
                <a16:creationId xmlns:a16="http://schemas.microsoft.com/office/drawing/2014/main" id="{76BD007B-49C2-4F63-B0A8-8757FF162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8990" y="5572062"/>
            <a:ext cx="398252" cy="398252"/>
          </a:xfrm>
          <a:prstGeom prst="rect">
            <a:avLst/>
          </a:prstGeom>
        </p:spPr>
      </p:pic>
      <p:pic>
        <p:nvPicPr>
          <p:cNvPr id="27" name="Graphic 26" descr="Flower with solid fill">
            <a:extLst>
              <a:ext uri="{FF2B5EF4-FFF2-40B4-BE49-F238E27FC236}">
                <a16:creationId xmlns:a16="http://schemas.microsoft.com/office/drawing/2014/main" id="{0BF4C540-509C-424B-9BB0-5DB75C438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853" y="5509963"/>
            <a:ext cx="398252" cy="398252"/>
          </a:xfrm>
          <a:prstGeom prst="rect">
            <a:avLst/>
          </a:prstGeom>
        </p:spPr>
      </p:pic>
      <p:pic>
        <p:nvPicPr>
          <p:cNvPr id="28" name="Graphic 27" descr="Flower with solid fill">
            <a:extLst>
              <a:ext uri="{FF2B5EF4-FFF2-40B4-BE49-F238E27FC236}">
                <a16:creationId xmlns:a16="http://schemas.microsoft.com/office/drawing/2014/main" id="{51DF67E7-A0D6-488D-B9E3-899DC30FC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6442" y="5716022"/>
            <a:ext cx="398252" cy="398252"/>
          </a:xfrm>
          <a:prstGeom prst="rect">
            <a:avLst/>
          </a:prstGeom>
        </p:spPr>
      </p:pic>
      <p:pic>
        <p:nvPicPr>
          <p:cNvPr id="29" name="Graphic 28" descr="Flower with solid fill">
            <a:extLst>
              <a:ext uri="{FF2B5EF4-FFF2-40B4-BE49-F238E27FC236}">
                <a16:creationId xmlns:a16="http://schemas.microsoft.com/office/drawing/2014/main" id="{3AEB2BD4-8824-4138-AB76-D83DB545B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171" y="5653174"/>
            <a:ext cx="398252" cy="3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3735369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Graphic 14" descr="Deciduous tree with solid fill">
            <a:extLst>
              <a:ext uri="{FF2B5EF4-FFF2-40B4-BE49-F238E27FC236}">
                <a16:creationId xmlns:a16="http://schemas.microsoft.com/office/drawing/2014/main" id="{6D22A44A-80E5-44BD-AECE-B97E901678EA}"/>
              </a:ext>
            </a:extLst>
          </p:cNvPr>
          <p:cNvSpPr/>
          <p:nvPr/>
        </p:nvSpPr>
        <p:spPr>
          <a:xfrm>
            <a:off x="6603909" y="3851602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Graphic 14" descr="Deciduous tree with solid fill">
            <a:extLst>
              <a:ext uri="{FF2B5EF4-FFF2-40B4-BE49-F238E27FC236}">
                <a16:creationId xmlns:a16="http://schemas.microsoft.com/office/drawing/2014/main" id="{9A88ACF9-1119-49E3-99D8-35426425A267}"/>
              </a:ext>
            </a:extLst>
          </p:cNvPr>
          <p:cNvSpPr/>
          <p:nvPr/>
        </p:nvSpPr>
        <p:spPr>
          <a:xfrm>
            <a:off x="7304073" y="349082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Graphic 14" descr="Deciduous tree with solid fill">
            <a:extLst>
              <a:ext uri="{FF2B5EF4-FFF2-40B4-BE49-F238E27FC236}">
                <a16:creationId xmlns:a16="http://schemas.microsoft.com/office/drawing/2014/main" id="{1086C107-E335-4F99-B493-3F6A150B7329}"/>
              </a:ext>
            </a:extLst>
          </p:cNvPr>
          <p:cNvSpPr/>
          <p:nvPr/>
        </p:nvSpPr>
        <p:spPr>
          <a:xfrm>
            <a:off x="5464441" y="412036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546979" y="429747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Graphic 14" descr="Deciduous tree with solid fill">
            <a:extLst>
              <a:ext uri="{FF2B5EF4-FFF2-40B4-BE49-F238E27FC236}">
                <a16:creationId xmlns:a16="http://schemas.microsoft.com/office/drawing/2014/main" id="{34B60CEA-D5A3-4A21-9C9E-E5F6CB847429}"/>
              </a:ext>
            </a:extLst>
          </p:cNvPr>
          <p:cNvSpPr/>
          <p:nvPr/>
        </p:nvSpPr>
        <p:spPr>
          <a:xfrm>
            <a:off x="7909733" y="3743426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24881C3F-C50A-4B96-ABF5-C9DFC4818327}"/>
              </a:ext>
            </a:extLst>
          </p:cNvPr>
          <p:cNvSpPr/>
          <p:nvPr/>
        </p:nvSpPr>
        <p:spPr>
          <a:xfrm>
            <a:off x="2183553" y="381909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8972501" y="361525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466513" y="803695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3</a:t>
            </a:r>
          </a:p>
        </p:txBody>
      </p:sp>
      <p:pic>
        <p:nvPicPr>
          <p:cNvPr id="19" name="Graphic 18" descr="Plant with solid fill">
            <a:extLst>
              <a:ext uri="{FF2B5EF4-FFF2-40B4-BE49-F238E27FC236}">
                <a16:creationId xmlns:a16="http://schemas.microsoft.com/office/drawing/2014/main" id="{924FB676-F514-4B29-A5A3-72BD01A7A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792" y="5061089"/>
            <a:ext cx="643182" cy="643182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2A801792-7E5F-4474-ADF7-06479B6E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9019" y="5411123"/>
            <a:ext cx="643182" cy="643182"/>
          </a:xfrm>
          <a:prstGeom prst="rect">
            <a:avLst/>
          </a:prstGeom>
        </p:spPr>
      </p:pic>
      <p:pic>
        <p:nvPicPr>
          <p:cNvPr id="21" name="Graphic 20" descr="Plant with solid fill">
            <a:extLst>
              <a:ext uri="{FF2B5EF4-FFF2-40B4-BE49-F238E27FC236}">
                <a16:creationId xmlns:a16="http://schemas.microsoft.com/office/drawing/2014/main" id="{4BCA2652-9D79-4D27-BEBC-3A61D1AF0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824" y="5208293"/>
            <a:ext cx="643182" cy="643182"/>
          </a:xfrm>
          <a:prstGeom prst="rect">
            <a:avLst/>
          </a:prstGeom>
        </p:spPr>
      </p:pic>
      <p:pic>
        <p:nvPicPr>
          <p:cNvPr id="22" name="Graphic 21" descr="Plant with solid fill">
            <a:extLst>
              <a:ext uri="{FF2B5EF4-FFF2-40B4-BE49-F238E27FC236}">
                <a16:creationId xmlns:a16="http://schemas.microsoft.com/office/drawing/2014/main" id="{FFDC5A6D-6075-467E-9F6B-8717BBD69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4189" y="5175465"/>
            <a:ext cx="643182" cy="643182"/>
          </a:xfrm>
          <a:prstGeom prst="rect">
            <a:avLst/>
          </a:prstGeom>
        </p:spPr>
      </p:pic>
      <p:pic>
        <p:nvPicPr>
          <p:cNvPr id="23" name="Graphic 22" descr="Plant with solid fill">
            <a:extLst>
              <a:ext uri="{FF2B5EF4-FFF2-40B4-BE49-F238E27FC236}">
                <a16:creationId xmlns:a16="http://schemas.microsoft.com/office/drawing/2014/main" id="{11969872-0FE5-40E9-A792-6408E5FE6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7071" y="5466503"/>
            <a:ext cx="643182" cy="643182"/>
          </a:xfrm>
          <a:prstGeom prst="rect">
            <a:avLst/>
          </a:prstGeom>
        </p:spPr>
      </p:pic>
      <p:pic>
        <p:nvPicPr>
          <p:cNvPr id="24" name="Graphic 23" descr="Plant with solid fill">
            <a:extLst>
              <a:ext uri="{FF2B5EF4-FFF2-40B4-BE49-F238E27FC236}">
                <a16:creationId xmlns:a16="http://schemas.microsoft.com/office/drawing/2014/main" id="{03E66540-5627-4A9B-BCD4-B990B3C41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541" y="5294470"/>
            <a:ext cx="643182" cy="643182"/>
          </a:xfrm>
          <a:prstGeom prst="rect">
            <a:avLst/>
          </a:prstGeom>
        </p:spPr>
      </p:pic>
      <p:pic>
        <p:nvPicPr>
          <p:cNvPr id="25" name="Graphic 24" descr="Plant with solid fill">
            <a:extLst>
              <a:ext uri="{FF2B5EF4-FFF2-40B4-BE49-F238E27FC236}">
                <a16:creationId xmlns:a16="http://schemas.microsoft.com/office/drawing/2014/main" id="{23C81C29-CA10-41CB-A496-540686430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054" y="5068712"/>
            <a:ext cx="643182" cy="643182"/>
          </a:xfrm>
          <a:prstGeom prst="rect">
            <a:avLst/>
          </a:prstGeom>
        </p:spPr>
      </p:pic>
      <p:pic>
        <p:nvPicPr>
          <p:cNvPr id="26" name="Graphic 25" descr="Plant with solid fill">
            <a:extLst>
              <a:ext uri="{FF2B5EF4-FFF2-40B4-BE49-F238E27FC236}">
                <a16:creationId xmlns:a16="http://schemas.microsoft.com/office/drawing/2014/main" id="{27B0CA51-6858-456B-B343-6E62A4762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019" y="5382680"/>
            <a:ext cx="643182" cy="643182"/>
          </a:xfrm>
          <a:prstGeom prst="rect">
            <a:avLst/>
          </a:prstGeom>
        </p:spPr>
      </p:pic>
      <p:pic>
        <p:nvPicPr>
          <p:cNvPr id="27" name="Graphic 26" descr="Plant with solid fill">
            <a:extLst>
              <a:ext uri="{FF2B5EF4-FFF2-40B4-BE49-F238E27FC236}">
                <a16:creationId xmlns:a16="http://schemas.microsoft.com/office/drawing/2014/main" id="{9DCF95B0-E91B-41A1-A85D-A24DBD2BD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566" y="4843976"/>
            <a:ext cx="643182" cy="643182"/>
          </a:xfrm>
          <a:prstGeom prst="rect">
            <a:avLst/>
          </a:prstGeom>
        </p:spPr>
      </p:pic>
      <p:pic>
        <p:nvPicPr>
          <p:cNvPr id="28" name="Graphic 27" descr="Plant with solid fill">
            <a:extLst>
              <a:ext uri="{FF2B5EF4-FFF2-40B4-BE49-F238E27FC236}">
                <a16:creationId xmlns:a16="http://schemas.microsoft.com/office/drawing/2014/main" id="{0A86CADA-5A00-421D-8AFD-D5C042CC1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1105" y="4766899"/>
            <a:ext cx="643182" cy="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21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solidFill>
            <a:srgbClr val="91C46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Hike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88" y="4294512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522796" y="826830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4</a:t>
            </a:r>
          </a:p>
        </p:txBody>
      </p:sp>
      <p:sp>
        <p:nvSpPr>
          <p:cNvPr id="19" name="Graphic 14" descr="Deciduous tree with solid fill">
            <a:extLst>
              <a:ext uri="{FF2B5EF4-FFF2-40B4-BE49-F238E27FC236}">
                <a16:creationId xmlns:a16="http://schemas.microsoft.com/office/drawing/2014/main" id="{AE1E3DC3-3E65-40E1-A041-979EB1C9EBCC}"/>
              </a:ext>
            </a:extLst>
          </p:cNvPr>
          <p:cNvSpPr/>
          <p:nvPr/>
        </p:nvSpPr>
        <p:spPr>
          <a:xfrm>
            <a:off x="3699858" y="401397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Graphic 14" descr="Deciduous tree with solid fill">
            <a:extLst>
              <a:ext uri="{FF2B5EF4-FFF2-40B4-BE49-F238E27FC236}">
                <a16:creationId xmlns:a16="http://schemas.microsoft.com/office/drawing/2014/main" id="{A713F5CC-632A-4EE2-94E6-E1E47B4B5FF5}"/>
              </a:ext>
            </a:extLst>
          </p:cNvPr>
          <p:cNvSpPr/>
          <p:nvPr/>
        </p:nvSpPr>
        <p:spPr>
          <a:xfrm>
            <a:off x="2824031" y="344438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" name="Graphic 14" descr="Deciduous tree with solid fill">
            <a:extLst>
              <a:ext uri="{FF2B5EF4-FFF2-40B4-BE49-F238E27FC236}">
                <a16:creationId xmlns:a16="http://schemas.microsoft.com/office/drawing/2014/main" id="{3123C3C4-88E9-45E6-8EBA-6121AE8ACCA1}"/>
              </a:ext>
            </a:extLst>
          </p:cNvPr>
          <p:cNvSpPr/>
          <p:nvPr/>
        </p:nvSpPr>
        <p:spPr>
          <a:xfrm>
            <a:off x="6568398" y="37224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Graphic 14" descr="Deciduous tree with solid fill">
            <a:extLst>
              <a:ext uri="{FF2B5EF4-FFF2-40B4-BE49-F238E27FC236}">
                <a16:creationId xmlns:a16="http://schemas.microsoft.com/office/drawing/2014/main" id="{D8363F4C-D5C4-45F4-93B4-63F545CCA607}"/>
              </a:ext>
            </a:extLst>
          </p:cNvPr>
          <p:cNvSpPr/>
          <p:nvPr/>
        </p:nvSpPr>
        <p:spPr>
          <a:xfrm>
            <a:off x="7174140" y="416635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" name="Graphic 14" descr="Deciduous tree with solid fill">
            <a:extLst>
              <a:ext uri="{FF2B5EF4-FFF2-40B4-BE49-F238E27FC236}">
                <a16:creationId xmlns:a16="http://schemas.microsoft.com/office/drawing/2014/main" id="{7C88E008-7A68-4388-9C90-06FCC963C174}"/>
              </a:ext>
            </a:extLst>
          </p:cNvPr>
          <p:cNvSpPr/>
          <p:nvPr/>
        </p:nvSpPr>
        <p:spPr>
          <a:xfrm>
            <a:off x="5753230" y="34290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Graphic 14" descr="Deciduous tree with solid fill">
            <a:extLst>
              <a:ext uri="{FF2B5EF4-FFF2-40B4-BE49-F238E27FC236}">
                <a16:creationId xmlns:a16="http://schemas.microsoft.com/office/drawing/2014/main" id="{73414D74-E814-4DDD-BFD9-73E19AC7F221}"/>
              </a:ext>
            </a:extLst>
          </p:cNvPr>
          <p:cNvSpPr/>
          <p:nvPr/>
        </p:nvSpPr>
        <p:spPr>
          <a:xfrm>
            <a:off x="4457524" y="361427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Graphic 14" descr="Deciduous tree with solid fill">
            <a:extLst>
              <a:ext uri="{FF2B5EF4-FFF2-40B4-BE49-F238E27FC236}">
                <a16:creationId xmlns:a16="http://schemas.microsoft.com/office/drawing/2014/main" id="{4FD490DF-C8C7-48AC-AA1E-3366B398F1DE}"/>
              </a:ext>
            </a:extLst>
          </p:cNvPr>
          <p:cNvSpPr/>
          <p:nvPr/>
        </p:nvSpPr>
        <p:spPr>
          <a:xfrm>
            <a:off x="5132627" y="4334093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" name="Graphic 14" descr="Deciduous tree with solid fill">
            <a:extLst>
              <a:ext uri="{FF2B5EF4-FFF2-40B4-BE49-F238E27FC236}">
                <a16:creationId xmlns:a16="http://schemas.microsoft.com/office/drawing/2014/main" id="{119849B9-1823-4562-B912-63C8673B35CF}"/>
              </a:ext>
            </a:extLst>
          </p:cNvPr>
          <p:cNvSpPr/>
          <p:nvPr/>
        </p:nvSpPr>
        <p:spPr>
          <a:xfrm>
            <a:off x="8246645" y="416635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Graphic 14" descr="Deciduous tree with solid fill">
            <a:extLst>
              <a:ext uri="{FF2B5EF4-FFF2-40B4-BE49-F238E27FC236}">
                <a16:creationId xmlns:a16="http://schemas.microsoft.com/office/drawing/2014/main" id="{676489E5-0B1A-4883-A158-28F18CBBB344}"/>
              </a:ext>
            </a:extLst>
          </p:cNvPr>
          <p:cNvSpPr/>
          <p:nvPr/>
        </p:nvSpPr>
        <p:spPr>
          <a:xfrm>
            <a:off x="7874222" y="361427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" name="Graphic 14" descr="Deciduous tree with solid fill">
            <a:extLst>
              <a:ext uri="{FF2B5EF4-FFF2-40B4-BE49-F238E27FC236}">
                <a16:creationId xmlns:a16="http://schemas.microsoft.com/office/drawing/2014/main" id="{BDE4206D-1DD0-4808-AAC7-7E8626C8DFA9}"/>
              </a:ext>
            </a:extLst>
          </p:cNvPr>
          <p:cNvSpPr/>
          <p:nvPr/>
        </p:nvSpPr>
        <p:spPr>
          <a:xfrm>
            <a:off x="2148042" y="368993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" name="Graphic 14" descr="Deciduous tree with solid fill">
            <a:extLst>
              <a:ext uri="{FF2B5EF4-FFF2-40B4-BE49-F238E27FC236}">
                <a16:creationId xmlns:a16="http://schemas.microsoft.com/office/drawing/2014/main" id="{5A87DDE5-606A-435E-81DC-380C9E6633F0}"/>
              </a:ext>
            </a:extLst>
          </p:cNvPr>
          <p:cNvSpPr/>
          <p:nvPr/>
        </p:nvSpPr>
        <p:spPr>
          <a:xfrm>
            <a:off x="9040928" y="3819236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30" name="Graphic 29" descr="Sunflower with solid fill">
            <a:extLst>
              <a:ext uri="{FF2B5EF4-FFF2-40B4-BE49-F238E27FC236}">
                <a16:creationId xmlns:a16="http://schemas.microsoft.com/office/drawing/2014/main" id="{7054619A-CFF0-4F6D-B150-FD0972666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7353" y="5071435"/>
            <a:ext cx="613505" cy="613505"/>
          </a:xfrm>
          <a:prstGeom prst="rect">
            <a:avLst/>
          </a:prstGeom>
        </p:spPr>
      </p:pic>
      <p:pic>
        <p:nvPicPr>
          <p:cNvPr id="31" name="Graphic 30" descr="Sunflower with solid fill">
            <a:extLst>
              <a:ext uri="{FF2B5EF4-FFF2-40B4-BE49-F238E27FC236}">
                <a16:creationId xmlns:a16="http://schemas.microsoft.com/office/drawing/2014/main" id="{B2B97120-B53D-4125-9124-7F284809C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7111" y="4890187"/>
            <a:ext cx="613505" cy="613505"/>
          </a:xfrm>
          <a:prstGeom prst="rect">
            <a:avLst/>
          </a:prstGeom>
        </p:spPr>
      </p:pic>
      <p:pic>
        <p:nvPicPr>
          <p:cNvPr id="32" name="Graphic 31" descr="Sunflower with solid fill">
            <a:extLst>
              <a:ext uri="{FF2B5EF4-FFF2-40B4-BE49-F238E27FC236}">
                <a16:creationId xmlns:a16="http://schemas.microsoft.com/office/drawing/2014/main" id="{3B2BEA2F-7187-4B32-9581-69716A544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4149" y="5376235"/>
            <a:ext cx="613505" cy="613505"/>
          </a:xfrm>
          <a:prstGeom prst="rect">
            <a:avLst/>
          </a:prstGeom>
        </p:spPr>
      </p:pic>
      <p:pic>
        <p:nvPicPr>
          <p:cNvPr id="33" name="Graphic 32" descr="Sunflower with solid fill">
            <a:extLst>
              <a:ext uri="{FF2B5EF4-FFF2-40B4-BE49-F238E27FC236}">
                <a16:creationId xmlns:a16="http://schemas.microsoft.com/office/drawing/2014/main" id="{23E1D631-4DD6-47C7-A9A4-B4DD68FA9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547" y="5528635"/>
            <a:ext cx="613505" cy="613505"/>
          </a:xfrm>
          <a:prstGeom prst="rect">
            <a:avLst/>
          </a:prstGeom>
        </p:spPr>
      </p:pic>
      <p:pic>
        <p:nvPicPr>
          <p:cNvPr id="34" name="Graphic 33" descr="Sunflower with solid fill">
            <a:extLst>
              <a:ext uri="{FF2B5EF4-FFF2-40B4-BE49-F238E27FC236}">
                <a16:creationId xmlns:a16="http://schemas.microsoft.com/office/drawing/2014/main" id="{F3EEA932-E1F6-4D6F-BEE9-9B2DE5AC0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7741" y="5184995"/>
            <a:ext cx="613505" cy="613505"/>
          </a:xfrm>
          <a:prstGeom prst="rect">
            <a:avLst/>
          </a:prstGeom>
        </p:spPr>
      </p:pic>
      <p:pic>
        <p:nvPicPr>
          <p:cNvPr id="35" name="Graphic 34" descr="Sunflower with solid fill">
            <a:extLst>
              <a:ext uri="{FF2B5EF4-FFF2-40B4-BE49-F238E27FC236}">
                <a16:creationId xmlns:a16="http://schemas.microsoft.com/office/drawing/2014/main" id="{BCEA1749-B382-4650-987B-D5AF2EF15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10" y="5406144"/>
            <a:ext cx="613505" cy="613505"/>
          </a:xfrm>
          <a:prstGeom prst="rect">
            <a:avLst/>
          </a:prstGeom>
        </p:spPr>
      </p:pic>
      <p:pic>
        <p:nvPicPr>
          <p:cNvPr id="36" name="Graphic 35" descr="Sunflower with solid fill">
            <a:extLst>
              <a:ext uri="{FF2B5EF4-FFF2-40B4-BE49-F238E27FC236}">
                <a16:creationId xmlns:a16="http://schemas.microsoft.com/office/drawing/2014/main" id="{4E2018DD-43EE-404C-8197-36A2F85F2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0945" y="5196940"/>
            <a:ext cx="613505" cy="613505"/>
          </a:xfrm>
          <a:prstGeom prst="rect">
            <a:avLst/>
          </a:prstGeom>
        </p:spPr>
      </p:pic>
      <p:pic>
        <p:nvPicPr>
          <p:cNvPr id="37" name="Graphic 36" descr="Sunflower with solid fill">
            <a:extLst>
              <a:ext uri="{FF2B5EF4-FFF2-40B4-BE49-F238E27FC236}">
                <a16:creationId xmlns:a16="http://schemas.microsoft.com/office/drawing/2014/main" id="{E6B232B3-99E1-4A85-AE83-ACC41F881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142" y="5410277"/>
            <a:ext cx="613505" cy="613505"/>
          </a:xfrm>
          <a:prstGeom prst="rect">
            <a:avLst/>
          </a:prstGeom>
        </p:spPr>
      </p:pic>
      <p:pic>
        <p:nvPicPr>
          <p:cNvPr id="38" name="Graphic 37" descr="Sunflower with solid fill">
            <a:extLst>
              <a:ext uri="{FF2B5EF4-FFF2-40B4-BE49-F238E27FC236}">
                <a16:creationId xmlns:a16="http://schemas.microsoft.com/office/drawing/2014/main" id="{D94707CF-8FE2-4719-8075-16D4409A6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0858" y="5158100"/>
            <a:ext cx="613505" cy="613505"/>
          </a:xfrm>
          <a:prstGeom prst="rect">
            <a:avLst/>
          </a:prstGeom>
        </p:spPr>
      </p:pic>
      <p:pic>
        <p:nvPicPr>
          <p:cNvPr id="39" name="Graphic 38" descr="Sunflower with solid fill">
            <a:extLst>
              <a:ext uri="{FF2B5EF4-FFF2-40B4-BE49-F238E27FC236}">
                <a16:creationId xmlns:a16="http://schemas.microsoft.com/office/drawing/2014/main" id="{D8A93457-605C-4715-A619-0E21FF528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2798" y="5541958"/>
            <a:ext cx="613505" cy="6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5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50" y="4015545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Graphic 14" descr="Deciduous tree with solid fill">
            <a:extLst>
              <a:ext uri="{FF2B5EF4-FFF2-40B4-BE49-F238E27FC236}">
                <a16:creationId xmlns:a16="http://schemas.microsoft.com/office/drawing/2014/main" id="{9A88ACF9-1119-49E3-99D8-35426425A267}"/>
              </a:ext>
            </a:extLst>
          </p:cNvPr>
          <p:cNvSpPr/>
          <p:nvPr/>
        </p:nvSpPr>
        <p:spPr>
          <a:xfrm>
            <a:off x="7304073" y="349082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8838499" y="369405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525051" y="756259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5</a:t>
            </a:r>
          </a:p>
        </p:txBody>
      </p:sp>
      <p:pic>
        <p:nvPicPr>
          <p:cNvPr id="19" name="Graphic 18" descr="Rose with solid fill">
            <a:extLst>
              <a:ext uri="{FF2B5EF4-FFF2-40B4-BE49-F238E27FC236}">
                <a16:creationId xmlns:a16="http://schemas.microsoft.com/office/drawing/2014/main" id="{CF2F5AED-E53E-4B20-B833-419F83602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4716" y="5050477"/>
            <a:ext cx="577732" cy="577732"/>
          </a:xfrm>
          <a:prstGeom prst="rect">
            <a:avLst/>
          </a:prstGeom>
        </p:spPr>
      </p:pic>
      <p:pic>
        <p:nvPicPr>
          <p:cNvPr id="20" name="Graphic 19" descr="Rose with solid fill">
            <a:extLst>
              <a:ext uri="{FF2B5EF4-FFF2-40B4-BE49-F238E27FC236}">
                <a16:creationId xmlns:a16="http://schemas.microsoft.com/office/drawing/2014/main" id="{D5918A25-2D5F-4760-9A9B-1193DB28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5213" y="4298455"/>
            <a:ext cx="577732" cy="577732"/>
          </a:xfrm>
          <a:prstGeom prst="rect">
            <a:avLst/>
          </a:prstGeom>
        </p:spPr>
      </p:pic>
      <p:pic>
        <p:nvPicPr>
          <p:cNvPr id="21" name="Graphic 20" descr="Rose with solid fill">
            <a:extLst>
              <a:ext uri="{FF2B5EF4-FFF2-40B4-BE49-F238E27FC236}">
                <a16:creationId xmlns:a16="http://schemas.microsoft.com/office/drawing/2014/main" id="{A53FB7B8-8831-44D8-8685-5AF373620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2617" y="5418741"/>
            <a:ext cx="577732" cy="577732"/>
          </a:xfrm>
          <a:prstGeom prst="rect">
            <a:avLst/>
          </a:prstGeom>
        </p:spPr>
      </p:pic>
      <p:pic>
        <p:nvPicPr>
          <p:cNvPr id="22" name="Graphic 21" descr="Rose with solid fill">
            <a:extLst>
              <a:ext uri="{FF2B5EF4-FFF2-40B4-BE49-F238E27FC236}">
                <a16:creationId xmlns:a16="http://schemas.microsoft.com/office/drawing/2014/main" id="{A14415F1-EE28-426A-939E-F1FA7D8C1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4516" y="4472745"/>
            <a:ext cx="577732" cy="577732"/>
          </a:xfrm>
          <a:prstGeom prst="rect">
            <a:avLst/>
          </a:prstGeom>
        </p:spPr>
      </p:pic>
      <p:pic>
        <p:nvPicPr>
          <p:cNvPr id="23" name="Graphic 22" descr="Rose with solid fill">
            <a:extLst>
              <a:ext uri="{FF2B5EF4-FFF2-40B4-BE49-F238E27FC236}">
                <a16:creationId xmlns:a16="http://schemas.microsoft.com/office/drawing/2014/main" id="{D16EDF6A-6B47-43C6-9B0B-50C79D4D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52" y="4571699"/>
            <a:ext cx="577732" cy="577732"/>
          </a:xfrm>
          <a:prstGeom prst="rect">
            <a:avLst/>
          </a:prstGeom>
        </p:spPr>
      </p:pic>
      <p:pic>
        <p:nvPicPr>
          <p:cNvPr id="24" name="Graphic 23" descr="Rose with solid fill">
            <a:extLst>
              <a:ext uri="{FF2B5EF4-FFF2-40B4-BE49-F238E27FC236}">
                <a16:creationId xmlns:a16="http://schemas.microsoft.com/office/drawing/2014/main" id="{D560D26D-490A-43BE-A1B3-453DD9DF5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5292" y="5072402"/>
            <a:ext cx="577732" cy="577732"/>
          </a:xfrm>
          <a:prstGeom prst="rect">
            <a:avLst/>
          </a:prstGeom>
        </p:spPr>
      </p:pic>
      <p:pic>
        <p:nvPicPr>
          <p:cNvPr id="25" name="Graphic 24" descr="Rose with solid fill">
            <a:extLst>
              <a:ext uri="{FF2B5EF4-FFF2-40B4-BE49-F238E27FC236}">
                <a16:creationId xmlns:a16="http://schemas.microsoft.com/office/drawing/2014/main" id="{5101F4D0-B433-4F9F-9AEB-46B7A5F2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603" y="5149431"/>
            <a:ext cx="577732" cy="577732"/>
          </a:xfrm>
          <a:prstGeom prst="rect">
            <a:avLst/>
          </a:prstGeom>
        </p:spPr>
      </p:pic>
      <p:pic>
        <p:nvPicPr>
          <p:cNvPr id="26" name="Graphic 25" descr="Rose with solid fill">
            <a:extLst>
              <a:ext uri="{FF2B5EF4-FFF2-40B4-BE49-F238E27FC236}">
                <a16:creationId xmlns:a16="http://schemas.microsoft.com/office/drawing/2014/main" id="{0B289EA4-D904-4EDC-972D-A3B1353E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414" y="5339343"/>
            <a:ext cx="577732" cy="5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6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3BAB1469-C954-4C3F-8DD0-2834E42B798D}"/>
              </a:ext>
            </a:extLst>
          </p:cNvPr>
          <p:cNvGrpSpPr/>
          <p:nvPr/>
        </p:nvGrpSpPr>
        <p:grpSpPr>
          <a:xfrm>
            <a:off x="4144756" y="978681"/>
            <a:ext cx="8437047" cy="5462009"/>
            <a:chOff x="4199183" y="1018161"/>
            <a:chExt cx="8437047" cy="546200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6C9E45D-E4FB-4ED8-93ED-B4FB7165F97A}"/>
                </a:ext>
              </a:extLst>
            </p:cNvPr>
            <p:cNvGrpSpPr/>
            <p:nvPr/>
          </p:nvGrpSpPr>
          <p:grpSpPr>
            <a:xfrm>
              <a:off x="4270443" y="1018161"/>
              <a:ext cx="8365787" cy="5462009"/>
              <a:chOff x="4270443" y="1018161"/>
              <a:chExt cx="8365787" cy="546200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A38B8A-4EEF-4A14-BB3A-12AC28252832}"/>
                  </a:ext>
                </a:extLst>
              </p:cNvPr>
              <p:cNvSpPr/>
              <p:nvPr/>
            </p:nvSpPr>
            <p:spPr>
              <a:xfrm>
                <a:off x="4442376" y="1018161"/>
                <a:ext cx="7523133" cy="5354930"/>
              </a:xfrm>
              <a:prstGeom prst="rect">
                <a:avLst/>
              </a:prstGeom>
              <a:gradFill>
                <a:gsLst>
                  <a:gs pos="32000">
                    <a:srgbClr val="B3E3ED"/>
                  </a:gs>
                  <a:gs pos="15000">
                    <a:srgbClr val="A2DAF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97FE883-19A4-400D-9D4C-3BC9AB110246}"/>
                  </a:ext>
                </a:extLst>
              </p:cNvPr>
              <p:cNvSpPr/>
              <p:nvPr/>
            </p:nvSpPr>
            <p:spPr>
              <a:xfrm>
                <a:off x="4299626" y="2102723"/>
                <a:ext cx="8025319" cy="4377447"/>
              </a:xfrm>
              <a:custGeom>
                <a:avLst/>
                <a:gdLst>
                  <a:gd name="connsiteX0" fmla="*/ 0 w 8025319"/>
                  <a:gd name="connsiteY0" fmla="*/ 972766 h 4377447"/>
                  <a:gd name="connsiteX1" fmla="*/ 778213 w 8025319"/>
                  <a:gd name="connsiteY1" fmla="*/ 223736 h 4377447"/>
                  <a:gd name="connsiteX2" fmla="*/ 1429966 w 8025319"/>
                  <a:gd name="connsiteY2" fmla="*/ 272374 h 4377447"/>
                  <a:gd name="connsiteX3" fmla="*/ 1809345 w 8025319"/>
                  <a:gd name="connsiteY3" fmla="*/ 787940 h 4377447"/>
                  <a:gd name="connsiteX4" fmla="*/ 1896894 w 8025319"/>
                  <a:gd name="connsiteY4" fmla="*/ 885217 h 4377447"/>
                  <a:gd name="connsiteX5" fmla="*/ 2110902 w 8025319"/>
                  <a:gd name="connsiteY5" fmla="*/ 1031132 h 4377447"/>
                  <a:gd name="connsiteX6" fmla="*/ 2227634 w 8025319"/>
                  <a:gd name="connsiteY6" fmla="*/ 982493 h 4377447"/>
                  <a:gd name="connsiteX7" fmla="*/ 2928026 w 8025319"/>
                  <a:gd name="connsiteY7" fmla="*/ 544749 h 4377447"/>
                  <a:gd name="connsiteX8" fmla="*/ 3365770 w 8025319"/>
                  <a:gd name="connsiteY8" fmla="*/ 291830 h 4377447"/>
                  <a:gd name="connsiteX9" fmla="*/ 3540868 w 8025319"/>
                  <a:gd name="connsiteY9" fmla="*/ 301557 h 4377447"/>
                  <a:gd name="connsiteX10" fmla="*/ 4085617 w 8025319"/>
                  <a:gd name="connsiteY10" fmla="*/ 466927 h 4377447"/>
                  <a:gd name="connsiteX11" fmla="*/ 4289898 w 8025319"/>
                  <a:gd name="connsiteY11" fmla="*/ 593387 h 4377447"/>
                  <a:gd name="connsiteX12" fmla="*/ 4416358 w 8025319"/>
                  <a:gd name="connsiteY12" fmla="*/ 642025 h 4377447"/>
                  <a:gd name="connsiteX13" fmla="*/ 4980562 w 8025319"/>
                  <a:gd name="connsiteY13" fmla="*/ 982493 h 4377447"/>
                  <a:gd name="connsiteX14" fmla="*/ 5068111 w 8025319"/>
                  <a:gd name="connsiteY14" fmla="*/ 972766 h 4377447"/>
                  <a:gd name="connsiteX15" fmla="*/ 5612860 w 8025319"/>
                  <a:gd name="connsiteY15" fmla="*/ 486383 h 4377447"/>
                  <a:gd name="connsiteX16" fmla="*/ 5778230 w 8025319"/>
                  <a:gd name="connsiteY16" fmla="*/ 359923 h 4377447"/>
                  <a:gd name="connsiteX17" fmla="*/ 5992238 w 8025319"/>
                  <a:gd name="connsiteY17" fmla="*/ 243191 h 4377447"/>
                  <a:gd name="connsiteX18" fmla="*/ 6118698 w 8025319"/>
                  <a:gd name="connsiteY18" fmla="*/ 175098 h 4377447"/>
                  <a:gd name="connsiteX19" fmla="*/ 6235430 w 8025319"/>
                  <a:gd name="connsiteY19" fmla="*/ 97276 h 4377447"/>
                  <a:gd name="connsiteX20" fmla="*/ 6459166 w 8025319"/>
                  <a:gd name="connsiteY20" fmla="*/ 0 h 4377447"/>
                  <a:gd name="connsiteX21" fmla="*/ 6750996 w 8025319"/>
                  <a:gd name="connsiteY21" fmla="*/ 0 h 4377447"/>
                  <a:gd name="connsiteX22" fmla="*/ 7042826 w 8025319"/>
                  <a:gd name="connsiteY22" fmla="*/ 38910 h 4377447"/>
                  <a:gd name="connsiteX23" fmla="*/ 7159558 w 8025319"/>
                  <a:gd name="connsiteY23" fmla="*/ 19455 h 4377447"/>
                  <a:gd name="connsiteX24" fmla="*/ 7354111 w 8025319"/>
                  <a:gd name="connsiteY24" fmla="*/ 38910 h 4377447"/>
                  <a:gd name="connsiteX25" fmla="*/ 7509753 w 8025319"/>
                  <a:gd name="connsiteY25" fmla="*/ 29183 h 4377447"/>
                  <a:gd name="connsiteX26" fmla="*/ 7675124 w 8025319"/>
                  <a:gd name="connsiteY26" fmla="*/ 38910 h 4377447"/>
                  <a:gd name="connsiteX27" fmla="*/ 7996136 w 8025319"/>
                  <a:gd name="connsiteY27" fmla="*/ 1177047 h 4377447"/>
                  <a:gd name="connsiteX28" fmla="*/ 8025319 w 8025319"/>
                  <a:gd name="connsiteY28" fmla="*/ 1254868 h 4377447"/>
                  <a:gd name="connsiteX29" fmla="*/ 7821038 w 8025319"/>
                  <a:gd name="connsiteY29" fmla="*/ 4309353 h 4377447"/>
                  <a:gd name="connsiteX30" fmla="*/ 77821 w 8025319"/>
                  <a:gd name="connsiteY30" fmla="*/ 4377447 h 4377447"/>
                  <a:gd name="connsiteX31" fmla="*/ 0 w 8025319"/>
                  <a:gd name="connsiteY31" fmla="*/ 972766 h 437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025319" h="4377447">
                    <a:moveTo>
                      <a:pt x="0" y="972766"/>
                    </a:moveTo>
                    <a:lnTo>
                      <a:pt x="778213" y="223736"/>
                    </a:lnTo>
                    <a:lnTo>
                      <a:pt x="1429966" y="272374"/>
                    </a:lnTo>
                    <a:lnTo>
                      <a:pt x="1809345" y="787940"/>
                    </a:lnTo>
                    <a:lnTo>
                      <a:pt x="1896894" y="885217"/>
                    </a:lnTo>
                    <a:lnTo>
                      <a:pt x="2110902" y="1031132"/>
                    </a:lnTo>
                    <a:lnTo>
                      <a:pt x="2227634" y="982493"/>
                    </a:lnTo>
                    <a:lnTo>
                      <a:pt x="2928026" y="544749"/>
                    </a:lnTo>
                    <a:lnTo>
                      <a:pt x="3365770" y="291830"/>
                    </a:lnTo>
                    <a:lnTo>
                      <a:pt x="3540868" y="301557"/>
                    </a:lnTo>
                    <a:lnTo>
                      <a:pt x="4085617" y="466927"/>
                    </a:lnTo>
                    <a:cubicBezTo>
                      <a:pt x="4147275" y="508032"/>
                      <a:pt x="4224263" y="561882"/>
                      <a:pt x="4289898" y="593387"/>
                    </a:cubicBezTo>
                    <a:cubicBezTo>
                      <a:pt x="4330614" y="612931"/>
                      <a:pt x="4374205" y="625812"/>
                      <a:pt x="4416358" y="642025"/>
                    </a:cubicBezTo>
                    <a:lnTo>
                      <a:pt x="4980562" y="982493"/>
                    </a:lnTo>
                    <a:lnTo>
                      <a:pt x="5068111" y="972766"/>
                    </a:lnTo>
                    <a:lnTo>
                      <a:pt x="5612860" y="486383"/>
                    </a:lnTo>
                    <a:cubicBezTo>
                      <a:pt x="5723791" y="417050"/>
                      <a:pt x="5667818" y="458067"/>
                      <a:pt x="5778230" y="359923"/>
                    </a:cubicBezTo>
                    <a:lnTo>
                      <a:pt x="5992238" y="243191"/>
                    </a:lnTo>
                    <a:cubicBezTo>
                      <a:pt x="6034391" y="220493"/>
                      <a:pt x="6077645" y="199730"/>
                      <a:pt x="6118698" y="175098"/>
                    </a:cubicBezTo>
                    <a:cubicBezTo>
                      <a:pt x="6158799" y="151038"/>
                      <a:pt x="6193843" y="118664"/>
                      <a:pt x="6235430" y="97276"/>
                    </a:cubicBezTo>
                    <a:cubicBezTo>
                      <a:pt x="6307749" y="60083"/>
                      <a:pt x="6384587" y="32425"/>
                      <a:pt x="6459166" y="0"/>
                    </a:cubicBezTo>
                    <a:lnTo>
                      <a:pt x="6750996" y="0"/>
                    </a:lnTo>
                    <a:cubicBezTo>
                      <a:pt x="6844862" y="17600"/>
                      <a:pt x="6945820" y="42641"/>
                      <a:pt x="7042826" y="38910"/>
                    </a:cubicBezTo>
                    <a:cubicBezTo>
                      <a:pt x="7082244" y="37394"/>
                      <a:pt x="7120647" y="25940"/>
                      <a:pt x="7159558" y="19455"/>
                    </a:cubicBezTo>
                    <a:lnTo>
                      <a:pt x="7354111" y="38910"/>
                    </a:lnTo>
                    <a:cubicBezTo>
                      <a:pt x="7503261" y="28967"/>
                      <a:pt x="7451280" y="29183"/>
                      <a:pt x="7509753" y="29183"/>
                    </a:cubicBezTo>
                    <a:lnTo>
                      <a:pt x="7675124" y="38910"/>
                    </a:lnTo>
                    <a:lnTo>
                      <a:pt x="7996136" y="1177047"/>
                    </a:lnTo>
                    <a:lnTo>
                      <a:pt x="8025319" y="1254868"/>
                    </a:lnTo>
                    <a:lnTo>
                      <a:pt x="7821038" y="4309353"/>
                    </a:lnTo>
                    <a:lnTo>
                      <a:pt x="77821" y="4377447"/>
                    </a:lnTo>
                    <a:lnTo>
                      <a:pt x="0" y="972766"/>
                    </a:lnTo>
                    <a:close/>
                  </a:path>
                </a:pathLst>
              </a:custGeom>
              <a:solidFill>
                <a:srgbClr val="9CD4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27E4FB8-0428-4BA1-A092-6BF6670DA5DA}"/>
                  </a:ext>
                </a:extLst>
              </p:cNvPr>
              <p:cNvSpPr/>
              <p:nvPr/>
            </p:nvSpPr>
            <p:spPr>
              <a:xfrm>
                <a:off x="4270443" y="2879387"/>
                <a:ext cx="8365787" cy="3599234"/>
              </a:xfrm>
              <a:custGeom>
                <a:avLst/>
                <a:gdLst>
                  <a:gd name="connsiteX0" fmla="*/ 58366 w 8365787"/>
                  <a:gd name="connsiteY0" fmla="*/ 554477 h 3599234"/>
                  <a:gd name="connsiteX1" fmla="*/ 642025 w 8365787"/>
                  <a:gd name="connsiteY1" fmla="*/ 145915 h 3599234"/>
                  <a:gd name="connsiteX2" fmla="*/ 787940 w 8365787"/>
                  <a:gd name="connsiteY2" fmla="*/ 145915 h 3599234"/>
                  <a:gd name="connsiteX3" fmla="*/ 1157591 w 8365787"/>
                  <a:gd name="connsiteY3" fmla="*/ 535022 h 3599234"/>
                  <a:gd name="connsiteX4" fmla="*/ 1284051 w 8365787"/>
                  <a:gd name="connsiteY4" fmla="*/ 505839 h 3599234"/>
                  <a:gd name="connsiteX5" fmla="*/ 1634246 w 8365787"/>
                  <a:gd name="connsiteY5" fmla="*/ 311285 h 3599234"/>
                  <a:gd name="connsiteX6" fmla="*/ 1741251 w 8365787"/>
                  <a:gd name="connsiteY6" fmla="*/ 194553 h 3599234"/>
                  <a:gd name="connsiteX7" fmla="*/ 1916348 w 8365787"/>
                  <a:gd name="connsiteY7" fmla="*/ 301558 h 3599234"/>
                  <a:gd name="connsiteX8" fmla="*/ 1984442 w 8365787"/>
                  <a:gd name="connsiteY8" fmla="*/ 350196 h 3599234"/>
                  <a:gd name="connsiteX9" fmla="*/ 2033080 w 8365787"/>
                  <a:gd name="connsiteY9" fmla="*/ 359924 h 3599234"/>
                  <a:gd name="connsiteX10" fmla="*/ 2149812 w 8365787"/>
                  <a:gd name="connsiteY10" fmla="*/ 505839 h 3599234"/>
                  <a:gd name="connsiteX11" fmla="*/ 2393004 w 8365787"/>
                  <a:gd name="connsiteY11" fmla="*/ 758758 h 3599234"/>
                  <a:gd name="connsiteX12" fmla="*/ 2665378 w 8365787"/>
                  <a:gd name="connsiteY12" fmla="*/ 437745 h 3599234"/>
                  <a:gd name="connsiteX13" fmla="*/ 2791838 w 8365787"/>
                  <a:gd name="connsiteY13" fmla="*/ 340468 h 3599234"/>
                  <a:gd name="connsiteX14" fmla="*/ 2821021 w 8365787"/>
                  <a:gd name="connsiteY14" fmla="*/ 398834 h 3599234"/>
                  <a:gd name="connsiteX15" fmla="*/ 2908570 w 8365787"/>
                  <a:gd name="connsiteY15" fmla="*/ 321013 h 3599234"/>
                  <a:gd name="connsiteX16" fmla="*/ 3044757 w 8365787"/>
                  <a:gd name="connsiteY16" fmla="*/ 184826 h 3599234"/>
                  <a:gd name="connsiteX17" fmla="*/ 3132306 w 8365787"/>
                  <a:gd name="connsiteY17" fmla="*/ 252919 h 3599234"/>
                  <a:gd name="connsiteX18" fmla="*/ 3171217 w 8365787"/>
                  <a:gd name="connsiteY18" fmla="*/ 243192 h 3599234"/>
                  <a:gd name="connsiteX19" fmla="*/ 3229583 w 8365787"/>
                  <a:gd name="connsiteY19" fmla="*/ 301558 h 3599234"/>
                  <a:gd name="connsiteX20" fmla="*/ 3326859 w 8365787"/>
                  <a:gd name="connsiteY20" fmla="*/ 359924 h 3599234"/>
                  <a:gd name="connsiteX21" fmla="*/ 3385225 w 8365787"/>
                  <a:gd name="connsiteY21" fmla="*/ 262647 h 3599234"/>
                  <a:gd name="connsiteX22" fmla="*/ 3424136 w 8365787"/>
                  <a:gd name="connsiteY22" fmla="*/ 252919 h 3599234"/>
                  <a:gd name="connsiteX23" fmla="*/ 3570051 w 8365787"/>
                  <a:gd name="connsiteY23" fmla="*/ 301558 h 3599234"/>
                  <a:gd name="connsiteX24" fmla="*/ 3657600 w 8365787"/>
                  <a:gd name="connsiteY24" fmla="*/ 233464 h 3599234"/>
                  <a:gd name="connsiteX25" fmla="*/ 3686783 w 8365787"/>
                  <a:gd name="connsiteY25" fmla="*/ 184826 h 3599234"/>
                  <a:gd name="connsiteX26" fmla="*/ 3852153 w 8365787"/>
                  <a:gd name="connsiteY26" fmla="*/ 175098 h 3599234"/>
                  <a:gd name="connsiteX27" fmla="*/ 3998068 w 8365787"/>
                  <a:gd name="connsiteY27" fmla="*/ 214009 h 3599234"/>
                  <a:gd name="connsiteX28" fmla="*/ 4095344 w 8365787"/>
                  <a:gd name="connsiteY28" fmla="*/ 243192 h 3599234"/>
                  <a:gd name="connsiteX29" fmla="*/ 4105072 w 8365787"/>
                  <a:gd name="connsiteY29" fmla="*/ 272375 h 3599234"/>
                  <a:gd name="connsiteX30" fmla="*/ 4124527 w 8365787"/>
                  <a:gd name="connsiteY30" fmla="*/ 408562 h 3599234"/>
                  <a:gd name="connsiteX31" fmla="*/ 4406629 w 8365787"/>
                  <a:gd name="connsiteY31" fmla="*/ 486383 h 3599234"/>
                  <a:gd name="connsiteX32" fmla="*/ 4484451 w 8365787"/>
                  <a:gd name="connsiteY32" fmla="*/ 515566 h 3599234"/>
                  <a:gd name="connsiteX33" fmla="*/ 4795736 w 8365787"/>
                  <a:gd name="connsiteY33" fmla="*/ 710119 h 3599234"/>
                  <a:gd name="connsiteX34" fmla="*/ 5710136 w 8365787"/>
                  <a:gd name="connsiteY34" fmla="*/ 379379 h 3599234"/>
                  <a:gd name="connsiteX35" fmla="*/ 5924144 w 8365787"/>
                  <a:gd name="connsiteY35" fmla="*/ 359924 h 3599234"/>
                  <a:gd name="connsiteX36" fmla="*/ 6634263 w 8365787"/>
                  <a:gd name="connsiteY36" fmla="*/ 77822 h 3599234"/>
                  <a:gd name="connsiteX37" fmla="*/ 6799634 w 8365787"/>
                  <a:gd name="connsiteY37" fmla="*/ 204281 h 3599234"/>
                  <a:gd name="connsiteX38" fmla="*/ 7110919 w 8365787"/>
                  <a:gd name="connsiteY38" fmla="*/ 19456 h 3599234"/>
                  <a:gd name="connsiteX39" fmla="*/ 7169285 w 8365787"/>
                  <a:gd name="connsiteY39" fmla="*/ 0 h 3599234"/>
                  <a:gd name="connsiteX40" fmla="*/ 7373566 w 8365787"/>
                  <a:gd name="connsiteY40" fmla="*/ 262647 h 3599234"/>
                  <a:gd name="connsiteX41" fmla="*/ 7461114 w 8365787"/>
                  <a:gd name="connsiteY41" fmla="*/ 359924 h 3599234"/>
                  <a:gd name="connsiteX42" fmla="*/ 7529208 w 8365787"/>
                  <a:gd name="connsiteY42" fmla="*/ 398834 h 3599234"/>
                  <a:gd name="connsiteX43" fmla="*/ 7597302 w 8365787"/>
                  <a:gd name="connsiteY43" fmla="*/ 369651 h 3599234"/>
                  <a:gd name="connsiteX44" fmla="*/ 7607029 w 8365787"/>
                  <a:gd name="connsiteY44" fmla="*/ 369651 h 3599234"/>
                  <a:gd name="connsiteX45" fmla="*/ 7937770 w 8365787"/>
                  <a:gd name="connsiteY45" fmla="*/ 632298 h 3599234"/>
                  <a:gd name="connsiteX46" fmla="*/ 8044774 w 8365787"/>
                  <a:gd name="connsiteY46" fmla="*/ 661481 h 3599234"/>
                  <a:gd name="connsiteX47" fmla="*/ 8190689 w 8365787"/>
                  <a:gd name="connsiteY47" fmla="*/ 778213 h 3599234"/>
                  <a:gd name="connsiteX48" fmla="*/ 8326876 w 8365787"/>
                  <a:gd name="connsiteY48" fmla="*/ 768485 h 3599234"/>
                  <a:gd name="connsiteX49" fmla="*/ 8249055 w 8365787"/>
                  <a:gd name="connsiteY49" fmla="*/ 2869660 h 3599234"/>
                  <a:gd name="connsiteX50" fmla="*/ 8365787 w 8365787"/>
                  <a:gd name="connsiteY50" fmla="*/ 2986392 h 3599234"/>
                  <a:gd name="connsiteX51" fmla="*/ 8103140 w 8365787"/>
                  <a:gd name="connsiteY51" fmla="*/ 3492230 h 3599234"/>
                  <a:gd name="connsiteX52" fmla="*/ 0 w 8365787"/>
                  <a:gd name="connsiteY52" fmla="*/ 3599234 h 3599234"/>
                  <a:gd name="connsiteX53" fmla="*/ 107004 w 8365787"/>
                  <a:gd name="connsiteY53" fmla="*/ 564204 h 3599234"/>
                  <a:gd name="connsiteX54" fmla="*/ 126459 w 8365787"/>
                  <a:gd name="connsiteY54" fmla="*/ 583660 h 3599234"/>
                  <a:gd name="connsiteX55" fmla="*/ 58366 w 8365787"/>
                  <a:gd name="connsiteY55" fmla="*/ 554477 h 359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365787" h="3599234">
                    <a:moveTo>
                      <a:pt x="58366" y="554477"/>
                    </a:moveTo>
                    <a:lnTo>
                      <a:pt x="642025" y="145915"/>
                    </a:lnTo>
                    <a:cubicBezTo>
                      <a:pt x="723818" y="36858"/>
                      <a:pt x="676156" y="46552"/>
                      <a:pt x="787940" y="145915"/>
                    </a:cubicBezTo>
                    <a:lnTo>
                      <a:pt x="1157591" y="535022"/>
                    </a:lnTo>
                    <a:lnTo>
                      <a:pt x="1284051" y="505839"/>
                    </a:lnTo>
                    <a:lnTo>
                      <a:pt x="1634246" y="311285"/>
                    </a:lnTo>
                    <a:cubicBezTo>
                      <a:pt x="1719372" y="204880"/>
                      <a:pt x="1677518" y="237043"/>
                      <a:pt x="1741251" y="194553"/>
                    </a:cubicBezTo>
                    <a:lnTo>
                      <a:pt x="1916348" y="301558"/>
                    </a:lnTo>
                    <a:cubicBezTo>
                      <a:pt x="1939046" y="317771"/>
                      <a:pt x="1959493" y="337722"/>
                      <a:pt x="1984442" y="350196"/>
                    </a:cubicBezTo>
                    <a:cubicBezTo>
                      <a:pt x="1999230" y="357590"/>
                      <a:pt x="2021040" y="348592"/>
                      <a:pt x="2033080" y="359924"/>
                    </a:cubicBezTo>
                    <a:cubicBezTo>
                      <a:pt x="2078438" y="402614"/>
                      <a:pt x="2108082" y="459597"/>
                      <a:pt x="2149812" y="505839"/>
                    </a:cubicBezTo>
                    <a:cubicBezTo>
                      <a:pt x="2228169" y="592667"/>
                      <a:pt x="2393004" y="758758"/>
                      <a:pt x="2393004" y="758758"/>
                    </a:cubicBezTo>
                    <a:cubicBezTo>
                      <a:pt x="2641275" y="655310"/>
                      <a:pt x="2401962" y="782910"/>
                      <a:pt x="2665378" y="437745"/>
                    </a:cubicBezTo>
                    <a:cubicBezTo>
                      <a:pt x="2697642" y="395468"/>
                      <a:pt x="2749685" y="372894"/>
                      <a:pt x="2791838" y="340468"/>
                    </a:cubicBezTo>
                    <a:cubicBezTo>
                      <a:pt x="2801566" y="359923"/>
                      <a:pt x="2799565" y="402410"/>
                      <a:pt x="2821021" y="398834"/>
                    </a:cubicBezTo>
                    <a:cubicBezTo>
                      <a:pt x="2859535" y="392415"/>
                      <a:pt x="2880354" y="348002"/>
                      <a:pt x="2908570" y="321013"/>
                    </a:cubicBezTo>
                    <a:cubicBezTo>
                      <a:pt x="2954963" y="276637"/>
                      <a:pt x="2999361" y="230222"/>
                      <a:pt x="3044757" y="184826"/>
                    </a:cubicBezTo>
                    <a:cubicBezTo>
                      <a:pt x="3073940" y="207524"/>
                      <a:pt x="3098738" y="237426"/>
                      <a:pt x="3132306" y="252919"/>
                    </a:cubicBezTo>
                    <a:cubicBezTo>
                      <a:pt x="3144445" y="258522"/>
                      <a:pt x="3159259" y="237213"/>
                      <a:pt x="3171217" y="243192"/>
                    </a:cubicBezTo>
                    <a:cubicBezTo>
                      <a:pt x="3195826" y="255497"/>
                      <a:pt x="3207572" y="285050"/>
                      <a:pt x="3229583" y="301558"/>
                    </a:cubicBezTo>
                    <a:cubicBezTo>
                      <a:pt x="3259834" y="324247"/>
                      <a:pt x="3294434" y="340469"/>
                      <a:pt x="3326859" y="359924"/>
                    </a:cubicBezTo>
                    <a:cubicBezTo>
                      <a:pt x="3346314" y="327498"/>
                      <a:pt x="3359788" y="290627"/>
                      <a:pt x="3385225" y="262647"/>
                    </a:cubicBezTo>
                    <a:cubicBezTo>
                      <a:pt x="3394218" y="252754"/>
                      <a:pt x="3411053" y="250165"/>
                      <a:pt x="3424136" y="252919"/>
                    </a:cubicBezTo>
                    <a:cubicBezTo>
                      <a:pt x="3474306" y="263481"/>
                      <a:pt x="3521413" y="285345"/>
                      <a:pt x="3570051" y="301558"/>
                    </a:cubicBezTo>
                    <a:cubicBezTo>
                      <a:pt x="3599234" y="278860"/>
                      <a:pt x="3631458" y="259606"/>
                      <a:pt x="3657600" y="233464"/>
                    </a:cubicBezTo>
                    <a:cubicBezTo>
                      <a:pt x="3670969" y="220095"/>
                      <a:pt x="3668673" y="190259"/>
                      <a:pt x="3686783" y="184826"/>
                    </a:cubicBezTo>
                    <a:cubicBezTo>
                      <a:pt x="3739673" y="168959"/>
                      <a:pt x="3797030" y="178341"/>
                      <a:pt x="3852153" y="175098"/>
                    </a:cubicBezTo>
                    <a:lnTo>
                      <a:pt x="3998068" y="214009"/>
                    </a:lnTo>
                    <a:cubicBezTo>
                      <a:pt x="4085751" y="235930"/>
                      <a:pt x="4008202" y="208334"/>
                      <a:pt x="4095344" y="243192"/>
                    </a:cubicBezTo>
                    <a:cubicBezTo>
                      <a:pt x="4098587" y="252920"/>
                      <a:pt x="4103290" y="262277"/>
                      <a:pt x="4105072" y="272375"/>
                    </a:cubicBezTo>
                    <a:cubicBezTo>
                      <a:pt x="4113041" y="317534"/>
                      <a:pt x="4087131" y="382023"/>
                      <a:pt x="4124527" y="408562"/>
                    </a:cubicBezTo>
                    <a:cubicBezTo>
                      <a:pt x="4204077" y="465017"/>
                      <a:pt x="4313127" y="458585"/>
                      <a:pt x="4406629" y="486383"/>
                    </a:cubicBezTo>
                    <a:cubicBezTo>
                      <a:pt x="4433185" y="494278"/>
                      <a:pt x="4458510" y="505838"/>
                      <a:pt x="4484451" y="515566"/>
                    </a:cubicBezTo>
                    <a:lnTo>
                      <a:pt x="4795736" y="710119"/>
                    </a:lnTo>
                    <a:lnTo>
                      <a:pt x="5710136" y="379379"/>
                    </a:lnTo>
                    <a:lnTo>
                      <a:pt x="5924144" y="359924"/>
                    </a:lnTo>
                    <a:lnTo>
                      <a:pt x="6634263" y="77822"/>
                    </a:lnTo>
                    <a:cubicBezTo>
                      <a:pt x="6689387" y="119975"/>
                      <a:pt x="6731666" y="190288"/>
                      <a:pt x="6799634" y="204281"/>
                    </a:cubicBezTo>
                    <a:cubicBezTo>
                      <a:pt x="6916997" y="228444"/>
                      <a:pt x="7040514" y="69746"/>
                      <a:pt x="7110919" y="19456"/>
                    </a:cubicBezTo>
                    <a:cubicBezTo>
                      <a:pt x="7127607" y="7536"/>
                      <a:pt x="7149830" y="6485"/>
                      <a:pt x="7169285" y="0"/>
                    </a:cubicBezTo>
                    <a:cubicBezTo>
                      <a:pt x="7237379" y="87549"/>
                      <a:pt x="7299370" y="180206"/>
                      <a:pt x="7373566" y="262647"/>
                    </a:cubicBezTo>
                    <a:cubicBezTo>
                      <a:pt x="7402749" y="295073"/>
                      <a:pt x="7428284" y="331197"/>
                      <a:pt x="7461114" y="359924"/>
                    </a:cubicBezTo>
                    <a:cubicBezTo>
                      <a:pt x="7480788" y="377139"/>
                      <a:pt x="7503132" y="396972"/>
                      <a:pt x="7529208" y="398834"/>
                    </a:cubicBezTo>
                    <a:cubicBezTo>
                      <a:pt x="7553840" y="400593"/>
                      <a:pt x="7574604" y="379379"/>
                      <a:pt x="7597302" y="369651"/>
                    </a:cubicBezTo>
                    <a:lnTo>
                      <a:pt x="7607029" y="369651"/>
                    </a:lnTo>
                    <a:cubicBezTo>
                      <a:pt x="7705088" y="456396"/>
                      <a:pt x="7804771" y="583298"/>
                      <a:pt x="7937770" y="632298"/>
                    </a:cubicBezTo>
                    <a:cubicBezTo>
                      <a:pt x="7972461" y="645079"/>
                      <a:pt x="8009106" y="651753"/>
                      <a:pt x="8044774" y="661481"/>
                    </a:cubicBezTo>
                    <a:cubicBezTo>
                      <a:pt x="8093412" y="700392"/>
                      <a:pt x="8128560" y="782651"/>
                      <a:pt x="8190689" y="778213"/>
                    </a:cubicBezTo>
                    <a:lnTo>
                      <a:pt x="8326876" y="768485"/>
                    </a:lnTo>
                    <a:lnTo>
                      <a:pt x="8249055" y="2869660"/>
                    </a:lnTo>
                    <a:cubicBezTo>
                      <a:pt x="8334071" y="2997184"/>
                      <a:pt x="8280111" y="2986392"/>
                      <a:pt x="8365787" y="2986392"/>
                    </a:cubicBezTo>
                    <a:lnTo>
                      <a:pt x="8103140" y="3492230"/>
                    </a:lnTo>
                    <a:lnTo>
                      <a:pt x="0" y="3599234"/>
                    </a:lnTo>
                    <a:lnTo>
                      <a:pt x="107004" y="564204"/>
                    </a:lnTo>
                    <a:lnTo>
                      <a:pt x="126459" y="583660"/>
                    </a:lnTo>
                    <a:lnTo>
                      <a:pt x="58366" y="554477"/>
                    </a:lnTo>
                    <a:close/>
                  </a:path>
                </a:pathLst>
              </a:custGeom>
              <a:solidFill>
                <a:srgbClr val="86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23D06C-48A4-49AE-AF9F-5DABB23A0D33}"/>
                </a:ext>
              </a:extLst>
            </p:cNvPr>
            <p:cNvSpPr/>
            <p:nvPr/>
          </p:nvSpPr>
          <p:spPr>
            <a:xfrm>
              <a:off x="4199183" y="3777103"/>
              <a:ext cx="8300740" cy="2593353"/>
            </a:xfrm>
            <a:prstGeom prst="rect">
              <a:avLst/>
            </a:prstGeom>
            <a:gradFill>
              <a:gsLst>
                <a:gs pos="34000">
                  <a:srgbClr val="4B6E46"/>
                </a:gs>
                <a:gs pos="15000">
                  <a:srgbClr val="86C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4" name="Graphic 3" descr="Deciduous tree with solid fill">
            <a:extLst>
              <a:ext uri="{FF2B5EF4-FFF2-40B4-BE49-F238E27FC236}">
                <a16:creationId xmlns:a16="http://schemas.microsoft.com/office/drawing/2014/main" id="{C54BFFD1-76A5-4934-912F-951EC97F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631" y="560961"/>
            <a:ext cx="914400" cy="914400"/>
          </a:xfrm>
          <a:prstGeom prst="rect">
            <a:avLst/>
          </a:prstGeom>
        </p:spPr>
      </p:pic>
      <p:pic>
        <p:nvPicPr>
          <p:cNvPr id="20" name="Graphic 19" descr="Fir tree with solid fill">
            <a:extLst>
              <a:ext uri="{FF2B5EF4-FFF2-40B4-BE49-F238E27FC236}">
                <a16:creationId xmlns:a16="http://schemas.microsoft.com/office/drawing/2014/main" id="{5CF49296-4B9F-4B9B-B082-D450A3F05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8831" y="3585615"/>
            <a:ext cx="621008" cy="1755063"/>
          </a:xfrm>
          <a:prstGeom prst="rect">
            <a:avLst/>
          </a:prstGeom>
        </p:spPr>
      </p:pic>
      <p:pic>
        <p:nvPicPr>
          <p:cNvPr id="21" name="Graphic 20" descr="Fir tree with solid fill">
            <a:extLst>
              <a:ext uri="{FF2B5EF4-FFF2-40B4-BE49-F238E27FC236}">
                <a16:creationId xmlns:a16="http://schemas.microsoft.com/office/drawing/2014/main" id="{72300E1F-BDD1-4ADA-A79B-E0CEBAD6E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0805" y="3318163"/>
            <a:ext cx="621008" cy="1755063"/>
          </a:xfrm>
          <a:prstGeom prst="rect">
            <a:avLst/>
          </a:prstGeom>
        </p:spPr>
      </p:pic>
      <p:pic>
        <p:nvPicPr>
          <p:cNvPr id="22" name="Graphic 21" descr="Fir tree with solid fill">
            <a:extLst>
              <a:ext uri="{FF2B5EF4-FFF2-40B4-BE49-F238E27FC236}">
                <a16:creationId xmlns:a16="http://schemas.microsoft.com/office/drawing/2014/main" id="{8F626D76-E8F9-4D7D-AE9E-B2C24DB3B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6101" y="3318163"/>
            <a:ext cx="621008" cy="175506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EBDF9-23E6-4E1B-8C71-89791F422160}"/>
              </a:ext>
            </a:extLst>
          </p:cNvPr>
          <p:cNvGrpSpPr/>
          <p:nvPr/>
        </p:nvGrpSpPr>
        <p:grpSpPr>
          <a:xfrm>
            <a:off x="4467059" y="2460009"/>
            <a:ext cx="7487624" cy="2234776"/>
            <a:chOff x="4467059" y="2460009"/>
            <a:chExt cx="7487624" cy="2234776"/>
          </a:xfrm>
        </p:grpSpPr>
        <p:pic>
          <p:nvPicPr>
            <p:cNvPr id="23" name="Graphic 22" descr="Fir tree with solid fill">
              <a:extLst>
                <a:ext uri="{FF2B5EF4-FFF2-40B4-BE49-F238E27FC236}">
                  <a16:creationId xmlns:a16="http://schemas.microsoft.com/office/drawing/2014/main" id="{AC823C89-0CFE-4A7B-AFE9-15F1A5C6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1372893" y="2939723"/>
              <a:ext cx="581790" cy="1644226"/>
            </a:xfrm>
            <a:prstGeom prst="rect">
              <a:avLst/>
            </a:prstGeom>
          </p:spPr>
        </p:pic>
        <p:pic>
          <p:nvPicPr>
            <p:cNvPr id="24" name="Graphic 23" descr="Fir tree with solid fill">
              <a:extLst>
                <a:ext uri="{FF2B5EF4-FFF2-40B4-BE49-F238E27FC236}">
                  <a16:creationId xmlns:a16="http://schemas.microsoft.com/office/drawing/2014/main" id="{A1FDCD0F-8195-4451-B84A-42A3A7E9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0711810" y="2697268"/>
              <a:ext cx="667580" cy="1886682"/>
            </a:xfrm>
            <a:prstGeom prst="rect">
              <a:avLst/>
            </a:prstGeom>
          </p:spPr>
        </p:pic>
        <p:pic>
          <p:nvPicPr>
            <p:cNvPr id="25" name="Graphic 24" descr="Fir tree with solid fill">
              <a:extLst>
                <a:ext uri="{FF2B5EF4-FFF2-40B4-BE49-F238E27FC236}">
                  <a16:creationId xmlns:a16="http://schemas.microsoft.com/office/drawing/2014/main" id="{B6FA57D0-FC16-4295-B14C-DD13C5AB3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22307" y="2939723"/>
              <a:ext cx="581790" cy="1644226"/>
            </a:xfrm>
            <a:prstGeom prst="rect">
              <a:avLst/>
            </a:prstGeom>
          </p:spPr>
        </p:pic>
        <p:pic>
          <p:nvPicPr>
            <p:cNvPr id="26" name="Graphic 25" descr="Fir tree with solid fill">
              <a:extLst>
                <a:ext uri="{FF2B5EF4-FFF2-40B4-BE49-F238E27FC236}">
                  <a16:creationId xmlns:a16="http://schemas.microsoft.com/office/drawing/2014/main" id="{192F897E-6E29-4196-B674-A0E4BEA93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592821" y="2995139"/>
              <a:ext cx="581790" cy="1644227"/>
            </a:xfrm>
            <a:prstGeom prst="rect">
              <a:avLst/>
            </a:prstGeom>
          </p:spPr>
        </p:pic>
        <p:pic>
          <p:nvPicPr>
            <p:cNvPr id="27" name="Graphic 26" descr="Fir tree with solid fill">
              <a:extLst>
                <a:ext uri="{FF2B5EF4-FFF2-40B4-BE49-F238E27FC236}">
                  <a16:creationId xmlns:a16="http://schemas.microsoft.com/office/drawing/2014/main" id="{A0F67F49-DFF4-4631-9CFC-0365CE69D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989522" y="2460009"/>
              <a:ext cx="728245" cy="2058131"/>
            </a:xfrm>
            <a:prstGeom prst="rect">
              <a:avLst/>
            </a:prstGeom>
          </p:spPr>
        </p:pic>
        <p:pic>
          <p:nvPicPr>
            <p:cNvPr id="28" name="Graphic 27" descr="Fir tree with solid fill">
              <a:extLst>
                <a:ext uri="{FF2B5EF4-FFF2-40B4-BE49-F238E27FC236}">
                  <a16:creationId xmlns:a16="http://schemas.microsoft.com/office/drawing/2014/main" id="{412D66E6-B1D1-450D-AA96-ABD933A1D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496428" y="2939722"/>
              <a:ext cx="581790" cy="1644227"/>
            </a:xfrm>
            <a:prstGeom prst="rect">
              <a:avLst/>
            </a:prstGeom>
          </p:spPr>
        </p:pic>
        <p:pic>
          <p:nvPicPr>
            <p:cNvPr id="29" name="Graphic 28" descr="Fir tree with solid fill">
              <a:extLst>
                <a:ext uri="{FF2B5EF4-FFF2-40B4-BE49-F238E27FC236}">
                  <a16:creationId xmlns:a16="http://schemas.microsoft.com/office/drawing/2014/main" id="{57A487C9-B66D-4CC3-90ED-8897CA174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7920011" y="2939722"/>
              <a:ext cx="621008" cy="1755063"/>
            </a:xfrm>
            <a:prstGeom prst="rect">
              <a:avLst/>
            </a:prstGeom>
          </p:spPr>
        </p:pic>
        <p:pic>
          <p:nvPicPr>
            <p:cNvPr id="30" name="Graphic 29" descr="Fir tree with solid fill">
              <a:extLst>
                <a:ext uri="{FF2B5EF4-FFF2-40B4-BE49-F238E27FC236}">
                  <a16:creationId xmlns:a16="http://schemas.microsoft.com/office/drawing/2014/main" id="{B2A61656-5195-4221-B52A-557B2950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7352786" y="2763077"/>
              <a:ext cx="621008" cy="1755063"/>
            </a:xfrm>
            <a:prstGeom prst="rect">
              <a:avLst/>
            </a:prstGeom>
          </p:spPr>
        </p:pic>
        <p:pic>
          <p:nvPicPr>
            <p:cNvPr id="31" name="Graphic 30" descr="Fir tree with solid fill">
              <a:extLst>
                <a:ext uri="{FF2B5EF4-FFF2-40B4-BE49-F238E27FC236}">
                  <a16:creationId xmlns:a16="http://schemas.microsoft.com/office/drawing/2014/main" id="{28597D99-4586-4C3F-937A-05CDDC07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31331" y="2701602"/>
              <a:ext cx="666046" cy="1882347"/>
            </a:xfrm>
            <a:prstGeom prst="rect">
              <a:avLst/>
            </a:prstGeom>
          </p:spPr>
        </p:pic>
        <p:pic>
          <p:nvPicPr>
            <p:cNvPr id="32" name="Graphic 31" descr="Fir tree with solid fill">
              <a:extLst>
                <a:ext uri="{FF2B5EF4-FFF2-40B4-BE49-F238E27FC236}">
                  <a16:creationId xmlns:a16="http://schemas.microsoft.com/office/drawing/2014/main" id="{3008303D-CE54-4BC2-96F7-27AA5CE0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048802" y="2525818"/>
              <a:ext cx="728245" cy="2058132"/>
            </a:xfrm>
            <a:prstGeom prst="rect">
              <a:avLst/>
            </a:prstGeom>
          </p:spPr>
        </p:pic>
        <p:pic>
          <p:nvPicPr>
            <p:cNvPr id="33" name="Graphic 32" descr="Fir tree with solid fill">
              <a:extLst>
                <a:ext uri="{FF2B5EF4-FFF2-40B4-BE49-F238E27FC236}">
                  <a16:creationId xmlns:a16="http://schemas.microsoft.com/office/drawing/2014/main" id="{DC821A6F-243A-4E99-B76F-153DE25B6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5599607" y="2884303"/>
              <a:ext cx="621008" cy="1755063"/>
            </a:xfrm>
            <a:prstGeom prst="rect">
              <a:avLst/>
            </a:prstGeom>
          </p:spPr>
        </p:pic>
        <p:pic>
          <p:nvPicPr>
            <p:cNvPr id="34" name="Graphic 33" descr="Fir tree with solid fill">
              <a:extLst>
                <a:ext uri="{FF2B5EF4-FFF2-40B4-BE49-F238E27FC236}">
                  <a16:creationId xmlns:a16="http://schemas.microsoft.com/office/drawing/2014/main" id="{2C4B444D-B3C7-4FF4-8354-ACA37977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5024312" y="2734002"/>
              <a:ext cx="621008" cy="1755063"/>
            </a:xfrm>
            <a:prstGeom prst="rect">
              <a:avLst/>
            </a:prstGeom>
          </p:spPr>
        </p:pic>
        <p:pic>
          <p:nvPicPr>
            <p:cNvPr id="35" name="Graphic 34" descr="Fir tree with solid fill">
              <a:extLst>
                <a:ext uri="{FF2B5EF4-FFF2-40B4-BE49-F238E27FC236}">
                  <a16:creationId xmlns:a16="http://schemas.microsoft.com/office/drawing/2014/main" id="{AC216E5B-4387-4CF9-BDC1-F843813A2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4467059" y="2828886"/>
              <a:ext cx="621008" cy="1755063"/>
            </a:xfrm>
            <a:prstGeom prst="rect">
              <a:avLst/>
            </a:prstGeom>
          </p:spPr>
        </p:pic>
        <p:pic>
          <p:nvPicPr>
            <p:cNvPr id="54" name="Graphic 53" descr="Fir tree with solid fill">
              <a:extLst>
                <a:ext uri="{FF2B5EF4-FFF2-40B4-BE49-F238E27FC236}">
                  <a16:creationId xmlns:a16="http://schemas.microsoft.com/office/drawing/2014/main" id="{765DD5DA-E0B1-4FF7-BA02-ED6F4B1A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7549393" y="2462643"/>
              <a:ext cx="728245" cy="2058132"/>
            </a:xfrm>
            <a:prstGeom prst="rect">
              <a:avLst/>
            </a:prstGeom>
          </p:spPr>
        </p:pic>
        <p:pic>
          <p:nvPicPr>
            <p:cNvPr id="55" name="Graphic 54" descr="Fir tree with solid fill">
              <a:extLst>
                <a:ext uri="{FF2B5EF4-FFF2-40B4-BE49-F238E27FC236}">
                  <a16:creationId xmlns:a16="http://schemas.microsoft.com/office/drawing/2014/main" id="{5161D1A0-A19B-4FCF-8C09-EAEB919E9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656869" y="2576453"/>
              <a:ext cx="728245" cy="2058132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DDB4FE-E347-42BE-96A1-71C5EB6B80CD}"/>
              </a:ext>
            </a:extLst>
          </p:cNvPr>
          <p:cNvGrpSpPr/>
          <p:nvPr/>
        </p:nvGrpSpPr>
        <p:grpSpPr>
          <a:xfrm>
            <a:off x="4717821" y="2907956"/>
            <a:ext cx="7487624" cy="1904414"/>
            <a:chOff x="4565267" y="4205507"/>
            <a:chExt cx="7487624" cy="2202285"/>
          </a:xfrm>
        </p:grpSpPr>
        <p:pic>
          <p:nvPicPr>
            <p:cNvPr id="59" name="Graphic 58" descr="Fir tree with solid fill">
              <a:extLst>
                <a:ext uri="{FF2B5EF4-FFF2-40B4-BE49-F238E27FC236}">
                  <a16:creationId xmlns:a16="http://schemas.microsoft.com/office/drawing/2014/main" id="{61DBE332-481E-4C7E-ADF3-A11ABA25E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65267" y="4685221"/>
              <a:ext cx="581790" cy="1644226"/>
            </a:xfrm>
            <a:prstGeom prst="rect">
              <a:avLst/>
            </a:prstGeom>
          </p:spPr>
        </p:pic>
        <p:pic>
          <p:nvPicPr>
            <p:cNvPr id="60" name="Graphic 59" descr="Fir tree with solid fill">
              <a:extLst>
                <a:ext uri="{FF2B5EF4-FFF2-40B4-BE49-F238E27FC236}">
                  <a16:creationId xmlns:a16="http://schemas.microsoft.com/office/drawing/2014/main" id="{C9EC8F62-9D9D-45FF-AE57-3C0DE1197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0560" y="4442766"/>
              <a:ext cx="667580" cy="1886682"/>
            </a:xfrm>
            <a:prstGeom prst="rect">
              <a:avLst/>
            </a:prstGeom>
          </p:spPr>
        </p:pic>
        <p:pic>
          <p:nvPicPr>
            <p:cNvPr id="61" name="Graphic 60" descr="Fir tree with solid fill">
              <a:extLst>
                <a:ext uri="{FF2B5EF4-FFF2-40B4-BE49-F238E27FC236}">
                  <a16:creationId xmlns:a16="http://schemas.microsoft.com/office/drawing/2014/main" id="{D6706319-6D3B-45B0-81FD-8D08D6EE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38635" y="4685221"/>
              <a:ext cx="581790" cy="1644226"/>
            </a:xfrm>
            <a:prstGeom prst="rect">
              <a:avLst/>
            </a:prstGeom>
          </p:spPr>
        </p:pic>
        <p:pic>
          <p:nvPicPr>
            <p:cNvPr id="62" name="Graphic 61" descr="Fir tree with solid fill">
              <a:extLst>
                <a:ext uri="{FF2B5EF4-FFF2-40B4-BE49-F238E27FC236}">
                  <a16:creationId xmlns:a16="http://schemas.microsoft.com/office/drawing/2014/main" id="{0AD98A36-EFCE-4E5E-948E-783744F8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5339" y="4740637"/>
              <a:ext cx="581790" cy="1644227"/>
            </a:xfrm>
            <a:prstGeom prst="rect">
              <a:avLst/>
            </a:prstGeom>
          </p:spPr>
        </p:pic>
        <p:pic>
          <p:nvPicPr>
            <p:cNvPr id="63" name="Graphic 62" descr="Fir tree with solid fill">
              <a:extLst>
                <a:ext uri="{FF2B5EF4-FFF2-40B4-BE49-F238E27FC236}">
                  <a16:creationId xmlns:a16="http://schemas.microsoft.com/office/drawing/2014/main" id="{21E8A749-D50F-4C04-AEC1-01BF2BBE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2183" y="4205507"/>
              <a:ext cx="728245" cy="2058131"/>
            </a:xfrm>
            <a:prstGeom prst="rect">
              <a:avLst/>
            </a:prstGeom>
          </p:spPr>
        </p:pic>
        <p:pic>
          <p:nvPicPr>
            <p:cNvPr id="64" name="Graphic 63" descr="Fir tree with solid fill">
              <a:extLst>
                <a:ext uri="{FF2B5EF4-FFF2-40B4-BE49-F238E27FC236}">
                  <a16:creationId xmlns:a16="http://schemas.microsoft.com/office/drawing/2014/main" id="{0071A881-8515-4651-9B2A-8ED6E1E3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56811" y="4685220"/>
              <a:ext cx="581790" cy="1644227"/>
            </a:xfrm>
            <a:prstGeom prst="rect">
              <a:avLst/>
            </a:prstGeom>
          </p:spPr>
        </p:pic>
        <p:pic>
          <p:nvPicPr>
            <p:cNvPr id="65" name="Graphic 64" descr="Fir tree with solid fill">
              <a:extLst>
                <a:ext uri="{FF2B5EF4-FFF2-40B4-BE49-F238E27FC236}">
                  <a16:creationId xmlns:a16="http://schemas.microsoft.com/office/drawing/2014/main" id="{5AE2B111-800F-4DD1-B7B2-4689FA6E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63515" y="4489065"/>
              <a:ext cx="621008" cy="1755063"/>
            </a:xfrm>
            <a:prstGeom prst="rect">
              <a:avLst/>
            </a:prstGeom>
          </p:spPr>
        </p:pic>
        <p:pic>
          <p:nvPicPr>
            <p:cNvPr id="66" name="Graphic 65" descr="Fir tree with solid fill">
              <a:extLst>
                <a:ext uri="{FF2B5EF4-FFF2-40B4-BE49-F238E27FC236}">
                  <a16:creationId xmlns:a16="http://schemas.microsoft.com/office/drawing/2014/main" id="{068550F3-1FDA-436F-8050-57C365338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0659" y="4567608"/>
              <a:ext cx="621008" cy="1755063"/>
            </a:xfrm>
            <a:prstGeom prst="rect">
              <a:avLst/>
            </a:prstGeom>
          </p:spPr>
        </p:pic>
        <p:pic>
          <p:nvPicPr>
            <p:cNvPr id="67" name="Graphic 66" descr="Fir tree with solid fill">
              <a:extLst>
                <a:ext uri="{FF2B5EF4-FFF2-40B4-BE49-F238E27FC236}">
                  <a16:creationId xmlns:a16="http://schemas.microsoft.com/office/drawing/2014/main" id="{C1352D38-B557-405C-9712-77216121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22573" y="4447100"/>
              <a:ext cx="666046" cy="1882347"/>
            </a:xfrm>
            <a:prstGeom prst="rect">
              <a:avLst/>
            </a:prstGeom>
          </p:spPr>
        </p:pic>
        <p:pic>
          <p:nvPicPr>
            <p:cNvPr id="68" name="Graphic 67" descr="Fir tree with solid fill">
              <a:extLst>
                <a:ext uri="{FF2B5EF4-FFF2-40B4-BE49-F238E27FC236}">
                  <a16:creationId xmlns:a16="http://schemas.microsoft.com/office/drawing/2014/main" id="{B63AB943-8AB4-4F41-872A-E20531361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73308" y="4253544"/>
              <a:ext cx="728245" cy="2058132"/>
            </a:xfrm>
            <a:prstGeom prst="rect">
              <a:avLst/>
            </a:prstGeom>
          </p:spPr>
        </p:pic>
        <p:pic>
          <p:nvPicPr>
            <p:cNvPr id="69" name="Graphic 68" descr="Fir tree with solid fill">
              <a:extLst>
                <a:ext uri="{FF2B5EF4-FFF2-40B4-BE49-F238E27FC236}">
                  <a16:creationId xmlns:a16="http://schemas.microsoft.com/office/drawing/2014/main" id="{F8E04848-00F8-4BD6-BA8C-C79373838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99335" y="4629801"/>
              <a:ext cx="621008" cy="1755063"/>
            </a:xfrm>
            <a:prstGeom prst="rect">
              <a:avLst/>
            </a:prstGeom>
          </p:spPr>
        </p:pic>
        <p:pic>
          <p:nvPicPr>
            <p:cNvPr id="70" name="Graphic 69" descr="Fir tree with solid fill">
              <a:extLst>
                <a:ext uri="{FF2B5EF4-FFF2-40B4-BE49-F238E27FC236}">
                  <a16:creationId xmlns:a16="http://schemas.microsoft.com/office/drawing/2014/main" id="{64535A2F-DB93-4F68-A4BD-F1DCA825D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4630" y="4479500"/>
              <a:ext cx="621008" cy="1755063"/>
            </a:xfrm>
            <a:prstGeom prst="rect">
              <a:avLst/>
            </a:prstGeom>
          </p:spPr>
        </p:pic>
        <p:pic>
          <p:nvPicPr>
            <p:cNvPr id="71" name="Graphic 70" descr="Fir tree with solid fill">
              <a:extLst>
                <a:ext uri="{FF2B5EF4-FFF2-40B4-BE49-F238E27FC236}">
                  <a16:creationId xmlns:a16="http://schemas.microsoft.com/office/drawing/2014/main" id="{5369D237-5E22-4B38-8F8D-9BBFB340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31883" y="4574384"/>
              <a:ext cx="621008" cy="1755063"/>
            </a:xfrm>
            <a:prstGeom prst="rect">
              <a:avLst/>
            </a:prstGeom>
          </p:spPr>
        </p:pic>
        <p:pic>
          <p:nvPicPr>
            <p:cNvPr id="72" name="Graphic 71" descr="Fir tree with solid fill">
              <a:extLst>
                <a:ext uri="{FF2B5EF4-FFF2-40B4-BE49-F238E27FC236}">
                  <a16:creationId xmlns:a16="http://schemas.microsoft.com/office/drawing/2014/main" id="{6435BE2A-6473-43E1-AFEE-798ECDC2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861" y="4606652"/>
              <a:ext cx="621008" cy="1755063"/>
            </a:xfrm>
            <a:prstGeom prst="rect">
              <a:avLst/>
            </a:prstGeom>
          </p:spPr>
        </p:pic>
        <p:pic>
          <p:nvPicPr>
            <p:cNvPr id="73" name="Graphic 72" descr="Fir tree with solid fill">
              <a:extLst>
                <a:ext uri="{FF2B5EF4-FFF2-40B4-BE49-F238E27FC236}">
                  <a16:creationId xmlns:a16="http://schemas.microsoft.com/office/drawing/2014/main" id="{ABAEB2C2-EAA6-4CB9-A239-D465926D4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55202" y="4652729"/>
              <a:ext cx="621008" cy="1755063"/>
            </a:xfrm>
            <a:prstGeom prst="rect">
              <a:avLst/>
            </a:prstGeom>
          </p:spPr>
        </p:pic>
      </p:grpSp>
      <p:sp>
        <p:nvSpPr>
          <p:cNvPr id="87" name="Freeform: Shape 86" descr="Cloud with solid fill">
            <a:extLst>
              <a:ext uri="{FF2B5EF4-FFF2-40B4-BE49-F238E27FC236}">
                <a16:creationId xmlns:a16="http://schemas.microsoft.com/office/drawing/2014/main" id="{B407C306-A2FA-4DFB-8226-9547A650E45B}"/>
              </a:ext>
            </a:extLst>
          </p:cNvPr>
          <p:cNvSpPr/>
          <p:nvPr/>
        </p:nvSpPr>
        <p:spPr>
          <a:xfrm>
            <a:off x="4465236" y="1846744"/>
            <a:ext cx="6669044" cy="1314361"/>
          </a:xfrm>
          <a:custGeom>
            <a:avLst/>
            <a:gdLst>
              <a:gd name="connsiteX0" fmla="*/ 3499244 w 6669044"/>
              <a:gd name="connsiteY0" fmla="*/ 67156 h 1314361"/>
              <a:gd name="connsiteX1" fmla="*/ 3852200 w 6669044"/>
              <a:gd name="connsiteY1" fmla="*/ 267325 h 1314361"/>
              <a:gd name="connsiteX2" fmla="*/ 4133481 w 6669044"/>
              <a:gd name="connsiteY2" fmla="*/ 306335 h 1314361"/>
              <a:gd name="connsiteX3" fmla="*/ 4262828 w 6669044"/>
              <a:gd name="connsiteY3" fmla="*/ 556818 h 1314361"/>
              <a:gd name="connsiteX4" fmla="*/ 4283360 w 6669044"/>
              <a:gd name="connsiteY4" fmla="*/ 556818 h 1314361"/>
              <a:gd name="connsiteX5" fmla="*/ 4314138 w 6669044"/>
              <a:gd name="connsiteY5" fmla="*/ 560006 h 1314361"/>
              <a:gd name="connsiteX6" fmla="*/ 4365160 w 6669044"/>
              <a:gd name="connsiteY6" fmla="*/ 468466 h 1314361"/>
              <a:gd name="connsiteX7" fmla="*/ 4568421 w 6669044"/>
              <a:gd name="connsiteY7" fmla="*/ 339118 h 1314361"/>
              <a:gd name="connsiteX8" fmla="*/ 4983156 w 6669044"/>
              <a:gd name="connsiteY8" fmla="*/ 530060 h 1314361"/>
              <a:gd name="connsiteX9" fmla="*/ 5264437 w 6669044"/>
              <a:gd name="connsiteY9" fmla="*/ 569070 h 1314361"/>
              <a:gd name="connsiteX10" fmla="*/ 5266987 w 6669044"/>
              <a:gd name="connsiteY10" fmla="*/ 571396 h 1314361"/>
              <a:gd name="connsiteX11" fmla="*/ 5295491 w 6669044"/>
              <a:gd name="connsiteY11" fmla="*/ 572038 h 1314361"/>
              <a:gd name="connsiteX12" fmla="*/ 5295491 w 6669044"/>
              <a:gd name="connsiteY12" fmla="*/ 567932 h 1314361"/>
              <a:gd name="connsiteX13" fmla="*/ 5578825 w 6669044"/>
              <a:gd name="connsiteY13" fmla="*/ 210685 h 1314361"/>
              <a:gd name="connsiteX14" fmla="*/ 5640604 w 6669044"/>
              <a:gd name="connsiteY14" fmla="*/ 201458 h 1314361"/>
              <a:gd name="connsiteX15" fmla="*/ 5993560 w 6669044"/>
              <a:gd name="connsiteY15" fmla="*/ 401627 h 1314361"/>
              <a:gd name="connsiteX16" fmla="*/ 6274841 w 6669044"/>
              <a:gd name="connsiteY16" fmla="*/ 440637 h 1314361"/>
              <a:gd name="connsiteX17" fmla="*/ 6404188 w 6669044"/>
              <a:gd name="connsiteY17" fmla="*/ 691120 h 1314361"/>
              <a:gd name="connsiteX18" fmla="*/ 6424720 w 6669044"/>
              <a:gd name="connsiteY18" fmla="*/ 691120 h 1314361"/>
              <a:gd name="connsiteX19" fmla="*/ 6669044 w 6669044"/>
              <a:gd name="connsiteY19" fmla="*/ 939551 h 1314361"/>
              <a:gd name="connsiteX20" fmla="*/ 6422667 w 6669044"/>
              <a:gd name="connsiteY20" fmla="*/ 1185928 h 1314361"/>
              <a:gd name="connsiteX21" fmla="*/ 5624145 w 6669044"/>
              <a:gd name="connsiteY21" fmla="*/ 1185928 h 1314361"/>
              <a:gd name="connsiteX22" fmla="*/ 5586267 w 6669044"/>
              <a:gd name="connsiteY22" fmla="*/ 1241988 h 1314361"/>
              <a:gd name="connsiteX23" fmla="*/ 5412263 w 6669044"/>
              <a:gd name="connsiteY23" fmla="*/ 1314361 h 1314361"/>
              <a:gd name="connsiteX24" fmla="*/ 4221440 w 6669044"/>
              <a:gd name="connsiteY24" fmla="*/ 1314361 h 1314361"/>
              <a:gd name="connsiteX25" fmla="*/ 4221440 w 6669044"/>
              <a:gd name="connsiteY25" fmla="*/ 1312308 h 1314361"/>
              <a:gd name="connsiteX26" fmla="*/ 3956585 w 6669044"/>
              <a:gd name="connsiteY26" fmla="*/ 1135737 h 1314361"/>
              <a:gd name="connsiteX27" fmla="*/ 3942722 w 6669044"/>
              <a:gd name="connsiteY27" fmla="*/ 1051626 h 1314361"/>
              <a:gd name="connsiteX28" fmla="*/ 3090484 w 6669044"/>
              <a:gd name="connsiteY28" fmla="*/ 1051626 h 1314361"/>
              <a:gd name="connsiteX29" fmla="*/ 3090484 w 6669044"/>
              <a:gd name="connsiteY29" fmla="*/ 1049573 h 1314361"/>
              <a:gd name="connsiteX30" fmla="*/ 2825629 w 6669044"/>
              <a:gd name="connsiteY30" fmla="*/ 873002 h 1314361"/>
              <a:gd name="connsiteX31" fmla="*/ 2858479 w 6669044"/>
              <a:gd name="connsiteY31" fmla="*/ 556818 h 1314361"/>
              <a:gd name="connsiteX32" fmla="*/ 3154131 w 6669044"/>
              <a:gd name="connsiteY32" fmla="*/ 437736 h 1314361"/>
              <a:gd name="connsiteX33" fmla="*/ 3154131 w 6669044"/>
              <a:gd name="connsiteY33" fmla="*/ 433630 h 1314361"/>
              <a:gd name="connsiteX34" fmla="*/ 3437465 w 6669044"/>
              <a:gd name="connsiteY34" fmla="*/ 76383 h 1314361"/>
              <a:gd name="connsiteX35" fmla="*/ 3499244 w 6669044"/>
              <a:gd name="connsiteY35" fmla="*/ 67156 h 1314361"/>
              <a:gd name="connsiteX36" fmla="*/ 701966 w 6669044"/>
              <a:gd name="connsiteY36" fmla="*/ 734 h 1314361"/>
              <a:gd name="connsiteX37" fmla="*/ 1054922 w 6669044"/>
              <a:gd name="connsiteY37" fmla="*/ 200903 h 1314361"/>
              <a:gd name="connsiteX38" fmla="*/ 1336203 w 6669044"/>
              <a:gd name="connsiteY38" fmla="*/ 239913 h 1314361"/>
              <a:gd name="connsiteX39" fmla="*/ 1390194 w 6669044"/>
              <a:gd name="connsiteY39" fmla="*/ 289156 h 1314361"/>
              <a:gd name="connsiteX40" fmla="*/ 1413665 w 6669044"/>
              <a:gd name="connsiteY40" fmla="*/ 323652 h 1314361"/>
              <a:gd name="connsiteX41" fmla="*/ 1423031 w 6669044"/>
              <a:gd name="connsiteY41" fmla="*/ 315191 h 1314361"/>
              <a:gd name="connsiteX42" fmla="*/ 1510780 w 6669044"/>
              <a:gd name="connsiteY42" fmla="*/ 277860 h 1314361"/>
              <a:gd name="connsiteX43" fmla="*/ 1831237 w 6669044"/>
              <a:gd name="connsiteY43" fmla="*/ 425397 h 1314361"/>
              <a:gd name="connsiteX44" fmla="*/ 2048576 w 6669044"/>
              <a:gd name="connsiteY44" fmla="*/ 455539 h 1314361"/>
              <a:gd name="connsiteX45" fmla="*/ 2148520 w 6669044"/>
              <a:gd name="connsiteY45" fmla="*/ 649082 h 1314361"/>
              <a:gd name="connsiteX46" fmla="*/ 2164384 w 6669044"/>
              <a:gd name="connsiteY46" fmla="*/ 649082 h 1314361"/>
              <a:gd name="connsiteX47" fmla="*/ 2353168 w 6669044"/>
              <a:gd name="connsiteY47" fmla="*/ 841039 h 1314361"/>
              <a:gd name="connsiteX48" fmla="*/ 2162798 w 6669044"/>
              <a:gd name="connsiteY48" fmla="*/ 1031409 h 1314361"/>
              <a:gd name="connsiteX49" fmla="*/ 1242676 w 6669044"/>
              <a:gd name="connsiteY49" fmla="*/ 1031409 h 1314361"/>
              <a:gd name="connsiteX50" fmla="*/ 1242676 w 6669044"/>
              <a:gd name="connsiteY50" fmla="*/ 1029822 h 1314361"/>
              <a:gd name="connsiteX51" fmla="*/ 1121910 w 6669044"/>
              <a:gd name="connsiteY51" fmla="*/ 989567 h 1314361"/>
              <a:gd name="connsiteX52" fmla="*/ 1116920 w 6669044"/>
              <a:gd name="connsiteY52" fmla="*/ 985204 h 1314361"/>
              <a:gd name="connsiteX53" fmla="*/ 293206 w 6669044"/>
              <a:gd name="connsiteY53" fmla="*/ 985204 h 1314361"/>
              <a:gd name="connsiteX54" fmla="*/ 293206 w 6669044"/>
              <a:gd name="connsiteY54" fmla="*/ 983151 h 1314361"/>
              <a:gd name="connsiteX55" fmla="*/ 28351 w 6669044"/>
              <a:gd name="connsiteY55" fmla="*/ 806580 h 1314361"/>
              <a:gd name="connsiteX56" fmla="*/ 61201 w 6669044"/>
              <a:gd name="connsiteY56" fmla="*/ 490396 h 1314361"/>
              <a:gd name="connsiteX57" fmla="*/ 356853 w 6669044"/>
              <a:gd name="connsiteY57" fmla="*/ 371314 h 1314361"/>
              <a:gd name="connsiteX58" fmla="*/ 356853 w 6669044"/>
              <a:gd name="connsiteY58" fmla="*/ 367208 h 1314361"/>
              <a:gd name="connsiteX59" fmla="*/ 640187 w 6669044"/>
              <a:gd name="connsiteY59" fmla="*/ 9961 h 1314361"/>
              <a:gd name="connsiteX60" fmla="*/ 701966 w 6669044"/>
              <a:gd name="connsiteY60" fmla="*/ 734 h 13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669044" h="1314361">
                <a:moveTo>
                  <a:pt x="3499244" y="67156"/>
                </a:moveTo>
                <a:cubicBezTo>
                  <a:pt x="3643358" y="58033"/>
                  <a:pt x="3783934" y="134385"/>
                  <a:pt x="3852200" y="267325"/>
                </a:cubicBezTo>
                <a:cubicBezTo>
                  <a:pt x="3946645" y="234475"/>
                  <a:pt x="4051355" y="248847"/>
                  <a:pt x="4133481" y="306335"/>
                </a:cubicBezTo>
                <a:cubicBezTo>
                  <a:pt x="4213553" y="363823"/>
                  <a:pt x="4262828" y="456214"/>
                  <a:pt x="4262828" y="556818"/>
                </a:cubicBezTo>
                <a:cubicBezTo>
                  <a:pt x="4268988" y="556818"/>
                  <a:pt x="4277201" y="556818"/>
                  <a:pt x="4283360" y="556818"/>
                </a:cubicBezTo>
                <a:lnTo>
                  <a:pt x="4314138" y="560006"/>
                </a:lnTo>
                <a:lnTo>
                  <a:pt x="4365160" y="468466"/>
                </a:lnTo>
                <a:cubicBezTo>
                  <a:pt x="4415462" y="405332"/>
                  <a:pt x="4486295" y="358623"/>
                  <a:pt x="4568421" y="339118"/>
                </a:cubicBezTo>
                <a:cubicBezTo>
                  <a:pt x="4732673" y="300108"/>
                  <a:pt x="4905137" y="378128"/>
                  <a:pt x="4983156" y="530060"/>
                </a:cubicBezTo>
                <a:cubicBezTo>
                  <a:pt x="5077601" y="497210"/>
                  <a:pt x="5182311" y="511582"/>
                  <a:pt x="5264437" y="569070"/>
                </a:cubicBezTo>
                <a:lnTo>
                  <a:pt x="5266987" y="571396"/>
                </a:lnTo>
                <a:lnTo>
                  <a:pt x="5295491" y="572038"/>
                </a:lnTo>
                <a:cubicBezTo>
                  <a:pt x="5295491" y="569985"/>
                  <a:pt x="5295491" y="567932"/>
                  <a:pt x="5295491" y="567932"/>
                </a:cubicBezTo>
                <a:cubicBezTo>
                  <a:pt x="5295491" y="397521"/>
                  <a:pt x="5414574" y="249695"/>
                  <a:pt x="5578825" y="210685"/>
                </a:cubicBezTo>
                <a:cubicBezTo>
                  <a:pt x="5599357" y="205809"/>
                  <a:pt x="5620016" y="202761"/>
                  <a:pt x="5640604" y="201458"/>
                </a:cubicBezTo>
                <a:cubicBezTo>
                  <a:pt x="5784717" y="192335"/>
                  <a:pt x="5925293" y="268687"/>
                  <a:pt x="5993560" y="401627"/>
                </a:cubicBezTo>
                <a:cubicBezTo>
                  <a:pt x="6088005" y="368777"/>
                  <a:pt x="6192715" y="383149"/>
                  <a:pt x="6274841" y="440637"/>
                </a:cubicBezTo>
                <a:cubicBezTo>
                  <a:pt x="6354913" y="498125"/>
                  <a:pt x="6404188" y="590516"/>
                  <a:pt x="6404188" y="691120"/>
                </a:cubicBezTo>
                <a:cubicBezTo>
                  <a:pt x="6410348" y="691120"/>
                  <a:pt x="6418561" y="691120"/>
                  <a:pt x="6424720" y="691120"/>
                </a:cubicBezTo>
                <a:cubicBezTo>
                  <a:pt x="6560227" y="691120"/>
                  <a:pt x="6669044" y="804043"/>
                  <a:pt x="6669044" y="939551"/>
                </a:cubicBezTo>
                <a:cubicBezTo>
                  <a:pt x="6669044" y="1075058"/>
                  <a:pt x="6558174" y="1185928"/>
                  <a:pt x="6422667" y="1185928"/>
                </a:cubicBezTo>
                <a:lnTo>
                  <a:pt x="5624145" y="1185928"/>
                </a:lnTo>
                <a:lnTo>
                  <a:pt x="5586267" y="1241988"/>
                </a:lnTo>
                <a:cubicBezTo>
                  <a:pt x="5541611" y="1286644"/>
                  <a:pt x="5480016" y="1314361"/>
                  <a:pt x="5412263" y="1314361"/>
                </a:cubicBezTo>
                <a:lnTo>
                  <a:pt x="4221440" y="1314361"/>
                </a:lnTo>
                <a:lnTo>
                  <a:pt x="4221440" y="1312308"/>
                </a:lnTo>
                <a:cubicBezTo>
                  <a:pt x="4108517" y="1306148"/>
                  <a:pt x="4005860" y="1238394"/>
                  <a:pt x="3956585" y="1135737"/>
                </a:cubicBezTo>
                <a:lnTo>
                  <a:pt x="3942722" y="1051626"/>
                </a:lnTo>
                <a:lnTo>
                  <a:pt x="3090484" y="1051626"/>
                </a:lnTo>
                <a:lnTo>
                  <a:pt x="3090484" y="1049573"/>
                </a:lnTo>
                <a:cubicBezTo>
                  <a:pt x="2977561" y="1043413"/>
                  <a:pt x="2874904" y="975659"/>
                  <a:pt x="2825629" y="873002"/>
                </a:cubicBezTo>
                <a:cubicBezTo>
                  <a:pt x="2778406" y="770345"/>
                  <a:pt x="2790725" y="649210"/>
                  <a:pt x="2858479" y="556818"/>
                </a:cubicBezTo>
                <a:cubicBezTo>
                  <a:pt x="2928286" y="466480"/>
                  <a:pt x="3041209" y="419258"/>
                  <a:pt x="3154131" y="437736"/>
                </a:cubicBezTo>
                <a:cubicBezTo>
                  <a:pt x="3154131" y="435683"/>
                  <a:pt x="3154131" y="433630"/>
                  <a:pt x="3154131" y="433630"/>
                </a:cubicBezTo>
                <a:cubicBezTo>
                  <a:pt x="3154131" y="263219"/>
                  <a:pt x="3273214" y="115393"/>
                  <a:pt x="3437465" y="76383"/>
                </a:cubicBezTo>
                <a:cubicBezTo>
                  <a:pt x="3457997" y="71507"/>
                  <a:pt x="3478657" y="68459"/>
                  <a:pt x="3499244" y="67156"/>
                </a:cubicBezTo>
                <a:close/>
                <a:moveTo>
                  <a:pt x="701966" y="734"/>
                </a:moveTo>
                <a:cubicBezTo>
                  <a:pt x="846079" y="-8389"/>
                  <a:pt x="986655" y="67963"/>
                  <a:pt x="1054922" y="200903"/>
                </a:cubicBezTo>
                <a:cubicBezTo>
                  <a:pt x="1149367" y="168053"/>
                  <a:pt x="1254077" y="182425"/>
                  <a:pt x="1336203" y="239913"/>
                </a:cubicBezTo>
                <a:cubicBezTo>
                  <a:pt x="1356221" y="254285"/>
                  <a:pt x="1374314" y="270839"/>
                  <a:pt x="1390194" y="289156"/>
                </a:cubicBezTo>
                <a:lnTo>
                  <a:pt x="1413665" y="323652"/>
                </a:lnTo>
                <a:lnTo>
                  <a:pt x="1423031" y="315191"/>
                </a:lnTo>
                <a:cubicBezTo>
                  <a:pt x="1449505" y="298186"/>
                  <a:pt x="1479052" y="285396"/>
                  <a:pt x="1510780" y="277860"/>
                </a:cubicBezTo>
                <a:cubicBezTo>
                  <a:pt x="1637694" y="247718"/>
                  <a:pt x="1770953" y="308002"/>
                  <a:pt x="1831237" y="425397"/>
                </a:cubicBezTo>
                <a:cubicBezTo>
                  <a:pt x="1904212" y="400014"/>
                  <a:pt x="1985119" y="411119"/>
                  <a:pt x="2048576" y="455539"/>
                </a:cubicBezTo>
                <a:cubicBezTo>
                  <a:pt x="2110446" y="499959"/>
                  <a:pt x="2148520" y="571348"/>
                  <a:pt x="2148520" y="649082"/>
                </a:cubicBezTo>
                <a:cubicBezTo>
                  <a:pt x="2153280" y="649082"/>
                  <a:pt x="2159625" y="649082"/>
                  <a:pt x="2164384" y="649082"/>
                </a:cubicBezTo>
                <a:cubicBezTo>
                  <a:pt x="2269088" y="649082"/>
                  <a:pt x="2353168" y="736335"/>
                  <a:pt x="2353168" y="841039"/>
                </a:cubicBezTo>
                <a:cubicBezTo>
                  <a:pt x="2353168" y="945742"/>
                  <a:pt x="2267502" y="1031409"/>
                  <a:pt x="2162798" y="1031409"/>
                </a:cubicBezTo>
                <a:lnTo>
                  <a:pt x="1242676" y="1031409"/>
                </a:lnTo>
                <a:lnTo>
                  <a:pt x="1242676" y="1029822"/>
                </a:lnTo>
                <a:cubicBezTo>
                  <a:pt x="1199049" y="1027443"/>
                  <a:pt x="1157406" y="1013165"/>
                  <a:pt x="1121910" y="989567"/>
                </a:cubicBezTo>
                <a:lnTo>
                  <a:pt x="1116920" y="985204"/>
                </a:lnTo>
                <a:lnTo>
                  <a:pt x="293206" y="985204"/>
                </a:lnTo>
                <a:lnTo>
                  <a:pt x="293206" y="983151"/>
                </a:lnTo>
                <a:cubicBezTo>
                  <a:pt x="180283" y="976991"/>
                  <a:pt x="77626" y="909237"/>
                  <a:pt x="28351" y="806580"/>
                </a:cubicBezTo>
                <a:cubicBezTo>
                  <a:pt x="-18872" y="703923"/>
                  <a:pt x="-6553" y="582788"/>
                  <a:pt x="61201" y="490396"/>
                </a:cubicBezTo>
                <a:cubicBezTo>
                  <a:pt x="131008" y="400058"/>
                  <a:pt x="243931" y="352836"/>
                  <a:pt x="356853" y="371314"/>
                </a:cubicBezTo>
                <a:cubicBezTo>
                  <a:pt x="356853" y="369261"/>
                  <a:pt x="356853" y="367208"/>
                  <a:pt x="356853" y="367208"/>
                </a:cubicBezTo>
                <a:cubicBezTo>
                  <a:pt x="356853" y="196797"/>
                  <a:pt x="475936" y="48971"/>
                  <a:pt x="640187" y="9961"/>
                </a:cubicBezTo>
                <a:cubicBezTo>
                  <a:pt x="660718" y="5085"/>
                  <a:pt x="681378" y="2037"/>
                  <a:pt x="701966" y="73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88" name="Freeform: Shape 87" descr="Cloud with solid fill">
            <a:extLst>
              <a:ext uri="{FF2B5EF4-FFF2-40B4-BE49-F238E27FC236}">
                <a16:creationId xmlns:a16="http://schemas.microsoft.com/office/drawing/2014/main" id="{C934C364-F72B-469C-B5C4-DE68B91A7042}"/>
              </a:ext>
            </a:extLst>
          </p:cNvPr>
          <p:cNvSpPr/>
          <p:nvPr/>
        </p:nvSpPr>
        <p:spPr>
          <a:xfrm flipH="1">
            <a:off x="5484173" y="1272715"/>
            <a:ext cx="5816225" cy="1395093"/>
          </a:xfrm>
          <a:custGeom>
            <a:avLst/>
            <a:gdLst>
              <a:gd name="connsiteX0" fmla="*/ 3499244 w 6669044"/>
              <a:gd name="connsiteY0" fmla="*/ 67156 h 1314361"/>
              <a:gd name="connsiteX1" fmla="*/ 3852200 w 6669044"/>
              <a:gd name="connsiteY1" fmla="*/ 267325 h 1314361"/>
              <a:gd name="connsiteX2" fmla="*/ 4133481 w 6669044"/>
              <a:gd name="connsiteY2" fmla="*/ 306335 h 1314361"/>
              <a:gd name="connsiteX3" fmla="*/ 4262828 w 6669044"/>
              <a:gd name="connsiteY3" fmla="*/ 556818 h 1314361"/>
              <a:gd name="connsiteX4" fmla="*/ 4283360 w 6669044"/>
              <a:gd name="connsiteY4" fmla="*/ 556818 h 1314361"/>
              <a:gd name="connsiteX5" fmla="*/ 4314138 w 6669044"/>
              <a:gd name="connsiteY5" fmla="*/ 560006 h 1314361"/>
              <a:gd name="connsiteX6" fmla="*/ 4365160 w 6669044"/>
              <a:gd name="connsiteY6" fmla="*/ 468466 h 1314361"/>
              <a:gd name="connsiteX7" fmla="*/ 4568421 w 6669044"/>
              <a:gd name="connsiteY7" fmla="*/ 339118 h 1314361"/>
              <a:gd name="connsiteX8" fmla="*/ 4983156 w 6669044"/>
              <a:gd name="connsiteY8" fmla="*/ 530060 h 1314361"/>
              <a:gd name="connsiteX9" fmla="*/ 5264437 w 6669044"/>
              <a:gd name="connsiteY9" fmla="*/ 569070 h 1314361"/>
              <a:gd name="connsiteX10" fmla="*/ 5266987 w 6669044"/>
              <a:gd name="connsiteY10" fmla="*/ 571396 h 1314361"/>
              <a:gd name="connsiteX11" fmla="*/ 5295491 w 6669044"/>
              <a:gd name="connsiteY11" fmla="*/ 572038 h 1314361"/>
              <a:gd name="connsiteX12" fmla="*/ 5295491 w 6669044"/>
              <a:gd name="connsiteY12" fmla="*/ 567932 h 1314361"/>
              <a:gd name="connsiteX13" fmla="*/ 5578825 w 6669044"/>
              <a:gd name="connsiteY13" fmla="*/ 210685 h 1314361"/>
              <a:gd name="connsiteX14" fmla="*/ 5640604 w 6669044"/>
              <a:gd name="connsiteY14" fmla="*/ 201458 h 1314361"/>
              <a:gd name="connsiteX15" fmla="*/ 5993560 w 6669044"/>
              <a:gd name="connsiteY15" fmla="*/ 401627 h 1314361"/>
              <a:gd name="connsiteX16" fmla="*/ 6274841 w 6669044"/>
              <a:gd name="connsiteY16" fmla="*/ 440637 h 1314361"/>
              <a:gd name="connsiteX17" fmla="*/ 6404188 w 6669044"/>
              <a:gd name="connsiteY17" fmla="*/ 691120 h 1314361"/>
              <a:gd name="connsiteX18" fmla="*/ 6424720 w 6669044"/>
              <a:gd name="connsiteY18" fmla="*/ 691120 h 1314361"/>
              <a:gd name="connsiteX19" fmla="*/ 6669044 w 6669044"/>
              <a:gd name="connsiteY19" fmla="*/ 939551 h 1314361"/>
              <a:gd name="connsiteX20" fmla="*/ 6422667 w 6669044"/>
              <a:gd name="connsiteY20" fmla="*/ 1185928 h 1314361"/>
              <a:gd name="connsiteX21" fmla="*/ 5624145 w 6669044"/>
              <a:gd name="connsiteY21" fmla="*/ 1185928 h 1314361"/>
              <a:gd name="connsiteX22" fmla="*/ 5586267 w 6669044"/>
              <a:gd name="connsiteY22" fmla="*/ 1241988 h 1314361"/>
              <a:gd name="connsiteX23" fmla="*/ 5412263 w 6669044"/>
              <a:gd name="connsiteY23" fmla="*/ 1314361 h 1314361"/>
              <a:gd name="connsiteX24" fmla="*/ 4221440 w 6669044"/>
              <a:gd name="connsiteY24" fmla="*/ 1314361 h 1314361"/>
              <a:gd name="connsiteX25" fmla="*/ 4221440 w 6669044"/>
              <a:gd name="connsiteY25" fmla="*/ 1312308 h 1314361"/>
              <a:gd name="connsiteX26" fmla="*/ 3956585 w 6669044"/>
              <a:gd name="connsiteY26" fmla="*/ 1135737 h 1314361"/>
              <a:gd name="connsiteX27" fmla="*/ 3942722 w 6669044"/>
              <a:gd name="connsiteY27" fmla="*/ 1051626 h 1314361"/>
              <a:gd name="connsiteX28" fmla="*/ 3090484 w 6669044"/>
              <a:gd name="connsiteY28" fmla="*/ 1051626 h 1314361"/>
              <a:gd name="connsiteX29" fmla="*/ 3090484 w 6669044"/>
              <a:gd name="connsiteY29" fmla="*/ 1049573 h 1314361"/>
              <a:gd name="connsiteX30" fmla="*/ 2825629 w 6669044"/>
              <a:gd name="connsiteY30" fmla="*/ 873002 h 1314361"/>
              <a:gd name="connsiteX31" fmla="*/ 2858479 w 6669044"/>
              <a:gd name="connsiteY31" fmla="*/ 556818 h 1314361"/>
              <a:gd name="connsiteX32" fmla="*/ 3154131 w 6669044"/>
              <a:gd name="connsiteY32" fmla="*/ 437736 h 1314361"/>
              <a:gd name="connsiteX33" fmla="*/ 3154131 w 6669044"/>
              <a:gd name="connsiteY33" fmla="*/ 433630 h 1314361"/>
              <a:gd name="connsiteX34" fmla="*/ 3437465 w 6669044"/>
              <a:gd name="connsiteY34" fmla="*/ 76383 h 1314361"/>
              <a:gd name="connsiteX35" fmla="*/ 3499244 w 6669044"/>
              <a:gd name="connsiteY35" fmla="*/ 67156 h 1314361"/>
              <a:gd name="connsiteX36" fmla="*/ 701966 w 6669044"/>
              <a:gd name="connsiteY36" fmla="*/ 734 h 1314361"/>
              <a:gd name="connsiteX37" fmla="*/ 1054922 w 6669044"/>
              <a:gd name="connsiteY37" fmla="*/ 200903 h 1314361"/>
              <a:gd name="connsiteX38" fmla="*/ 1336203 w 6669044"/>
              <a:gd name="connsiteY38" fmla="*/ 239913 h 1314361"/>
              <a:gd name="connsiteX39" fmla="*/ 1390194 w 6669044"/>
              <a:gd name="connsiteY39" fmla="*/ 289156 h 1314361"/>
              <a:gd name="connsiteX40" fmla="*/ 1413665 w 6669044"/>
              <a:gd name="connsiteY40" fmla="*/ 323652 h 1314361"/>
              <a:gd name="connsiteX41" fmla="*/ 1423031 w 6669044"/>
              <a:gd name="connsiteY41" fmla="*/ 315191 h 1314361"/>
              <a:gd name="connsiteX42" fmla="*/ 1510780 w 6669044"/>
              <a:gd name="connsiteY42" fmla="*/ 277860 h 1314361"/>
              <a:gd name="connsiteX43" fmla="*/ 1831237 w 6669044"/>
              <a:gd name="connsiteY43" fmla="*/ 425397 h 1314361"/>
              <a:gd name="connsiteX44" fmla="*/ 2048576 w 6669044"/>
              <a:gd name="connsiteY44" fmla="*/ 455539 h 1314361"/>
              <a:gd name="connsiteX45" fmla="*/ 2148520 w 6669044"/>
              <a:gd name="connsiteY45" fmla="*/ 649082 h 1314361"/>
              <a:gd name="connsiteX46" fmla="*/ 2164384 w 6669044"/>
              <a:gd name="connsiteY46" fmla="*/ 649082 h 1314361"/>
              <a:gd name="connsiteX47" fmla="*/ 2353168 w 6669044"/>
              <a:gd name="connsiteY47" fmla="*/ 841039 h 1314361"/>
              <a:gd name="connsiteX48" fmla="*/ 2162798 w 6669044"/>
              <a:gd name="connsiteY48" fmla="*/ 1031409 h 1314361"/>
              <a:gd name="connsiteX49" fmla="*/ 1242676 w 6669044"/>
              <a:gd name="connsiteY49" fmla="*/ 1031409 h 1314361"/>
              <a:gd name="connsiteX50" fmla="*/ 1242676 w 6669044"/>
              <a:gd name="connsiteY50" fmla="*/ 1029822 h 1314361"/>
              <a:gd name="connsiteX51" fmla="*/ 1121910 w 6669044"/>
              <a:gd name="connsiteY51" fmla="*/ 989567 h 1314361"/>
              <a:gd name="connsiteX52" fmla="*/ 1116920 w 6669044"/>
              <a:gd name="connsiteY52" fmla="*/ 985204 h 1314361"/>
              <a:gd name="connsiteX53" fmla="*/ 293206 w 6669044"/>
              <a:gd name="connsiteY53" fmla="*/ 985204 h 1314361"/>
              <a:gd name="connsiteX54" fmla="*/ 293206 w 6669044"/>
              <a:gd name="connsiteY54" fmla="*/ 983151 h 1314361"/>
              <a:gd name="connsiteX55" fmla="*/ 28351 w 6669044"/>
              <a:gd name="connsiteY55" fmla="*/ 806580 h 1314361"/>
              <a:gd name="connsiteX56" fmla="*/ 61201 w 6669044"/>
              <a:gd name="connsiteY56" fmla="*/ 490396 h 1314361"/>
              <a:gd name="connsiteX57" fmla="*/ 356853 w 6669044"/>
              <a:gd name="connsiteY57" fmla="*/ 371314 h 1314361"/>
              <a:gd name="connsiteX58" fmla="*/ 356853 w 6669044"/>
              <a:gd name="connsiteY58" fmla="*/ 367208 h 1314361"/>
              <a:gd name="connsiteX59" fmla="*/ 640187 w 6669044"/>
              <a:gd name="connsiteY59" fmla="*/ 9961 h 1314361"/>
              <a:gd name="connsiteX60" fmla="*/ 701966 w 6669044"/>
              <a:gd name="connsiteY60" fmla="*/ 734 h 13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669044" h="1314361">
                <a:moveTo>
                  <a:pt x="3499244" y="67156"/>
                </a:moveTo>
                <a:cubicBezTo>
                  <a:pt x="3643358" y="58033"/>
                  <a:pt x="3783934" y="134385"/>
                  <a:pt x="3852200" y="267325"/>
                </a:cubicBezTo>
                <a:cubicBezTo>
                  <a:pt x="3946645" y="234475"/>
                  <a:pt x="4051355" y="248847"/>
                  <a:pt x="4133481" y="306335"/>
                </a:cubicBezTo>
                <a:cubicBezTo>
                  <a:pt x="4213553" y="363823"/>
                  <a:pt x="4262828" y="456214"/>
                  <a:pt x="4262828" y="556818"/>
                </a:cubicBezTo>
                <a:cubicBezTo>
                  <a:pt x="4268988" y="556818"/>
                  <a:pt x="4277201" y="556818"/>
                  <a:pt x="4283360" y="556818"/>
                </a:cubicBezTo>
                <a:lnTo>
                  <a:pt x="4314138" y="560006"/>
                </a:lnTo>
                <a:lnTo>
                  <a:pt x="4365160" y="468466"/>
                </a:lnTo>
                <a:cubicBezTo>
                  <a:pt x="4415462" y="405332"/>
                  <a:pt x="4486295" y="358623"/>
                  <a:pt x="4568421" y="339118"/>
                </a:cubicBezTo>
                <a:cubicBezTo>
                  <a:pt x="4732673" y="300108"/>
                  <a:pt x="4905137" y="378128"/>
                  <a:pt x="4983156" y="530060"/>
                </a:cubicBezTo>
                <a:cubicBezTo>
                  <a:pt x="5077601" y="497210"/>
                  <a:pt x="5182311" y="511582"/>
                  <a:pt x="5264437" y="569070"/>
                </a:cubicBezTo>
                <a:lnTo>
                  <a:pt x="5266987" y="571396"/>
                </a:lnTo>
                <a:lnTo>
                  <a:pt x="5295491" y="572038"/>
                </a:lnTo>
                <a:cubicBezTo>
                  <a:pt x="5295491" y="569985"/>
                  <a:pt x="5295491" y="567932"/>
                  <a:pt x="5295491" y="567932"/>
                </a:cubicBezTo>
                <a:cubicBezTo>
                  <a:pt x="5295491" y="397521"/>
                  <a:pt x="5414574" y="249695"/>
                  <a:pt x="5578825" y="210685"/>
                </a:cubicBezTo>
                <a:cubicBezTo>
                  <a:pt x="5599357" y="205809"/>
                  <a:pt x="5620016" y="202761"/>
                  <a:pt x="5640604" y="201458"/>
                </a:cubicBezTo>
                <a:cubicBezTo>
                  <a:pt x="5784717" y="192335"/>
                  <a:pt x="5925293" y="268687"/>
                  <a:pt x="5993560" y="401627"/>
                </a:cubicBezTo>
                <a:cubicBezTo>
                  <a:pt x="6088005" y="368777"/>
                  <a:pt x="6192715" y="383149"/>
                  <a:pt x="6274841" y="440637"/>
                </a:cubicBezTo>
                <a:cubicBezTo>
                  <a:pt x="6354913" y="498125"/>
                  <a:pt x="6404188" y="590516"/>
                  <a:pt x="6404188" y="691120"/>
                </a:cubicBezTo>
                <a:cubicBezTo>
                  <a:pt x="6410348" y="691120"/>
                  <a:pt x="6418561" y="691120"/>
                  <a:pt x="6424720" y="691120"/>
                </a:cubicBezTo>
                <a:cubicBezTo>
                  <a:pt x="6560227" y="691120"/>
                  <a:pt x="6669044" y="804043"/>
                  <a:pt x="6669044" y="939551"/>
                </a:cubicBezTo>
                <a:cubicBezTo>
                  <a:pt x="6669044" y="1075058"/>
                  <a:pt x="6558174" y="1185928"/>
                  <a:pt x="6422667" y="1185928"/>
                </a:cubicBezTo>
                <a:lnTo>
                  <a:pt x="5624145" y="1185928"/>
                </a:lnTo>
                <a:lnTo>
                  <a:pt x="5586267" y="1241988"/>
                </a:lnTo>
                <a:cubicBezTo>
                  <a:pt x="5541611" y="1286644"/>
                  <a:pt x="5480016" y="1314361"/>
                  <a:pt x="5412263" y="1314361"/>
                </a:cubicBezTo>
                <a:lnTo>
                  <a:pt x="4221440" y="1314361"/>
                </a:lnTo>
                <a:lnTo>
                  <a:pt x="4221440" y="1312308"/>
                </a:lnTo>
                <a:cubicBezTo>
                  <a:pt x="4108517" y="1306148"/>
                  <a:pt x="4005860" y="1238394"/>
                  <a:pt x="3956585" y="1135737"/>
                </a:cubicBezTo>
                <a:lnTo>
                  <a:pt x="3942722" y="1051626"/>
                </a:lnTo>
                <a:lnTo>
                  <a:pt x="3090484" y="1051626"/>
                </a:lnTo>
                <a:lnTo>
                  <a:pt x="3090484" y="1049573"/>
                </a:lnTo>
                <a:cubicBezTo>
                  <a:pt x="2977561" y="1043413"/>
                  <a:pt x="2874904" y="975659"/>
                  <a:pt x="2825629" y="873002"/>
                </a:cubicBezTo>
                <a:cubicBezTo>
                  <a:pt x="2778406" y="770345"/>
                  <a:pt x="2790725" y="649210"/>
                  <a:pt x="2858479" y="556818"/>
                </a:cubicBezTo>
                <a:cubicBezTo>
                  <a:pt x="2928286" y="466480"/>
                  <a:pt x="3041209" y="419258"/>
                  <a:pt x="3154131" y="437736"/>
                </a:cubicBezTo>
                <a:cubicBezTo>
                  <a:pt x="3154131" y="435683"/>
                  <a:pt x="3154131" y="433630"/>
                  <a:pt x="3154131" y="433630"/>
                </a:cubicBezTo>
                <a:cubicBezTo>
                  <a:pt x="3154131" y="263219"/>
                  <a:pt x="3273214" y="115393"/>
                  <a:pt x="3437465" y="76383"/>
                </a:cubicBezTo>
                <a:cubicBezTo>
                  <a:pt x="3457997" y="71507"/>
                  <a:pt x="3478657" y="68459"/>
                  <a:pt x="3499244" y="67156"/>
                </a:cubicBezTo>
                <a:close/>
                <a:moveTo>
                  <a:pt x="701966" y="734"/>
                </a:moveTo>
                <a:cubicBezTo>
                  <a:pt x="846079" y="-8389"/>
                  <a:pt x="986655" y="67963"/>
                  <a:pt x="1054922" y="200903"/>
                </a:cubicBezTo>
                <a:cubicBezTo>
                  <a:pt x="1149367" y="168053"/>
                  <a:pt x="1254077" y="182425"/>
                  <a:pt x="1336203" y="239913"/>
                </a:cubicBezTo>
                <a:cubicBezTo>
                  <a:pt x="1356221" y="254285"/>
                  <a:pt x="1374314" y="270839"/>
                  <a:pt x="1390194" y="289156"/>
                </a:cubicBezTo>
                <a:lnTo>
                  <a:pt x="1413665" y="323652"/>
                </a:lnTo>
                <a:lnTo>
                  <a:pt x="1423031" y="315191"/>
                </a:lnTo>
                <a:cubicBezTo>
                  <a:pt x="1449505" y="298186"/>
                  <a:pt x="1479052" y="285396"/>
                  <a:pt x="1510780" y="277860"/>
                </a:cubicBezTo>
                <a:cubicBezTo>
                  <a:pt x="1637694" y="247718"/>
                  <a:pt x="1770953" y="308002"/>
                  <a:pt x="1831237" y="425397"/>
                </a:cubicBezTo>
                <a:cubicBezTo>
                  <a:pt x="1904212" y="400014"/>
                  <a:pt x="1985119" y="411119"/>
                  <a:pt x="2048576" y="455539"/>
                </a:cubicBezTo>
                <a:cubicBezTo>
                  <a:pt x="2110446" y="499959"/>
                  <a:pt x="2148520" y="571348"/>
                  <a:pt x="2148520" y="649082"/>
                </a:cubicBezTo>
                <a:cubicBezTo>
                  <a:pt x="2153280" y="649082"/>
                  <a:pt x="2159625" y="649082"/>
                  <a:pt x="2164384" y="649082"/>
                </a:cubicBezTo>
                <a:cubicBezTo>
                  <a:pt x="2269088" y="649082"/>
                  <a:pt x="2353168" y="736335"/>
                  <a:pt x="2353168" y="841039"/>
                </a:cubicBezTo>
                <a:cubicBezTo>
                  <a:pt x="2353168" y="945742"/>
                  <a:pt x="2267502" y="1031409"/>
                  <a:pt x="2162798" y="1031409"/>
                </a:cubicBezTo>
                <a:lnTo>
                  <a:pt x="1242676" y="1031409"/>
                </a:lnTo>
                <a:lnTo>
                  <a:pt x="1242676" y="1029822"/>
                </a:lnTo>
                <a:cubicBezTo>
                  <a:pt x="1199049" y="1027443"/>
                  <a:pt x="1157406" y="1013165"/>
                  <a:pt x="1121910" y="989567"/>
                </a:cubicBezTo>
                <a:lnTo>
                  <a:pt x="1116920" y="985204"/>
                </a:lnTo>
                <a:lnTo>
                  <a:pt x="293206" y="985204"/>
                </a:lnTo>
                <a:lnTo>
                  <a:pt x="293206" y="983151"/>
                </a:lnTo>
                <a:cubicBezTo>
                  <a:pt x="180283" y="976991"/>
                  <a:pt x="77626" y="909237"/>
                  <a:pt x="28351" y="806580"/>
                </a:cubicBezTo>
                <a:cubicBezTo>
                  <a:pt x="-18872" y="703923"/>
                  <a:pt x="-6553" y="582788"/>
                  <a:pt x="61201" y="490396"/>
                </a:cubicBezTo>
                <a:cubicBezTo>
                  <a:pt x="131008" y="400058"/>
                  <a:pt x="243931" y="352836"/>
                  <a:pt x="356853" y="371314"/>
                </a:cubicBezTo>
                <a:cubicBezTo>
                  <a:pt x="356853" y="369261"/>
                  <a:pt x="356853" y="367208"/>
                  <a:pt x="356853" y="367208"/>
                </a:cubicBezTo>
                <a:cubicBezTo>
                  <a:pt x="356853" y="196797"/>
                  <a:pt x="475936" y="48971"/>
                  <a:pt x="640187" y="9961"/>
                </a:cubicBezTo>
                <a:cubicBezTo>
                  <a:pt x="660718" y="5085"/>
                  <a:pt x="681378" y="2037"/>
                  <a:pt x="701966" y="73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91" name="Graphic 90" descr="Fir tree with solid fill">
            <a:extLst>
              <a:ext uri="{FF2B5EF4-FFF2-40B4-BE49-F238E27FC236}">
                <a16:creationId xmlns:a16="http://schemas.microsoft.com/office/drawing/2014/main" id="{1AF3DD38-8965-4F02-B9B5-BAFC5A4CBB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1458" y="3203174"/>
            <a:ext cx="621008" cy="1517681"/>
          </a:xfrm>
          <a:prstGeom prst="rect">
            <a:avLst/>
          </a:prstGeom>
        </p:spPr>
      </p:pic>
      <p:pic>
        <p:nvPicPr>
          <p:cNvPr id="92" name="Graphic 91" descr="Fir tree with solid fill">
            <a:extLst>
              <a:ext uri="{FF2B5EF4-FFF2-40B4-BE49-F238E27FC236}">
                <a16:creationId xmlns:a16="http://schemas.microsoft.com/office/drawing/2014/main" id="{1100EABF-E071-443A-8E73-B828E97D8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0566" y="3193106"/>
            <a:ext cx="621008" cy="1517681"/>
          </a:xfrm>
          <a:prstGeom prst="rect">
            <a:avLst/>
          </a:prstGeom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B8EB402-EAB8-4DB3-82F3-92C52BD578E1}"/>
              </a:ext>
            </a:extLst>
          </p:cNvPr>
          <p:cNvSpPr/>
          <p:nvPr/>
        </p:nvSpPr>
        <p:spPr>
          <a:xfrm>
            <a:off x="4275424" y="4212242"/>
            <a:ext cx="8531190" cy="2911897"/>
          </a:xfrm>
          <a:custGeom>
            <a:avLst/>
            <a:gdLst>
              <a:gd name="connsiteX0" fmla="*/ 0 w 8531190"/>
              <a:gd name="connsiteY0" fmla="*/ 334067 h 2911897"/>
              <a:gd name="connsiteX1" fmla="*/ 0 w 8531190"/>
              <a:gd name="connsiteY1" fmla="*/ 334067 h 2911897"/>
              <a:gd name="connsiteX2" fmla="*/ 77822 w 8531190"/>
              <a:gd name="connsiteY2" fmla="*/ 188152 h 2911897"/>
              <a:gd name="connsiteX3" fmla="*/ 116732 w 8531190"/>
              <a:gd name="connsiteY3" fmla="*/ 178425 h 2911897"/>
              <a:gd name="connsiteX4" fmla="*/ 204281 w 8531190"/>
              <a:gd name="connsiteY4" fmla="*/ 217335 h 2911897"/>
              <a:gd name="connsiteX5" fmla="*/ 243192 w 8531190"/>
              <a:gd name="connsiteY5" fmla="*/ 227063 h 2911897"/>
              <a:gd name="connsiteX6" fmla="*/ 457200 w 8531190"/>
              <a:gd name="connsiteY6" fmla="*/ 256246 h 2911897"/>
              <a:gd name="connsiteX7" fmla="*/ 437745 w 8531190"/>
              <a:gd name="connsiteY7" fmla="*/ 188152 h 2911897"/>
              <a:gd name="connsiteX8" fmla="*/ 583660 w 8531190"/>
              <a:gd name="connsiteY8" fmla="*/ 129786 h 2911897"/>
              <a:gd name="connsiteX9" fmla="*/ 612843 w 8531190"/>
              <a:gd name="connsiteY9" fmla="*/ 100603 h 2911897"/>
              <a:gd name="connsiteX10" fmla="*/ 749030 w 8531190"/>
              <a:gd name="connsiteY10" fmla="*/ 188152 h 2911897"/>
              <a:gd name="connsiteX11" fmla="*/ 875490 w 8531190"/>
              <a:gd name="connsiteY11" fmla="*/ 314612 h 2911897"/>
              <a:gd name="connsiteX12" fmla="*/ 924128 w 8531190"/>
              <a:gd name="connsiteY12" fmla="*/ 256246 h 2911897"/>
              <a:gd name="connsiteX13" fmla="*/ 933856 w 8531190"/>
              <a:gd name="connsiteY13" fmla="*/ 227063 h 2911897"/>
              <a:gd name="connsiteX14" fmla="*/ 972766 w 8531190"/>
              <a:gd name="connsiteY14" fmla="*/ 158969 h 2911897"/>
              <a:gd name="connsiteX15" fmla="*/ 1050587 w 8531190"/>
              <a:gd name="connsiteY15" fmla="*/ 90876 h 2911897"/>
              <a:gd name="connsiteX16" fmla="*/ 1079770 w 8531190"/>
              <a:gd name="connsiteY16" fmla="*/ 51965 h 2911897"/>
              <a:gd name="connsiteX17" fmla="*/ 1089498 w 8531190"/>
              <a:gd name="connsiteY17" fmla="*/ 13055 h 2911897"/>
              <a:gd name="connsiteX18" fmla="*/ 1118681 w 8531190"/>
              <a:gd name="connsiteY18" fmla="*/ 22782 h 2911897"/>
              <a:gd name="connsiteX19" fmla="*/ 1138136 w 8531190"/>
              <a:gd name="connsiteY19" fmla="*/ 110331 h 2911897"/>
              <a:gd name="connsiteX20" fmla="*/ 1167319 w 8531190"/>
              <a:gd name="connsiteY20" fmla="*/ 168697 h 2911897"/>
              <a:gd name="connsiteX21" fmla="*/ 1177047 w 8531190"/>
              <a:gd name="connsiteY21" fmla="*/ 207608 h 2911897"/>
              <a:gd name="connsiteX22" fmla="*/ 1225685 w 8531190"/>
              <a:gd name="connsiteY22" fmla="*/ 256246 h 2911897"/>
              <a:gd name="connsiteX23" fmla="*/ 1322962 w 8531190"/>
              <a:gd name="connsiteY23" fmla="*/ 256246 h 2911897"/>
              <a:gd name="connsiteX24" fmla="*/ 1381328 w 8531190"/>
              <a:gd name="connsiteY24" fmla="*/ 246518 h 2911897"/>
              <a:gd name="connsiteX25" fmla="*/ 1429966 w 8531190"/>
              <a:gd name="connsiteY25" fmla="*/ 275701 h 2911897"/>
              <a:gd name="connsiteX26" fmla="*/ 1507787 w 8531190"/>
              <a:gd name="connsiteY26" fmla="*/ 178425 h 2911897"/>
              <a:gd name="connsiteX27" fmla="*/ 1575881 w 8531190"/>
              <a:gd name="connsiteY27" fmla="*/ 295157 h 2911897"/>
              <a:gd name="connsiteX28" fmla="*/ 1556426 w 8531190"/>
              <a:gd name="connsiteY28" fmla="*/ 227063 h 2911897"/>
              <a:gd name="connsiteX29" fmla="*/ 1614792 w 8531190"/>
              <a:gd name="connsiteY29" fmla="*/ 256246 h 2911897"/>
              <a:gd name="connsiteX30" fmla="*/ 1585609 w 8531190"/>
              <a:gd name="connsiteY30" fmla="*/ 363250 h 2911897"/>
              <a:gd name="connsiteX31" fmla="*/ 1536970 w 8531190"/>
              <a:gd name="connsiteY31" fmla="*/ 372978 h 2911897"/>
              <a:gd name="connsiteX32" fmla="*/ 1614792 w 8531190"/>
              <a:gd name="connsiteY32" fmla="*/ 236791 h 2911897"/>
              <a:gd name="connsiteX33" fmla="*/ 1750979 w 8531190"/>
              <a:gd name="connsiteY33" fmla="*/ 217335 h 2911897"/>
              <a:gd name="connsiteX34" fmla="*/ 1770434 w 8531190"/>
              <a:gd name="connsiteY34" fmla="*/ 207608 h 2911897"/>
              <a:gd name="connsiteX35" fmla="*/ 1819073 w 8531190"/>
              <a:gd name="connsiteY35" fmla="*/ 188152 h 2911897"/>
              <a:gd name="connsiteX36" fmla="*/ 1896894 w 8531190"/>
              <a:gd name="connsiteY36" fmla="*/ 178425 h 2911897"/>
              <a:gd name="connsiteX37" fmla="*/ 1955260 w 8531190"/>
              <a:gd name="connsiteY37" fmla="*/ 42237 h 2911897"/>
              <a:gd name="connsiteX38" fmla="*/ 2062264 w 8531190"/>
              <a:gd name="connsiteY38" fmla="*/ 3327 h 2911897"/>
              <a:gd name="connsiteX39" fmla="*/ 2354094 w 8531190"/>
              <a:gd name="connsiteY39" fmla="*/ 178425 h 2911897"/>
              <a:gd name="connsiteX40" fmla="*/ 2412460 w 8531190"/>
              <a:gd name="connsiteY40" fmla="*/ 207608 h 2911897"/>
              <a:gd name="connsiteX41" fmla="*/ 2402732 w 8531190"/>
              <a:gd name="connsiteY41" fmla="*/ 168697 h 2911897"/>
              <a:gd name="connsiteX42" fmla="*/ 2480553 w 8531190"/>
              <a:gd name="connsiteY42" fmla="*/ 275701 h 2911897"/>
              <a:gd name="connsiteX43" fmla="*/ 2694562 w 8531190"/>
              <a:gd name="connsiteY43" fmla="*/ 227063 h 2911897"/>
              <a:gd name="connsiteX44" fmla="*/ 2752928 w 8531190"/>
              <a:gd name="connsiteY44" fmla="*/ 275701 h 2911897"/>
              <a:gd name="connsiteX45" fmla="*/ 2675107 w 8531190"/>
              <a:gd name="connsiteY45" fmla="*/ 470255 h 2911897"/>
              <a:gd name="connsiteX46" fmla="*/ 2704290 w 8531190"/>
              <a:gd name="connsiteY46" fmla="*/ 304884 h 2911897"/>
              <a:gd name="connsiteX47" fmla="*/ 2733473 w 8531190"/>
              <a:gd name="connsiteY47" fmla="*/ 285429 h 2911897"/>
              <a:gd name="connsiteX48" fmla="*/ 2791839 w 8531190"/>
              <a:gd name="connsiteY48" fmla="*/ 197880 h 2911897"/>
              <a:gd name="connsiteX49" fmla="*/ 2801566 w 8531190"/>
              <a:gd name="connsiteY49" fmla="*/ 129786 h 2911897"/>
              <a:gd name="connsiteX50" fmla="*/ 2986392 w 8531190"/>
              <a:gd name="connsiteY50" fmla="*/ 81148 h 2911897"/>
              <a:gd name="connsiteX51" fmla="*/ 3093396 w 8531190"/>
              <a:gd name="connsiteY51" fmla="*/ 158969 h 2911897"/>
              <a:gd name="connsiteX52" fmla="*/ 3161490 w 8531190"/>
              <a:gd name="connsiteY52" fmla="*/ 178425 h 2911897"/>
              <a:gd name="connsiteX53" fmla="*/ 3180945 w 8531190"/>
              <a:gd name="connsiteY53" fmla="*/ 227063 h 2911897"/>
              <a:gd name="connsiteX54" fmla="*/ 3258766 w 8531190"/>
              <a:gd name="connsiteY54" fmla="*/ 285429 h 2911897"/>
              <a:gd name="connsiteX55" fmla="*/ 3278222 w 8531190"/>
              <a:gd name="connsiteY55" fmla="*/ 324340 h 2911897"/>
              <a:gd name="connsiteX56" fmla="*/ 3336587 w 8531190"/>
              <a:gd name="connsiteY56" fmla="*/ 421616 h 2911897"/>
              <a:gd name="connsiteX57" fmla="*/ 3433864 w 8531190"/>
              <a:gd name="connsiteY57" fmla="*/ 392433 h 2911897"/>
              <a:gd name="connsiteX58" fmla="*/ 3482502 w 8531190"/>
              <a:gd name="connsiteY58" fmla="*/ 324340 h 2911897"/>
              <a:gd name="connsiteX59" fmla="*/ 3579779 w 8531190"/>
              <a:gd name="connsiteY59" fmla="*/ 372978 h 2911897"/>
              <a:gd name="connsiteX60" fmla="*/ 3988341 w 8531190"/>
              <a:gd name="connsiteY60" fmla="*/ 227063 h 2911897"/>
              <a:gd name="connsiteX61" fmla="*/ 4017524 w 8531190"/>
              <a:gd name="connsiteY61" fmla="*/ 178425 h 2911897"/>
              <a:gd name="connsiteX62" fmla="*/ 4338536 w 8531190"/>
              <a:gd name="connsiteY62" fmla="*/ 197880 h 2911897"/>
              <a:gd name="connsiteX63" fmla="*/ 4426085 w 8531190"/>
              <a:gd name="connsiteY63" fmla="*/ 100603 h 2911897"/>
              <a:gd name="connsiteX64" fmla="*/ 4591456 w 8531190"/>
              <a:gd name="connsiteY64" fmla="*/ 110331 h 2911897"/>
              <a:gd name="connsiteX65" fmla="*/ 4630366 w 8531190"/>
              <a:gd name="connsiteY65" fmla="*/ 139514 h 2911897"/>
              <a:gd name="connsiteX66" fmla="*/ 4776281 w 8531190"/>
              <a:gd name="connsiteY66" fmla="*/ 158969 h 2911897"/>
              <a:gd name="connsiteX67" fmla="*/ 4824919 w 8531190"/>
              <a:gd name="connsiteY67" fmla="*/ 178425 h 2911897"/>
              <a:gd name="connsiteX68" fmla="*/ 4834647 w 8531190"/>
              <a:gd name="connsiteY68" fmla="*/ 265974 h 2911897"/>
              <a:gd name="connsiteX69" fmla="*/ 4844375 w 8531190"/>
              <a:gd name="connsiteY69" fmla="*/ 324340 h 2911897"/>
              <a:gd name="connsiteX70" fmla="*/ 5126477 w 8531190"/>
              <a:gd name="connsiteY70" fmla="*/ 304884 h 2911897"/>
              <a:gd name="connsiteX71" fmla="*/ 5223753 w 8531190"/>
              <a:gd name="connsiteY71" fmla="*/ 139514 h 2911897"/>
              <a:gd name="connsiteX72" fmla="*/ 5505856 w 8531190"/>
              <a:gd name="connsiteY72" fmla="*/ 168697 h 2911897"/>
              <a:gd name="connsiteX73" fmla="*/ 5554494 w 8531190"/>
              <a:gd name="connsiteY73" fmla="*/ 256246 h 2911897"/>
              <a:gd name="connsiteX74" fmla="*/ 5573949 w 8531190"/>
              <a:gd name="connsiteY74" fmla="*/ 314612 h 2911897"/>
              <a:gd name="connsiteX75" fmla="*/ 5671226 w 8531190"/>
              <a:gd name="connsiteY75" fmla="*/ 304884 h 2911897"/>
              <a:gd name="connsiteX76" fmla="*/ 5836596 w 8531190"/>
              <a:gd name="connsiteY76" fmla="*/ 285429 h 2911897"/>
              <a:gd name="connsiteX77" fmla="*/ 6001966 w 8531190"/>
              <a:gd name="connsiteY77" fmla="*/ 178425 h 2911897"/>
              <a:gd name="connsiteX78" fmla="*/ 6089515 w 8531190"/>
              <a:gd name="connsiteY78" fmla="*/ 188152 h 2911897"/>
              <a:gd name="connsiteX79" fmla="*/ 6206247 w 8531190"/>
              <a:gd name="connsiteY79" fmla="*/ 149242 h 2911897"/>
              <a:gd name="connsiteX80" fmla="*/ 6245158 w 8531190"/>
              <a:gd name="connsiteY80" fmla="*/ 178425 h 2911897"/>
              <a:gd name="connsiteX81" fmla="*/ 6303524 w 8531190"/>
              <a:gd name="connsiteY81" fmla="*/ 217335 h 2911897"/>
              <a:gd name="connsiteX82" fmla="*/ 6342434 w 8531190"/>
              <a:gd name="connsiteY82" fmla="*/ 265974 h 2911897"/>
              <a:gd name="connsiteX83" fmla="*/ 6449439 w 8531190"/>
              <a:gd name="connsiteY83" fmla="*/ 334067 h 2911897"/>
              <a:gd name="connsiteX84" fmla="*/ 6536987 w 8531190"/>
              <a:gd name="connsiteY84" fmla="*/ 324340 h 2911897"/>
              <a:gd name="connsiteX85" fmla="*/ 6682902 w 8531190"/>
              <a:gd name="connsiteY85" fmla="*/ 411889 h 2911897"/>
              <a:gd name="connsiteX86" fmla="*/ 6712085 w 8531190"/>
              <a:gd name="connsiteY86" fmla="*/ 392433 h 2911897"/>
              <a:gd name="connsiteX87" fmla="*/ 6965005 w 8531190"/>
              <a:gd name="connsiteY87" fmla="*/ 518893 h 2911897"/>
              <a:gd name="connsiteX88" fmla="*/ 6955277 w 8531190"/>
              <a:gd name="connsiteY88" fmla="*/ 402161 h 2911897"/>
              <a:gd name="connsiteX89" fmla="*/ 6750996 w 8531190"/>
              <a:gd name="connsiteY89" fmla="*/ 197880 h 2911897"/>
              <a:gd name="connsiteX90" fmla="*/ 6702358 w 8531190"/>
              <a:gd name="connsiteY90" fmla="*/ 100603 h 2911897"/>
              <a:gd name="connsiteX91" fmla="*/ 6828817 w 8531190"/>
              <a:gd name="connsiteY91" fmla="*/ 61693 h 2911897"/>
              <a:gd name="connsiteX92" fmla="*/ 6955277 w 8531190"/>
              <a:gd name="connsiteY92" fmla="*/ 120059 h 2911897"/>
              <a:gd name="connsiteX93" fmla="*/ 7033098 w 8531190"/>
              <a:gd name="connsiteY93" fmla="*/ 139514 h 2911897"/>
              <a:gd name="connsiteX94" fmla="*/ 7217924 w 8531190"/>
              <a:gd name="connsiteY94" fmla="*/ 275701 h 2911897"/>
              <a:gd name="connsiteX95" fmla="*/ 7305473 w 8531190"/>
              <a:gd name="connsiteY95" fmla="*/ 256246 h 2911897"/>
              <a:gd name="connsiteX96" fmla="*/ 7470843 w 8531190"/>
              <a:gd name="connsiteY96" fmla="*/ 246518 h 2911897"/>
              <a:gd name="connsiteX97" fmla="*/ 7811311 w 8531190"/>
              <a:gd name="connsiteY97" fmla="*/ 207608 h 2911897"/>
              <a:gd name="connsiteX98" fmla="*/ 7859949 w 8531190"/>
              <a:gd name="connsiteY98" fmla="*/ 178425 h 2911897"/>
              <a:gd name="connsiteX99" fmla="*/ 7986409 w 8531190"/>
              <a:gd name="connsiteY99" fmla="*/ 217335 h 2911897"/>
              <a:gd name="connsiteX100" fmla="*/ 8132324 w 8531190"/>
              <a:gd name="connsiteY100" fmla="*/ 324340 h 2911897"/>
              <a:gd name="connsiteX101" fmla="*/ 8180962 w 8531190"/>
              <a:gd name="connsiteY101" fmla="*/ 402161 h 2911897"/>
              <a:gd name="connsiteX102" fmla="*/ 8317149 w 8531190"/>
              <a:gd name="connsiteY102" fmla="*/ 509165 h 2911897"/>
              <a:gd name="connsiteX103" fmla="*/ 8346332 w 8531190"/>
              <a:gd name="connsiteY103" fmla="*/ 577259 h 2911897"/>
              <a:gd name="connsiteX104" fmla="*/ 8365787 w 8531190"/>
              <a:gd name="connsiteY104" fmla="*/ 645352 h 2911897"/>
              <a:gd name="connsiteX105" fmla="*/ 8424153 w 8531190"/>
              <a:gd name="connsiteY105" fmla="*/ 703718 h 2911897"/>
              <a:gd name="connsiteX106" fmla="*/ 8482519 w 8531190"/>
              <a:gd name="connsiteY106" fmla="*/ 859361 h 2911897"/>
              <a:gd name="connsiteX107" fmla="*/ 8492247 w 8531190"/>
              <a:gd name="connsiteY107" fmla="*/ 1141463 h 2911897"/>
              <a:gd name="connsiteX108" fmla="*/ 8531158 w 8531190"/>
              <a:gd name="connsiteY108" fmla="*/ 1423565 h 2911897"/>
              <a:gd name="connsiteX109" fmla="*/ 8482519 w 8531190"/>
              <a:gd name="connsiteY109" fmla="*/ 1919676 h 2911897"/>
              <a:gd name="connsiteX110" fmla="*/ 8433881 w 8531190"/>
              <a:gd name="connsiteY110" fmla="*/ 1968314 h 2911897"/>
              <a:gd name="connsiteX111" fmla="*/ 8258783 w 8531190"/>
              <a:gd name="connsiteY111" fmla="*/ 2114229 h 2911897"/>
              <a:gd name="connsiteX112" fmla="*/ 7908587 w 8531190"/>
              <a:gd name="connsiteY112" fmla="*/ 2182323 h 2911897"/>
              <a:gd name="connsiteX113" fmla="*/ 7723762 w 8531190"/>
              <a:gd name="connsiteY113" fmla="*/ 2230961 h 2911897"/>
              <a:gd name="connsiteX114" fmla="*/ 7587575 w 8531190"/>
              <a:gd name="connsiteY114" fmla="*/ 2279599 h 2911897"/>
              <a:gd name="connsiteX115" fmla="*/ 7198468 w 8531190"/>
              <a:gd name="connsiteY115" fmla="*/ 2347693 h 2911897"/>
              <a:gd name="connsiteX116" fmla="*/ 6546715 w 8531190"/>
              <a:gd name="connsiteY116" fmla="*/ 2221233 h 2911897"/>
              <a:gd name="connsiteX117" fmla="*/ 6118698 w 8531190"/>
              <a:gd name="connsiteY117" fmla="*/ 2328237 h 2911897"/>
              <a:gd name="connsiteX118" fmla="*/ 5787958 w 8531190"/>
              <a:gd name="connsiteY118" fmla="*/ 2444969 h 2911897"/>
              <a:gd name="connsiteX119" fmla="*/ 5291847 w 8531190"/>
              <a:gd name="connsiteY119" fmla="*/ 2600612 h 2911897"/>
              <a:gd name="connsiteX120" fmla="*/ 4367719 w 8531190"/>
              <a:gd name="connsiteY120" fmla="*/ 2795165 h 2911897"/>
              <a:gd name="connsiteX121" fmla="*/ 3638145 w 8531190"/>
              <a:gd name="connsiteY121" fmla="*/ 2911897 h 2911897"/>
              <a:gd name="connsiteX122" fmla="*/ 3200400 w 8531190"/>
              <a:gd name="connsiteY122" fmla="*/ 2863259 h 2911897"/>
              <a:gd name="connsiteX123" fmla="*/ 2023353 w 8531190"/>
              <a:gd name="connsiteY123" fmla="*/ 2493608 h 2911897"/>
              <a:gd name="connsiteX124" fmla="*/ 1702341 w 8531190"/>
              <a:gd name="connsiteY124" fmla="*/ 2396331 h 2911897"/>
              <a:gd name="connsiteX125" fmla="*/ 1342417 w 8531190"/>
              <a:gd name="connsiteY125" fmla="*/ 2269872 h 2911897"/>
              <a:gd name="connsiteX126" fmla="*/ 953311 w 8531190"/>
              <a:gd name="connsiteY126" fmla="*/ 2192050 h 2911897"/>
              <a:gd name="connsiteX127" fmla="*/ 505839 w 8531190"/>
              <a:gd name="connsiteY127" fmla="*/ 2094774 h 2911897"/>
              <a:gd name="connsiteX128" fmla="*/ 77822 w 8531190"/>
              <a:gd name="connsiteY128" fmla="*/ 2153140 h 2911897"/>
              <a:gd name="connsiteX129" fmla="*/ 0 w 8531190"/>
              <a:gd name="connsiteY129" fmla="*/ 2143412 h 2911897"/>
              <a:gd name="connsiteX130" fmla="*/ 77822 w 8531190"/>
              <a:gd name="connsiteY130" fmla="*/ 2085046 h 2911897"/>
              <a:gd name="connsiteX131" fmla="*/ 145915 w 8531190"/>
              <a:gd name="connsiteY131" fmla="*/ 1900220 h 2911897"/>
              <a:gd name="connsiteX132" fmla="*/ 0 w 8531190"/>
              <a:gd name="connsiteY132" fmla="*/ 334067 h 29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8531190" h="2911897">
                <a:moveTo>
                  <a:pt x="0" y="334067"/>
                </a:moveTo>
                <a:lnTo>
                  <a:pt x="0" y="334067"/>
                </a:lnTo>
                <a:cubicBezTo>
                  <a:pt x="25941" y="285429"/>
                  <a:pt x="44748" y="232251"/>
                  <a:pt x="77822" y="188152"/>
                </a:cubicBezTo>
                <a:cubicBezTo>
                  <a:pt x="85843" y="177457"/>
                  <a:pt x="103705" y="175419"/>
                  <a:pt x="116732" y="178425"/>
                </a:cubicBezTo>
                <a:cubicBezTo>
                  <a:pt x="147850" y="185606"/>
                  <a:pt x="174474" y="205871"/>
                  <a:pt x="204281" y="217335"/>
                </a:cubicBezTo>
                <a:cubicBezTo>
                  <a:pt x="216759" y="222134"/>
                  <a:pt x="230222" y="223820"/>
                  <a:pt x="243192" y="227063"/>
                </a:cubicBezTo>
                <a:cubicBezTo>
                  <a:pt x="372321" y="356193"/>
                  <a:pt x="300858" y="347446"/>
                  <a:pt x="457200" y="256246"/>
                </a:cubicBezTo>
                <a:cubicBezTo>
                  <a:pt x="450715" y="233548"/>
                  <a:pt x="431534" y="210926"/>
                  <a:pt x="437745" y="188152"/>
                </a:cubicBezTo>
                <a:cubicBezTo>
                  <a:pt x="450632" y="140900"/>
                  <a:pt x="564090" y="133700"/>
                  <a:pt x="583660" y="129786"/>
                </a:cubicBezTo>
                <a:cubicBezTo>
                  <a:pt x="593388" y="120058"/>
                  <a:pt x="600538" y="106755"/>
                  <a:pt x="612843" y="100603"/>
                </a:cubicBezTo>
                <a:cubicBezTo>
                  <a:pt x="688743" y="62654"/>
                  <a:pt x="691357" y="130479"/>
                  <a:pt x="749030" y="188152"/>
                </a:cubicBezTo>
                <a:cubicBezTo>
                  <a:pt x="906461" y="345583"/>
                  <a:pt x="760296" y="176381"/>
                  <a:pt x="875490" y="314612"/>
                </a:cubicBezTo>
                <a:cubicBezTo>
                  <a:pt x="891703" y="295157"/>
                  <a:pt x="910080" y="277318"/>
                  <a:pt x="924128" y="256246"/>
                </a:cubicBezTo>
                <a:cubicBezTo>
                  <a:pt x="929816" y="247714"/>
                  <a:pt x="929270" y="236234"/>
                  <a:pt x="933856" y="227063"/>
                </a:cubicBezTo>
                <a:cubicBezTo>
                  <a:pt x="945547" y="203681"/>
                  <a:pt x="957081" y="179883"/>
                  <a:pt x="972766" y="158969"/>
                </a:cubicBezTo>
                <a:cubicBezTo>
                  <a:pt x="1067414" y="32772"/>
                  <a:pt x="983083" y="158381"/>
                  <a:pt x="1050587" y="90876"/>
                </a:cubicBezTo>
                <a:cubicBezTo>
                  <a:pt x="1062051" y="79412"/>
                  <a:pt x="1070042" y="64935"/>
                  <a:pt x="1079770" y="51965"/>
                </a:cubicBezTo>
                <a:cubicBezTo>
                  <a:pt x="1083013" y="38995"/>
                  <a:pt x="1078803" y="21076"/>
                  <a:pt x="1089498" y="13055"/>
                </a:cubicBezTo>
                <a:cubicBezTo>
                  <a:pt x="1097701" y="6903"/>
                  <a:pt x="1114095" y="13611"/>
                  <a:pt x="1118681" y="22782"/>
                </a:cubicBezTo>
                <a:cubicBezTo>
                  <a:pt x="1132050" y="49521"/>
                  <a:pt x="1128682" y="81970"/>
                  <a:pt x="1138136" y="110331"/>
                </a:cubicBezTo>
                <a:cubicBezTo>
                  <a:pt x="1145014" y="130967"/>
                  <a:pt x="1159241" y="148501"/>
                  <a:pt x="1167319" y="168697"/>
                </a:cubicBezTo>
                <a:cubicBezTo>
                  <a:pt x="1172284" y="181110"/>
                  <a:pt x="1169631" y="196484"/>
                  <a:pt x="1177047" y="207608"/>
                </a:cubicBezTo>
                <a:cubicBezTo>
                  <a:pt x="1189765" y="226685"/>
                  <a:pt x="1209472" y="240033"/>
                  <a:pt x="1225685" y="256246"/>
                </a:cubicBezTo>
                <a:cubicBezTo>
                  <a:pt x="1355390" y="230304"/>
                  <a:pt x="1193259" y="256246"/>
                  <a:pt x="1322962" y="256246"/>
                </a:cubicBezTo>
                <a:cubicBezTo>
                  <a:pt x="1342686" y="256246"/>
                  <a:pt x="1361873" y="249761"/>
                  <a:pt x="1381328" y="246518"/>
                </a:cubicBezTo>
                <a:cubicBezTo>
                  <a:pt x="1397541" y="256246"/>
                  <a:pt x="1411153" y="273820"/>
                  <a:pt x="1429966" y="275701"/>
                </a:cubicBezTo>
                <a:cubicBezTo>
                  <a:pt x="1490890" y="281794"/>
                  <a:pt x="1493794" y="215740"/>
                  <a:pt x="1507787" y="178425"/>
                </a:cubicBezTo>
                <a:cubicBezTo>
                  <a:pt x="1558289" y="218826"/>
                  <a:pt x="1575881" y="216784"/>
                  <a:pt x="1575881" y="295157"/>
                </a:cubicBezTo>
                <a:cubicBezTo>
                  <a:pt x="1575881" y="318763"/>
                  <a:pt x="1539734" y="243755"/>
                  <a:pt x="1556426" y="227063"/>
                </a:cubicBezTo>
                <a:cubicBezTo>
                  <a:pt x="1571807" y="211682"/>
                  <a:pt x="1595337" y="246518"/>
                  <a:pt x="1614792" y="256246"/>
                </a:cubicBezTo>
                <a:cubicBezTo>
                  <a:pt x="1605064" y="291914"/>
                  <a:pt x="1606117" y="332489"/>
                  <a:pt x="1585609" y="363250"/>
                </a:cubicBezTo>
                <a:cubicBezTo>
                  <a:pt x="1576437" y="377007"/>
                  <a:pt x="1533252" y="389089"/>
                  <a:pt x="1536970" y="372978"/>
                </a:cubicBezTo>
                <a:cubicBezTo>
                  <a:pt x="1548727" y="322032"/>
                  <a:pt x="1572508" y="267543"/>
                  <a:pt x="1614792" y="236791"/>
                </a:cubicBezTo>
                <a:cubicBezTo>
                  <a:pt x="1651878" y="209819"/>
                  <a:pt x="1705583" y="223820"/>
                  <a:pt x="1750979" y="217335"/>
                </a:cubicBezTo>
                <a:cubicBezTo>
                  <a:pt x="1816623" y="414268"/>
                  <a:pt x="1755514" y="252367"/>
                  <a:pt x="1770434" y="207608"/>
                </a:cubicBezTo>
                <a:cubicBezTo>
                  <a:pt x="1775956" y="191042"/>
                  <a:pt x="1802058" y="192078"/>
                  <a:pt x="1819073" y="188152"/>
                </a:cubicBezTo>
                <a:cubicBezTo>
                  <a:pt x="1844546" y="182274"/>
                  <a:pt x="1870954" y="181667"/>
                  <a:pt x="1896894" y="178425"/>
                </a:cubicBezTo>
                <a:cubicBezTo>
                  <a:pt x="1916349" y="133029"/>
                  <a:pt x="1921348" y="78144"/>
                  <a:pt x="1955260" y="42237"/>
                </a:cubicBezTo>
                <a:cubicBezTo>
                  <a:pt x="1981319" y="14645"/>
                  <a:pt x="2026347" y="-8937"/>
                  <a:pt x="2062264" y="3327"/>
                </a:cubicBezTo>
                <a:cubicBezTo>
                  <a:pt x="2169621" y="39986"/>
                  <a:pt x="2252627" y="127692"/>
                  <a:pt x="2354094" y="178425"/>
                </a:cubicBezTo>
                <a:lnTo>
                  <a:pt x="2412460" y="207608"/>
                </a:lnTo>
                <a:cubicBezTo>
                  <a:pt x="2409217" y="194638"/>
                  <a:pt x="2391268" y="161818"/>
                  <a:pt x="2402732" y="168697"/>
                </a:cubicBezTo>
                <a:cubicBezTo>
                  <a:pt x="2443091" y="192912"/>
                  <a:pt x="2461041" y="236676"/>
                  <a:pt x="2480553" y="275701"/>
                </a:cubicBezTo>
                <a:cubicBezTo>
                  <a:pt x="2551889" y="259488"/>
                  <a:pt x="2621407" y="227063"/>
                  <a:pt x="2694562" y="227063"/>
                </a:cubicBezTo>
                <a:cubicBezTo>
                  <a:pt x="2719887" y="227063"/>
                  <a:pt x="2745374" y="251529"/>
                  <a:pt x="2752928" y="275701"/>
                </a:cubicBezTo>
                <a:cubicBezTo>
                  <a:pt x="2781243" y="366309"/>
                  <a:pt x="2722463" y="409368"/>
                  <a:pt x="2675107" y="470255"/>
                </a:cubicBezTo>
                <a:cubicBezTo>
                  <a:pt x="2659877" y="394106"/>
                  <a:pt x="2653845" y="405774"/>
                  <a:pt x="2704290" y="304884"/>
                </a:cubicBezTo>
                <a:cubicBezTo>
                  <a:pt x="2709518" y="294427"/>
                  <a:pt x="2723745" y="291914"/>
                  <a:pt x="2733473" y="285429"/>
                </a:cubicBezTo>
                <a:cubicBezTo>
                  <a:pt x="2752928" y="256246"/>
                  <a:pt x="2777781" y="230013"/>
                  <a:pt x="2791839" y="197880"/>
                </a:cubicBezTo>
                <a:cubicBezTo>
                  <a:pt x="2801029" y="176874"/>
                  <a:pt x="2785353" y="145999"/>
                  <a:pt x="2801566" y="129786"/>
                </a:cubicBezTo>
                <a:cubicBezTo>
                  <a:pt x="2842040" y="89312"/>
                  <a:pt x="2934813" y="86879"/>
                  <a:pt x="2986392" y="81148"/>
                </a:cubicBezTo>
                <a:cubicBezTo>
                  <a:pt x="3022060" y="107088"/>
                  <a:pt x="3054843" y="137550"/>
                  <a:pt x="3093396" y="158969"/>
                </a:cubicBezTo>
                <a:cubicBezTo>
                  <a:pt x="3114032" y="170433"/>
                  <a:pt x="3142856" y="163932"/>
                  <a:pt x="3161490" y="178425"/>
                </a:cubicBezTo>
                <a:cubicBezTo>
                  <a:pt x="3175273" y="189145"/>
                  <a:pt x="3171259" y="212534"/>
                  <a:pt x="3180945" y="227063"/>
                </a:cubicBezTo>
                <a:cubicBezTo>
                  <a:pt x="3205527" y="263937"/>
                  <a:pt x="3222883" y="267488"/>
                  <a:pt x="3258766" y="285429"/>
                </a:cubicBezTo>
                <a:cubicBezTo>
                  <a:pt x="3265251" y="298399"/>
                  <a:pt x="3271027" y="311749"/>
                  <a:pt x="3278222" y="324340"/>
                </a:cubicBezTo>
                <a:cubicBezTo>
                  <a:pt x="3296983" y="357172"/>
                  <a:pt x="3336587" y="421616"/>
                  <a:pt x="3336587" y="421616"/>
                </a:cubicBezTo>
                <a:cubicBezTo>
                  <a:pt x="3369013" y="411888"/>
                  <a:pt x="3405696" y="411211"/>
                  <a:pt x="3433864" y="392433"/>
                </a:cubicBezTo>
                <a:cubicBezTo>
                  <a:pt x="3457073" y="376961"/>
                  <a:pt x="3454853" y="328026"/>
                  <a:pt x="3482502" y="324340"/>
                </a:cubicBezTo>
                <a:cubicBezTo>
                  <a:pt x="3518437" y="319549"/>
                  <a:pt x="3547353" y="356765"/>
                  <a:pt x="3579779" y="372978"/>
                </a:cubicBezTo>
                <a:cubicBezTo>
                  <a:pt x="4050149" y="348222"/>
                  <a:pt x="3892885" y="472520"/>
                  <a:pt x="3988341" y="227063"/>
                </a:cubicBezTo>
                <a:cubicBezTo>
                  <a:pt x="3995194" y="209442"/>
                  <a:pt x="4007796" y="194638"/>
                  <a:pt x="4017524" y="178425"/>
                </a:cubicBezTo>
                <a:cubicBezTo>
                  <a:pt x="4147543" y="218431"/>
                  <a:pt x="4186891" y="248428"/>
                  <a:pt x="4338536" y="197880"/>
                </a:cubicBezTo>
                <a:cubicBezTo>
                  <a:pt x="4371263" y="186971"/>
                  <a:pt x="4404716" y="132656"/>
                  <a:pt x="4426085" y="100603"/>
                </a:cubicBezTo>
                <a:cubicBezTo>
                  <a:pt x="4481209" y="103846"/>
                  <a:pt x="4537212" y="99999"/>
                  <a:pt x="4591456" y="110331"/>
                </a:cubicBezTo>
                <a:cubicBezTo>
                  <a:pt x="4607382" y="113365"/>
                  <a:pt x="4614687" y="135388"/>
                  <a:pt x="4630366" y="139514"/>
                </a:cubicBezTo>
                <a:cubicBezTo>
                  <a:pt x="4677819" y="152002"/>
                  <a:pt x="4727643" y="152484"/>
                  <a:pt x="4776281" y="158969"/>
                </a:cubicBezTo>
                <a:cubicBezTo>
                  <a:pt x="4792494" y="165454"/>
                  <a:pt x="4816557" y="163095"/>
                  <a:pt x="4824919" y="178425"/>
                </a:cubicBezTo>
                <a:cubicBezTo>
                  <a:pt x="4838979" y="204202"/>
                  <a:pt x="4830766" y="236869"/>
                  <a:pt x="4834647" y="265974"/>
                </a:cubicBezTo>
                <a:cubicBezTo>
                  <a:pt x="4837254" y="285525"/>
                  <a:pt x="4841132" y="304885"/>
                  <a:pt x="4844375" y="324340"/>
                </a:cubicBezTo>
                <a:cubicBezTo>
                  <a:pt x="4938409" y="317855"/>
                  <a:pt x="5041741" y="346166"/>
                  <a:pt x="5126477" y="304884"/>
                </a:cubicBezTo>
                <a:cubicBezTo>
                  <a:pt x="5183970" y="276874"/>
                  <a:pt x="5163561" y="161121"/>
                  <a:pt x="5223753" y="139514"/>
                </a:cubicBezTo>
                <a:cubicBezTo>
                  <a:pt x="5312730" y="107574"/>
                  <a:pt x="5411822" y="158969"/>
                  <a:pt x="5505856" y="168697"/>
                </a:cubicBezTo>
                <a:cubicBezTo>
                  <a:pt x="5522069" y="197880"/>
                  <a:pt x="5540376" y="225994"/>
                  <a:pt x="5554494" y="256246"/>
                </a:cubicBezTo>
                <a:cubicBezTo>
                  <a:pt x="5563166" y="274830"/>
                  <a:pt x="5555019" y="306724"/>
                  <a:pt x="5573949" y="314612"/>
                </a:cubicBezTo>
                <a:cubicBezTo>
                  <a:pt x="5604030" y="327146"/>
                  <a:pt x="5638838" y="308483"/>
                  <a:pt x="5671226" y="304884"/>
                </a:cubicBezTo>
                <a:lnTo>
                  <a:pt x="5836596" y="285429"/>
                </a:lnTo>
                <a:cubicBezTo>
                  <a:pt x="5887786" y="234239"/>
                  <a:pt x="5910706" y="206200"/>
                  <a:pt x="6001966" y="178425"/>
                </a:cubicBezTo>
                <a:cubicBezTo>
                  <a:pt x="6030056" y="169876"/>
                  <a:pt x="6060332" y="184910"/>
                  <a:pt x="6089515" y="188152"/>
                </a:cubicBezTo>
                <a:cubicBezTo>
                  <a:pt x="6128426" y="175182"/>
                  <a:pt x="6165311" y="151800"/>
                  <a:pt x="6206247" y="149242"/>
                </a:cubicBezTo>
                <a:cubicBezTo>
                  <a:pt x="6222428" y="148231"/>
                  <a:pt x="6232848" y="167874"/>
                  <a:pt x="6245158" y="178425"/>
                </a:cubicBezTo>
                <a:cubicBezTo>
                  <a:pt x="6291528" y="218170"/>
                  <a:pt x="6253884" y="200789"/>
                  <a:pt x="6303524" y="217335"/>
                </a:cubicBezTo>
                <a:cubicBezTo>
                  <a:pt x="6316494" y="233548"/>
                  <a:pt x="6327753" y="251293"/>
                  <a:pt x="6342434" y="265974"/>
                </a:cubicBezTo>
                <a:cubicBezTo>
                  <a:pt x="6381805" y="305345"/>
                  <a:pt x="6400006" y="309351"/>
                  <a:pt x="6449439" y="334067"/>
                </a:cubicBezTo>
                <a:cubicBezTo>
                  <a:pt x="6478622" y="330825"/>
                  <a:pt x="6507882" y="320459"/>
                  <a:pt x="6536987" y="324340"/>
                </a:cubicBezTo>
                <a:cubicBezTo>
                  <a:pt x="6565030" y="328079"/>
                  <a:pt x="6676733" y="407776"/>
                  <a:pt x="6682902" y="411889"/>
                </a:cubicBezTo>
                <a:cubicBezTo>
                  <a:pt x="6692630" y="405404"/>
                  <a:pt x="6700420" y="393211"/>
                  <a:pt x="6712085" y="392433"/>
                </a:cubicBezTo>
                <a:cubicBezTo>
                  <a:pt x="6859771" y="382587"/>
                  <a:pt x="6843011" y="414328"/>
                  <a:pt x="6965005" y="518893"/>
                </a:cubicBezTo>
                <a:cubicBezTo>
                  <a:pt x="6961762" y="479982"/>
                  <a:pt x="6976936" y="434649"/>
                  <a:pt x="6955277" y="402161"/>
                </a:cubicBezTo>
                <a:cubicBezTo>
                  <a:pt x="6901860" y="322035"/>
                  <a:pt x="6750996" y="197880"/>
                  <a:pt x="6750996" y="197880"/>
                </a:cubicBezTo>
                <a:cubicBezTo>
                  <a:pt x="6734783" y="165454"/>
                  <a:pt x="6684372" y="132079"/>
                  <a:pt x="6702358" y="100603"/>
                </a:cubicBezTo>
                <a:cubicBezTo>
                  <a:pt x="6724239" y="62311"/>
                  <a:pt x="6784844" y="58310"/>
                  <a:pt x="6828817" y="61693"/>
                </a:cubicBezTo>
                <a:cubicBezTo>
                  <a:pt x="6875107" y="65254"/>
                  <a:pt x="6911892" y="103531"/>
                  <a:pt x="6955277" y="120059"/>
                </a:cubicBezTo>
                <a:cubicBezTo>
                  <a:pt x="6980264" y="129578"/>
                  <a:pt x="7007158" y="133029"/>
                  <a:pt x="7033098" y="139514"/>
                </a:cubicBezTo>
                <a:cubicBezTo>
                  <a:pt x="7050747" y="153241"/>
                  <a:pt x="7198641" y="270627"/>
                  <a:pt x="7217924" y="275701"/>
                </a:cubicBezTo>
                <a:cubicBezTo>
                  <a:pt x="7246835" y="283309"/>
                  <a:pt x="7275775" y="259673"/>
                  <a:pt x="7305473" y="256246"/>
                </a:cubicBezTo>
                <a:cubicBezTo>
                  <a:pt x="7360328" y="249917"/>
                  <a:pt x="7415720" y="249761"/>
                  <a:pt x="7470843" y="246518"/>
                </a:cubicBezTo>
                <a:cubicBezTo>
                  <a:pt x="7591493" y="166086"/>
                  <a:pt x="7444224" y="257214"/>
                  <a:pt x="7811311" y="207608"/>
                </a:cubicBezTo>
                <a:cubicBezTo>
                  <a:pt x="7830048" y="205076"/>
                  <a:pt x="7843736" y="188153"/>
                  <a:pt x="7859949" y="178425"/>
                </a:cubicBezTo>
                <a:cubicBezTo>
                  <a:pt x="7902102" y="191395"/>
                  <a:pt x="7947533" y="196508"/>
                  <a:pt x="7986409" y="217335"/>
                </a:cubicBezTo>
                <a:cubicBezTo>
                  <a:pt x="8039576" y="245817"/>
                  <a:pt x="8132324" y="324340"/>
                  <a:pt x="8132324" y="324340"/>
                </a:cubicBezTo>
                <a:cubicBezTo>
                  <a:pt x="8148537" y="350280"/>
                  <a:pt x="8161054" y="378935"/>
                  <a:pt x="8180962" y="402161"/>
                </a:cubicBezTo>
                <a:cubicBezTo>
                  <a:pt x="8209152" y="435050"/>
                  <a:pt x="8281721" y="483860"/>
                  <a:pt x="8317149" y="509165"/>
                </a:cubicBezTo>
                <a:cubicBezTo>
                  <a:pt x="8326877" y="531863"/>
                  <a:pt x="8338026" y="554003"/>
                  <a:pt x="8346332" y="577259"/>
                </a:cubicBezTo>
                <a:cubicBezTo>
                  <a:pt x="8354271" y="599490"/>
                  <a:pt x="8353415" y="625248"/>
                  <a:pt x="8365787" y="645352"/>
                </a:cubicBezTo>
                <a:cubicBezTo>
                  <a:pt x="8380207" y="668785"/>
                  <a:pt x="8411848" y="679109"/>
                  <a:pt x="8424153" y="703718"/>
                </a:cubicBezTo>
                <a:cubicBezTo>
                  <a:pt x="8461952" y="779314"/>
                  <a:pt x="8439023" y="728872"/>
                  <a:pt x="8482519" y="859361"/>
                </a:cubicBezTo>
                <a:cubicBezTo>
                  <a:pt x="8485762" y="953395"/>
                  <a:pt x="8484166" y="1047721"/>
                  <a:pt x="8492247" y="1141463"/>
                </a:cubicBezTo>
                <a:cubicBezTo>
                  <a:pt x="8500400" y="1236037"/>
                  <a:pt x="8532345" y="1328648"/>
                  <a:pt x="8531158" y="1423565"/>
                </a:cubicBezTo>
                <a:cubicBezTo>
                  <a:pt x="8529081" y="1589715"/>
                  <a:pt x="8511729" y="1756100"/>
                  <a:pt x="8482519" y="1919676"/>
                </a:cubicBezTo>
                <a:cubicBezTo>
                  <a:pt x="8478488" y="1942247"/>
                  <a:pt x="8451183" y="1953269"/>
                  <a:pt x="8433881" y="1968314"/>
                </a:cubicBezTo>
                <a:cubicBezTo>
                  <a:pt x="8376549" y="2018168"/>
                  <a:pt x="8329143" y="2085564"/>
                  <a:pt x="8258783" y="2114229"/>
                </a:cubicBezTo>
                <a:cubicBezTo>
                  <a:pt x="8148654" y="2159097"/>
                  <a:pt x="8024772" y="2156974"/>
                  <a:pt x="7908587" y="2182323"/>
                </a:cubicBezTo>
                <a:cubicBezTo>
                  <a:pt x="7846345" y="2195903"/>
                  <a:pt x="7784730" y="2212486"/>
                  <a:pt x="7723762" y="2230961"/>
                </a:cubicBezTo>
                <a:cubicBezTo>
                  <a:pt x="7677630" y="2244940"/>
                  <a:pt x="7634631" y="2269142"/>
                  <a:pt x="7587575" y="2279599"/>
                </a:cubicBezTo>
                <a:cubicBezTo>
                  <a:pt x="7459037" y="2308163"/>
                  <a:pt x="7328170" y="2324995"/>
                  <a:pt x="7198468" y="2347693"/>
                </a:cubicBezTo>
                <a:cubicBezTo>
                  <a:pt x="7073858" y="2317485"/>
                  <a:pt x="6678010" y="2211134"/>
                  <a:pt x="6546715" y="2221233"/>
                </a:cubicBezTo>
                <a:cubicBezTo>
                  <a:pt x="6400085" y="2232512"/>
                  <a:pt x="6259757" y="2286643"/>
                  <a:pt x="6118698" y="2328237"/>
                </a:cubicBezTo>
                <a:cubicBezTo>
                  <a:pt x="6006560" y="2361303"/>
                  <a:pt x="5899000" y="2408390"/>
                  <a:pt x="5787958" y="2444969"/>
                </a:cubicBezTo>
                <a:cubicBezTo>
                  <a:pt x="5623342" y="2499196"/>
                  <a:pt x="5458250" y="2552145"/>
                  <a:pt x="5291847" y="2600612"/>
                </a:cubicBezTo>
                <a:cubicBezTo>
                  <a:pt x="4425434" y="2852965"/>
                  <a:pt x="5140057" y="2648518"/>
                  <a:pt x="4367719" y="2795165"/>
                </a:cubicBezTo>
                <a:cubicBezTo>
                  <a:pt x="3642556" y="2932854"/>
                  <a:pt x="4403043" y="2853059"/>
                  <a:pt x="3638145" y="2911897"/>
                </a:cubicBezTo>
                <a:cubicBezTo>
                  <a:pt x="3492230" y="2895684"/>
                  <a:pt x="3343638" y="2895460"/>
                  <a:pt x="3200400" y="2863259"/>
                </a:cubicBezTo>
                <a:cubicBezTo>
                  <a:pt x="2329979" y="2667583"/>
                  <a:pt x="2616501" y="2696973"/>
                  <a:pt x="2023353" y="2493608"/>
                </a:cubicBezTo>
                <a:cubicBezTo>
                  <a:pt x="1917588" y="2457346"/>
                  <a:pt x="1808563" y="2431233"/>
                  <a:pt x="1702341" y="2396331"/>
                </a:cubicBezTo>
                <a:cubicBezTo>
                  <a:pt x="1581531" y="2356636"/>
                  <a:pt x="1465101" y="2303331"/>
                  <a:pt x="1342417" y="2269872"/>
                </a:cubicBezTo>
                <a:cubicBezTo>
                  <a:pt x="1214807" y="2235069"/>
                  <a:pt x="1082392" y="2220923"/>
                  <a:pt x="953311" y="2192050"/>
                </a:cubicBezTo>
                <a:cubicBezTo>
                  <a:pt x="490273" y="2088475"/>
                  <a:pt x="744841" y="2118673"/>
                  <a:pt x="505839" y="2094774"/>
                </a:cubicBezTo>
                <a:cubicBezTo>
                  <a:pt x="377231" y="2114559"/>
                  <a:pt x="188728" y="2144609"/>
                  <a:pt x="77822" y="2153140"/>
                </a:cubicBezTo>
                <a:cubicBezTo>
                  <a:pt x="51756" y="2155145"/>
                  <a:pt x="25941" y="2146655"/>
                  <a:pt x="0" y="2143412"/>
                </a:cubicBezTo>
                <a:cubicBezTo>
                  <a:pt x="56192" y="2132173"/>
                  <a:pt x="52696" y="2145349"/>
                  <a:pt x="77822" y="2085046"/>
                </a:cubicBezTo>
                <a:cubicBezTo>
                  <a:pt x="103074" y="2024440"/>
                  <a:pt x="145915" y="1900220"/>
                  <a:pt x="145915" y="1900220"/>
                </a:cubicBezTo>
                <a:lnTo>
                  <a:pt x="0" y="334067"/>
                </a:lnTo>
                <a:close/>
              </a:path>
            </a:pathLst>
          </a:custGeom>
          <a:solidFill>
            <a:srgbClr val="446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93362F-3B8C-4A12-B359-6F31F9D45275}"/>
              </a:ext>
            </a:extLst>
          </p:cNvPr>
          <p:cNvSpPr/>
          <p:nvPr/>
        </p:nvSpPr>
        <p:spPr>
          <a:xfrm>
            <a:off x="3899982" y="4797163"/>
            <a:ext cx="8516819" cy="1853565"/>
          </a:xfrm>
          <a:prstGeom prst="rect">
            <a:avLst/>
          </a:prstGeom>
          <a:solidFill>
            <a:srgbClr val="C6CF32"/>
          </a:solidFill>
          <a:ln>
            <a:noFill/>
          </a:ln>
          <a:effectLst>
            <a:glow rad="139700">
              <a:srgbClr val="D2DC39"/>
            </a:glow>
            <a:softEdge rad="31750"/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AB6112-B057-45D1-B997-8C0FA70609B7}"/>
              </a:ext>
            </a:extLst>
          </p:cNvPr>
          <p:cNvSpPr/>
          <p:nvPr/>
        </p:nvSpPr>
        <p:spPr>
          <a:xfrm>
            <a:off x="3917980" y="5015904"/>
            <a:ext cx="8516819" cy="1853565"/>
          </a:xfrm>
          <a:prstGeom prst="rect">
            <a:avLst/>
          </a:prstGeom>
          <a:solidFill>
            <a:srgbClr val="A3C516"/>
          </a:solidFill>
          <a:ln>
            <a:noFill/>
          </a:ln>
          <a:effectLst>
            <a:glow rad="139700">
              <a:srgbClr val="ACD01B"/>
            </a:glow>
            <a:softEdge rad="31750"/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9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EF5954C2-8B1B-4028-B98D-3A0AEA16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0AC49-3377-4246-B287-0D60FF8FC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06" y="1020871"/>
            <a:ext cx="6782388" cy="4816257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F50AC53-78ED-42DB-91E8-279AD1C0D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13" y="4565405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Combat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31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FD2AE-AE8C-4788-A5CA-8587BEC5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70507BE-E717-485A-942C-E28D405F207D}"/>
              </a:ext>
            </a:extLst>
          </p:cNvPr>
          <p:cNvSpPr/>
          <p:nvPr/>
        </p:nvSpPr>
        <p:spPr>
          <a:xfrm>
            <a:off x="10228090" y="377478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87D2700F-970E-469D-A033-6988FFE91F5E}"/>
              </a:ext>
            </a:extLst>
          </p:cNvPr>
          <p:cNvSpPr/>
          <p:nvPr/>
        </p:nvSpPr>
        <p:spPr>
          <a:xfrm rot="2220772">
            <a:off x="10927371" y="1411337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D37099E6-4EE4-4DBF-AE92-B6C968612EA4}"/>
              </a:ext>
            </a:extLst>
          </p:cNvPr>
          <p:cNvSpPr/>
          <p:nvPr/>
        </p:nvSpPr>
        <p:spPr>
          <a:xfrm rot="18725468">
            <a:off x="10623547" y="834767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A2C3BB66-8CD7-4A25-8AB3-899AD878684C}"/>
              </a:ext>
            </a:extLst>
          </p:cNvPr>
          <p:cNvSpPr/>
          <p:nvPr/>
        </p:nvSpPr>
        <p:spPr>
          <a:xfrm rot="2874532" flipH="1">
            <a:off x="11290738" y="832034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raphic 36" descr="Fire with solid fill">
            <a:extLst>
              <a:ext uri="{FF2B5EF4-FFF2-40B4-BE49-F238E27FC236}">
                <a16:creationId xmlns:a16="http://schemas.microsoft.com/office/drawing/2014/main" id="{09D77697-E852-49F7-9F09-AAEF4A45C59C}"/>
              </a:ext>
            </a:extLst>
          </p:cNvPr>
          <p:cNvSpPr/>
          <p:nvPr/>
        </p:nvSpPr>
        <p:spPr>
          <a:xfrm flipH="1">
            <a:off x="10002009" y="262087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36" descr="Fire with solid fill">
            <a:extLst>
              <a:ext uri="{FF2B5EF4-FFF2-40B4-BE49-F238E27FC236}">
                <a16:creationId xmlns:a16="http://schemas.microsoft.com/office/drawing/2014/main" id="{9BF0612F-8C26-40D6-8B70-D04BD3BBCA90}"/>
              </a:ext>
            </a:extLst>
          </p:cNvPr>
          <p:cNvSpPr/>
          <p:nvPr/>
        </p:nvSpPr>
        <p:spPr>
          <a:xfrm>
            <a:off x="11814678" y="1518132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E894B1FA-9F1C-4E57-8979-9D0F16A39019}"/>
              </a:ext>
            </a:extLst>
          </p:cNvPr>
          <p:cNvSpPr/>
          <p:nvPr/>
        </p:nvSpPr>
        <p:spPr>
          <a:xfrm>
            <a:off x="10228090" y="4867934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B1655258-252E-4203-87B0-C719EDDA6CB9}"/>
              </a:ext>
            </a:extLst>
          </p:cNvPr>
          <p:cNvSpPr/>
          <p:nvPr/>
        </p:nvSpPr>
        <p:spPr>
          <a:xfrm rot="2220772">
            <a:off x="10927371" y="5901793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6BA918FC-2A91-49E6-9987-5C65AF539D2D}"/>
              </a:ext>
            </a:extLst>
          </p:cNvPr>
          <p:cNvSpPr/>
          <p:nvPr/>
        </p:nvSpPr>
        <p:spPr>
          <a:xfrm rot="18725468">
            <a:off x="10623547" y="5325223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F4248047-FDAE-497C-956D-5F8EDEB98BC4}"/>
              </a:ext>
            </a:extLst>
          </p:cNvPr>
          <p:cNvSpPr/>
          <p:nvPr/>
        </p:nvSpPr>
        <p:spPr>
          <a:xfrm rot="2874532" flipH="1">
            <a:off x="11290738" y="5322490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raphic 33" descr="Shield with solid fill">
            <a:extLst>
              <a:ext uri="{FF2B5EF4-FFF2-40B4-BE49-F238E27FC236}">
                <a16:creationId xmlns:a16="http://schemas.microsoft.com/office/drawing/2014/main" id="{8E3D37EE-F46A-4FFE-9C9E-1171D2A3EC5D}"/>
              </a:ext>
            </a:extLst>
          </p:cNvPr>
          <p:cNvSpPr/>
          <p:nvPr/>
        </p:nvSpPr>
        <p:spPr>
          <a:xfrm>
            <a:off x="11454752" y="5904620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CEECD8C9-1966-40FC-A02C-EC264E9A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4865">
            <a:off x="11089317" y="4459683"/>
            <a:ext cx="762000" cy="578753"/>
          </a:xfrm>
          <a:prstGeom prst="rect">
            <a:avLst/>
          </a:prstGeom>
        </p:spPr>
      </p:pic>
      <p:pic>
        <p:nvPicPr>
          <p:cNvPr id="20" name="Graphic 19" descr="Crown with solid fill">
            <a:extLst>
              <a:ext uri="{FF2B5EF4-FFF2-40B4-BE49-F238E27FC236}">
                <a16:creationId xmlns:a16="http://schemas.microsoft.com/office/drawing/2014/main" id="{1217EBA6-FF08-4E58-B209-7A3E6D421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4865">
            <a:off x="11129044" y="-27289"/>
            <a:ext cx="762000" cy="57875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7DF71-932D-406D-9177-7DD8732327AA}"/>
              </a:ext>
            </a:extLst>
          </p:cNvPr>
          <p:cNvGrpSpPr/>
          <p:nvPr/>
        </p:nvGrpSpPr>
        <p:grpSpPr>
          <a:xfrm>
            <a:off x="998071" y="849412"/>
            <a:ext cx="6575680" cy="5068528"/>
            <a:chOff x="998071" y="849412"/>
            <a:chExt cx="6575680" cy="5068528"/>
          </a:xfrm>
        </p:grpSpPr>
        <p:pic>
          <p:nvPicPr>
            <p:cNvPr id="2" name="Graphic 1" descr="Cloud with solid fill">
              <a:extLst>
                <a:ext uri="{FF2B5EF4-FFF2-40B4-BE49-F238E27FC236}">
                  <a16:creationId xmlns:a16="http://schemas.microsoft.com/office/drawing/2014/main" id="{6CE688A2-E44A-4BDE-AB54-F127745A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758765" y="2910843"/>
              <a:ext cx="814986" cy="814986"/>
            </a:xfrm>
            <a:prstGeom prst="rect">
              <a:avLst/>
            </a:prstGeom>
          </p:spPr>
        </p:pic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DC2F81A-23BE-4344-A7C4-61E0002D4231}"/>
                </a:ext>
              </a:extLst>
            </p:cNvPr>
            <p:cNvSpPr/>
            <p:nvPr/>
          </p:nvSpPr>
          <p:spPr>
            <a:xfrm>
              <a:off x="5478732" y="2976363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385563FB-7976-4F42-9C88-BF61F4EB2DCD}"/>
                </a:ext>
              </a:extLst>
            </p:cNvPr>
            <p:cNvSpPr/>
            <p:nvPr/>
          </p:nvSpPr>
          <p:spPr>
            <a:xfrm rot="2220772">
              <a:off x="6178013" y="4010222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DD6DC32C-A72C-45FF-AFBF-CB5C15CCD657}"/>
                </a:ext>
              </a:extLst>
            </p:cNvPr>
            <p:cNvSpPr/>
            <p:nvPr/>
          </p:nvSpPr>
          <p:spPr>
            <a:xfrm rot="18725468">
              <a:off x="5874189" y="3433652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1093B3B8-A7EC-4A10-A10C-330609296F45}"/>
                </a:ext>
              </a:extLst>
            </p:cNvPr>
            <p:cNvSpPr/>
            <p:nvPr/>
          </p:nvSpPr>
          <p:spPr>
            <a:xfrm rot="2874532" flipH="1">
              <a:off x="6541380" y="3430919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" name="Graphic 18" descr="Cloud with solid fill">
              <a:extLst>
                <a:ext uri="{FF2B5EF4-FFF2-40B4-BE49-F238E27FC236}">
                  <a16:creationId xmlns:a16="http://schemas.microsoft.com/office/drawing/2014/main" id="{467FDA89-73CC-41DE-8398-F025632F2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6997" y="3861435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rown with solid fill">
              <a:extLst>
                <a:ext uri="{FF2B5EF4-FFF2-40B4-BE49-F238E27FC236}">
                  <a16:creationId xmlns:a16="http://schemas.microsoft.com/office/drawing/2014/main" id="{CE6BD3F7-3238-47A4-A028-ADD6D4A3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54865">
              <a:off x="6301793" y="2539484"/>
              <a:ext cx="762000" cy="578753"/>
            </a:xfrm>
            <a:prstGeom prst="rect">
              <a:avLst/>
            </a:prstGeom>
          </p:spPr>
        </p:pic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FD13358A-3308-4816-AF46-C12269B71F0A}"/>
                </a:ext>
              </a:extLst>
            </p:cNvPr>
            <p:cNvSpPr/>
            <p:nvPr/>
          </p:nvSpPr>
          <p:spPr>
            <a:xfrm>
              <a:off x="3366212" y="84941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7CF615-3E90-4A3A-ABA4-AE9B300B3817}"/>
                </a:ext>
              </a:extLst>
            </p:cNvPr>
            <p:cNvSpPr/>
            <p:nvPr/>
          </p:nvSpPr>
          <p:spPr>
            <a:xfrm>
              <a:off x="3691743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416816-E63B-43CB-9393-31302BF16CB8}"/>
                </a:ext>
              </a:extLst>
            </p:cNvPr>
            <p:cNvSpPr/>
            <p:nvPr/>
          </p:nvSpPr>
          <p:spPr>
            <a:xfrm>
              <a:off x="4475739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8E93E0C6-26DE-4DD1-9F1C-5C60F7606ACC}"/>
                </a:ext>
              </a:extLst>
            </p:cNvPr>
            <p:cNvSpPr/>
            <p:nvPr/>
          </p:nvSpPr>
          <p:spPr>
            <a:xfrm rot="13030263">
              <a:off x="4055930" y="1345734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6" name="Graphic 33" descr="Shield with solid fill">
              <a:extLst>
                <a:ext uri="{FF2B5EF4-FFF2-40B4-BE49-F238E27FC236}">
                  <a16:creationId xmlns:a16="http://schemas.microsoft.com/office/drawing/2014/main" id="{1A2A3623-7D45-47B9-8B51-2B3959FE5272}"/>
                </a:ext>
              </a:extLst>
            </p:cNvPr>
            <p:cNvSpPr/>
            <p:nvPr/>
          </p:nvSpPr>
          <p:spPr>
            <a:xfrm>
              <a:off x="4738990" y="1814897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57C0CC13-7D48-4F15-BD49-780DCA772691}"/>
                </a:ext>
              </a:extLst>
            </p:cNvPr>
            <p:cNvSpPr/>
            <p:nvPr/>
          </p:nvSpPr>
          <p:spPr>
            <a:xfrm>
              <a:off x="1221846" y="2170069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86F641-1B9D-4E0A-A0F4-04EB8B141A0A}"/>
                </a:ext>
              </a:extLst>
            </p:cNvPr>
            <p:cNvSpPr/>
            <p:nvPr/>
          </p:nvSpPr>
          <p:spPr>
            <a:xfrm rot="2003861">
              <a:off x="1547378" y="2709274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DF2D61-4CCA-4BF7-B2C6-48763E7E64CD}"/>
                </a:ext>
              </a:extLst>
            </p:cNvPr>
            <p:cNvSpPr/>
            <p:nvPr/>
          </p:nvSpPr>
          <p:spPr>
            <a:xfrm rot="19785904">
              <a:off x="2331373" y="2709275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DB550EA6-C580-4DD7-B854-BC53B1DBA2CD}"/>
                </a:ext>
              </a:extLst>
            </p:cNvPr>
            <p:cNvSpPr/>
            <p:nvPr/>
          </p:nvSpPr>
          <p:spPr>
            <a:xfrm rot="2220772">
              <a:off x="1885956" y="3051173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Graphic 36" descr="Fire with solid fill">
              <a:extLst>
                <a:ext uri="{FF2B5EF4-FFF2-40B4-BE49-F238E27FC236}">
                  <a16:creationId xmlns:a16="http://schemas.microsoft.com/office/drawing/2014/main" id="{13EFCE03-A2F4-4C5C-A8B2-5CFD367837CC}"/>
                </a:ext>
              </a:extLst>
            </p:cNvPr>
            <p:cNvSpPr/>
            <p:nvPr/>
          </p:nvSpPr>
          <p:spPr>
            <a:xfrm flipH="1">
              <a:off x="998071" y="1942983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Graphic 36" descr="Fire with solid fill">
              <a:extLst>
                <a:ext uri="{FF2B5EF4-FFF2-40B4-BE49-F238E27FC236}">
                  <a16:creationId xmlns:a16="http://schemas.microsoft.com/office/drawing/2014/main" id="{68E36797-B0FC-4C72-8A11-DFA48D331286}"/>
                </a:ext>
              </a:extLst>
            </p:cNvPr>
            <p:cNvSpPr/>
            <p:nvPr/>
          </p:nvSpPr>
          <p:spPr>
            <a:xfrm>
              <a:off x="2810740" y="3199028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pic>
          <p:nvPicPr>
            <p:cNvPr id="33" name="Graphic 32" descr="Cloud with solid fill">
              <a:extLst>
                <a:ext uri="{FF2B5EF4-FFF2-40B4-BE49-F238E27FC236}">
                  <a16:creationId xmlns:a16="http://schemas.microsoft.com/office/drawing/2014/main" id="{364B352D-A3C3-4FA5-8E97-BFDFC33A2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136105" y="4052948"/>
              <a:ext cx="814986" cy="814986"/>
            </a:xfrm>
            <a:prstGeom prst="rect">
              <a:avLst/>
            </a:prstGeom>
          </p:spPr>
        </p:pic>
        <p:sp>
          <p:nvSpPr>
            <p:cNvPr id="34" name="Oval 2">
              <a:extLst>
                <a:ext uri="{FF2B5EF4-FFF2-40B4-BE49-F238E27FC236}">
                  <a16:creationId xmlns:a16="http://schemas.microsoft.com/office/drawing/2014/main" id="{43508FB8-68E3-4DA0-B621-DABCFB1C46EC}"/>
                </a:ext>
              </a:extLst>
            </p:cNvPr>
            <p:cNvSpPr/>
            <p:nvPr/>
          </p:nvSpPr>
          <p:spPr>
            <a:xfrm>
              <a:off x="2902416" y="4061640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202716A-677E-443D-8FA9-ACE56366CBEF}"/>
                </a:ext>
              </a:extLst>
            </p:cNvPr>
            <p:cNvSpPr/>
            <p:nvPr/>
          </p:nvSpPr>
          <p:spPr>
            <a:xfrm rot="19461274">
              <a:off x="3227947" y="460084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74ED1-562D-4904-B4C1-B3843F810EAD}"/>
                </a:ext>
              </a:extLst>
            </p:cNvPr>
            <p:cNvSpPr/>
            <p:nvPr/>
          </p:nvSpPr>
          <p:spPr>
            <a:xfrm rot="2407115">
              <a:off x="4011943" y="4600846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C6DFF29C-6556-436D-A5EB-4845173EF142}"/>
                </a:ext>
              </a:extLst>
            </p:cNvPr>
            <p:cNvSpPr/>
            <p:nvPr/>
          </p:nvSpPr>
          <p:spPr>
            <a:xfrm rot="2220772">
              <a:off x="3566526" y="4942744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Cloud with solid fill">
              <a:extLst>
                <a:ext uri="{FF2B5EF4-FFF2-40B4-BE49-F238E27FC236}">
                  <a16:creationId xmlns:a16="http://schemas.microsoft.com/office/drawing/2014/main" id="{5B082005-F428-4E10-A2C0-11A27FDE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337" y="50035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33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lant outline">
            <a:extLst>
              <a:ext uri="{FF2B5EF4-FFF2-40B4-BE49-F238E27FC236}">
                <a16:creationId xmlns:a16="http://schemas.microsoft.com/office/drawing/2014/main" id="{61CD6565-794E-47A2-BCB4-4732C50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6075" y="5753234"/>
            <a:ext cx="585782" cy="590472"/>
          </a:xfrm>
          <a:prstGeom prst="rect">
            <a:avLst/>
          </a:prstGeom>
        </p:spPr>
      </p:pic>
      <p:pic>
        <p:nvPicPr>
          <p:cNvPr id="7" name="Graphic 6" descr="Leaf outline">
            <a:extLst>
              <a:ext uri="{FF2B5EF4-FFF2-40B4-BE49-F238E27FC236}">
                <a16:creationId xmlns:a16="http://schemas.microsoft.com/office/drawing/2014/main" id="{551F52B5-C148-4AA5-8CB9-44EA074D6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7539" y="6202427"/>
            <a:ext cx="585782" cy="590472"/>
          </a:xfrm>
          <a:prstGeom prst="rect">
            <a:avLst/>
          </a:prstGeom>
        </p:spPr>
      </p:pic>
      <p:pic>
        <p:nvPicPr>
          <p:cNvPr id="9" name="Graphic 8" descr="Plant outline">
            <a:extLst>
              <a:ext uri="{FF2B5EF4-FFF2-40B4-BE49-F238E27FC236}">
                <a16:creationId xmlns:a16="http://schemas.microsoft.com/office/drawing/2014/main" id="{37FCC3CB-F923-4339-B3AC-F58A4D73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348" y="4276335"/>
            <a:ext cx="585782" cy="590472"/>
          </a:xfrm>
          <a:prstGeom prst="rect">
            <a:avLst/>
          </a:prstGeom>
        </p:spPr>
      </p:pic>
      <p:pic>
        <p:nvPicPr>
          <p:cNvPr id="10" name="Graphic 9" descr="Flower outline">
            <a:extLst>
              <a:ext uri="{FF2B5EF4-FFF2-40B4-BE49-F238E27FC236}">
                <a16:creationId xmlns:a16="http://schemas.microsoft.com/office/drawing/2014/main" id="{48A271E4-C55D-4A7C-83EE-0DAE91CB7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1652" y="6255792"/>
            <a:ext cx="585782" cy="590472"/>
          </a:xfrm>
          <a:prstGeom prst="rect">
            <a:avLst/>
          </a:prstGeom>
        </p:spPr>
      </p:pic>
      <p:pic>
        <p:nvPicPr>
          <p:cNvPr id="76" name="Graphic 75" descr="Leaf outline">
            <a:extLst>
              <a:ext uri="{FF2B5EF4-FFF2-40B4-BE49-F238E27FC236}">
                <a16:creationId xmlns:a16="http://schemas.microsoft.com/office/drawing/2014/main" id="{906726B6-3D19-475D-8593-A77AA3EA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354" y="6743069"/>
            <a:ext cx="585782" cy="590472"/>
          </a:xfrm>
          <a:prstGeom prst="rect">
            <a:avLst/>
          </a:prstGeom>
        </p:spPr>
      </p:pic>
      <p:pic>
        <p:nvPicPr>
          <p:cNvPr id="77" name="Graphic 76" descr="Leaf outline">
            <a:extLst>
              <a:ext uri="{FF2B5EF4-FFF2-40B4-BE49-F238E27FC236}">
                <a16:creationId xmlns:a16="http://schemas.microsoft.com/office/drawing/2014/main" id="{404F6370-B969-4681-BE6A-9D790831E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0898" y="6689354"/>
            <a:ext cx="585782" cy="590472"/>
          </a:xfrm>
          <a:prstGeom prst="rect">
            <a:avLst/>
          </a:prstGeom>
        </p:spPr>
      </p:pic>
      <p:pic>
        <p:nvPicPr>
          <p:cNvPr id="80" name="Graphic 79" descr="Leaf outline">
            <a:extLst>
              <a:ext uri="{FF2B5EF4-FFF2-40B4-BE49-F238E27FC236}">
                <a16:creationId xmlns:a16="http://schemas.microsoft.com/office/drawing/2014/main" id="{B38C3083-C17B-460B-9428-891CB8406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155" y="5178063"/>
            <a:ext cx="585782" cy="590472"/>
          </a:xfrm>
          <a:prstGeom prst="rect">
            <a:avLst/>
          </a:prstGeom>
        </p:spPr>
      </p:pic>
      <p:pic>
        <p:nvPicPr>
          <p:cNvPr id="84" name="Graphic 83" descr="Flower outline">
            <a:extLst>
              <a:ext uri="{FF2B5EF4-FFF2-40B4-BE49-F238E27FC236}">
                <a16:creationId xmlns:a16="http://schemas.microsoft.com/office/drawing/2014/main" id="{8F3EFD10-4CAE-4030-99C8-67C0287B8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04093" y="2310994"/>
            <a:ext cx="585782" cy="590472"/>
          </a:xfrm>
          <a:prstGeom prst="rect">
            <a:avLst/>
          </a:prstGeom>
        </p:spPr>
      </p:pic>
      <p:pic>
        <p:nvPicPr>
          <p:cNvPr id="86" name="Graphic 85" descr="Leaf outline">
            <a:extLst>
              <a:ext uri="{FF2B5EF4-FFF2-40B4-BE49-F238E27FC236}">
                <a16:creationId xmlns:a16="http://schemas.microsoft.com/office/drawing/2014/main" id="{26993794-9D41-4EE8-BC12-88967A9E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1479" y="1330876"/>
            <a:ext cx="585782" cy="590472"/>
          </a:xfrm>
          <a:prstGeom prst="rect">
            <a:avLst/>
          </a:prstGeom>
        </p:spPr>
      </p:pic>
      <p:pic>
        <p:nvPicPr>
          <p:cNvPr id="88" name="Graphic 87" descr="Plant outline">
            <a:extLst>
              <a:ext uri="{FF2B5EF4-FFF2-40B4-BE49-F238E27FC236}">
                <a16:creationId xmlns:a16="http://schemas.microsoft.com/office/drawing/2014/main" id="{163ABF86-B258-42DC-A3DC-0E762AEC6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9904" y="2310994"/>
            <a:ext cx="585782" cy="590472"/>
          </a:xfrm>
          <a:prstGeom prst="rect">
            <a:avLst/>
          </a:prstGeom>
        </p:spPr>
      </p:pic>
      <p:pic>
        <p:nvPicPr>
          <p:cNvPr id="89" name="Graphic 88" descr="Plant outline">
            <a:extLst>
              <a:ext uri="{FF2B5EF4-FFF2-40B4-BE49-F238E27FC236}">
                <a16:creationId xmlns:a16="http://schemas.microsoft.com/office/drawing/2014/main" id="{BE1B9311-0191-4A58-9767-50AA80083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692" y="740404"/>
            <a:ext cx="585782" cy="590472"/>
          </a:xfrm>
          <a:prstGeom prst="rect">
            <a:avLst/>
          </a:prstGeom>
        </p:spPr>
      </p:pic>
      <p:pic>
        <p:nvPicPr>
          <p:cNvPr id="92" name="Graphic 91" descr="Leaf outline">
            <a:extLst>
              <a:ext uri="{FF2B5EF4-FFF2-40B4-BE49-F238E27FC236}">
                <a16:creationId xmlns:a16="http://schemas.microsoft.com/office/drawing/2014/main" id="{B55C17A7-A976-4D16-997F-C8315791E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5698" y="3207138"/>
            <a:ext cx="585782" cy="590472"/>
          </a:xfrm>
          <a:prstGeom prst="rect">
            <a:avLst/>
          </a:prstGeom>
        </p:spPr>
      </p:pic>
      <p:pic>
        <p:nvPicPr>
          <p:cNvPr id="94" name="Graphic 93" descr="Leaf outline">
            <a:extLst>
              <a:ext uri="{FF2B5EF4-FFF2-40B4-BE49-F238E27FC236}">
                <a16:creationId xmlns:a16="http://schemas.microsoft.com/office/drawing/2014/main" id="{79610655-09B7-4486-BDB8-7F5AE41FB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926" y="1772997"/>
            <a:ext cx="585782" cy="590472"/>
          </a:xfrm>
          <a:prstGeom prst="rect">
            <a:avLst/>
          </a:prstGeom>
        </p:spPr>
      </p:pic>
      <p:pic>
        <p:nvPicPr>
          <p:cNvPr id="101" name="Graphic 100" descr="Leaf outline">
            <a:extLst>
              <a:ext uri="{FF2B5EF4-FFF2-40B4-BE49-F238E27FC236}">
                <a16:creationId xmlns:a16="http://schemas.microsoft.com/office/drawing/2014/main" id="{3BDB8C7F-D30C-4200-B7BA-68FF3C19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8444" y="4255385"/>
            <a:ext cx="585782" cy="590472"/>
          </a:xfrm>
          <a:prstGeom prst="rect">
            <a:avLst/>
          </a:prstGeom>
        </p:spPr>
      </p:pic>
      <p:pic>
        <p:nvPicPr>
          <p:cNvPr id="107" name="Graphic 106" descr="Leaf outline">
            <a:extLst>
              <a:ext uri="{FF2B5EF4-FFF2-40B4-BE49-F238E27FC236}">
                <a16:creationId xmlns:a16="http://schemas.microsoft.com/office/drawing/2014/main" id="{86D36ED0-C8FD-4E87-A0C5-5194E61F7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2663" y="6131647"/>
            <a:ext cx="585782" cy="590472"/>
          </a:xfrm>
          <a:prstGeom prst="rect">
            <a:avLst/>
          </a:prstGeom>
        </p:spPr>
      </p:pic>
      <p:pic>
        <p:nvPicPr>
          <p:cNvPr id="108" name="Graphic 107" descr="Leaf outline">
            <a:extLst>
              <a:ext uri="{FF2B5EF4-FFF2-40B4-BE49-F238E27FC236}">
                <a16:creationId xmlns:a16="http://schemas.microsoft.com/office/drawing/2014/main" id="{4BF20CAA-7BD9-4F40-A2DC-FAFB5754D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207" y="6077932"/>
            <a:ext cx="585782" cy="590472"/>
          </a:xfrm>
          <a:prstGeom prst="rect">
            <a:avLst/>
          </a:prstGeom>
        </p:spPr>
      </p:pic>
      <p:pic>
        <p:nvPicPr>
          <p:cNvPr id="113" name="Graphic 112" descr="Leaf outline">
            <a:extLst>
              <a:ext uri="{FF2B5EF4-FFF2-40B4-BE49-F238E27FC236}">
                <a16:creationId xmlns:a16="http://schemas.microsoft.com/office/drawing/2014/main" id="{78ECBCCF-39F4-480A-88A6-B9235408F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1704" y="-360238"/>
            <a:ext cx="585782" cy="590472"/>
          </a:xfrm>
          <a:prstGeom prst="rect">
            <a:avLst/>
          </a:prstGeom>
        </p:spPr>
      </p:pic>
      <p:pic>
        <p:nvPicPr>
          <p:cNvPr id="114" name="Graphic 113" descr="Flower outline">
            <a:extLst>
              <a:ext uri="{FF2B5EF4-FFF2-40B4-BE49-F238E27FC236}">
                <a16:creationId xmlns:a16="http://schemas.microsoft.com/office/drawing/2014/main" id="{8A517CCD-AC59-45F0-A8E9-27E91B30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886" y="-42580"/>
            <a:ext cx="585782" cy="590472"/>
          </a:xfrm>
          <a:prstGeom prst="rect">
            <a:avLst/>
          </a:prstGeom>
        </p:spPr>
      </p:pic>
      <p:pic>
        <p:nvPicPr>
          <p:cNvPr id="115" name="Graphic 114" descr="Plant outline">
            <a:extLst>
              <a:ext uri="{FF2B5EF4-FFF2-40B4-BE49-F238E27FC236}">
                <a16:creationId xmlns:a16="http://schemas.microsoft.com/office/drawing/2014/main" id="{E855CCED-221F-47F3-A3C2-3AE739F2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212" y="-136271"/>
            <a:ext cx="585782" cy="590472"/>
          </a:xfrm>
          <a:prstGeom prst="rect">
            <a:avLst/>
          </a:prstGeom>
        </p:spPr>
      </p:pic>
      <p:pic>
        <p:nvPicPr>
          <p:cNvPr id="116" name="Graphic 115" descr="Leaf outline">
            <a:extLst>
              <a:ext uri="{FF2B5EF4-FFF2-40B4-BE49-F238E27FC236}">
                <a16:creationId xmlns:a16="http://schemas.microsoft.com/office/drawing/2014/main" id="{C9EE2879-5255-4A38-9787-2BECBA7FD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6272" y="-1022698"/>
            <a:ext cx="585782" cy="590472"/>
          </a:xfrm>
          <a:prstGeom prst="rect">
            <a:avLst/>
          </a:prstGeom>
        </p:spPr>
      </p:pic>
      <p:pic>
        <p:nvPicPr>
          <p:cNvPr id="117" name="Graphic 116" descr="Leaf outline">
            <a:extLst>
              <a:ext uri="{FF2B5EF4-FFF2-40B4-BE49-F238E27FC236}">
                <a16:creationId xmlns:a16="http://schemas.microsoft.com/office/drawing/2014/main" id="{BE6C1C7F-090A-4651-AB25-F1FB3381B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1676" y="312922"/>
            <a:ext cx="585782" cy="590472"/>
          </a:xfrm>
          <a:prstGeom prst="rect">
            <a:avLst/>
          </a:prstGeom>
        </p:spPr>
      </p:pic>
      <p:pic>
        <p:nvPicPr>
          <p:cNvPr id="118" name="Graphic 117" descr="Plant outline">
            <a:extLst>
              <a:ext uri="{FF2B5EF4-FFF2-40B4-BE49-F238E27FC236}">
                <a16:creationId xmlns:a16="http://schemas.microsoft.com/office/drawing/2014/main" id="{AF807626-C5CE-4483-9542-3860AD17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697" y="-42580"/>
            <a:ext cx="585782" cy="590472"/>
          </a:xfrm>
          <a:prstGeom prst="rect">
            <a:avLst/>
          </a:prstGeom>
        </p:spPr>
      </p:pic>
      <p:pic>
        <p:nvPicPr>
          <p:cNvPr id="119" name="Graphic 118" descr="Plant outline">
            <a:extLst>
              <a:ext uri="{FF2B5EF4-FFF2-40B4-BE49-F238E27FC236}">
                <a16:creationId xmlns:a16="http://schemas.microsoft.com/office/drawing/2014/main" id="{F097F8EA-C0DA-4758-9197-9DFA47AA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8485" y="-1613170"/>
            <a:ext cx="585782" cy="590472"/>
          </a:xfrm>
          <a:prstGeom prst="rect">
            <a:avLst/>
          </a:prstGeom>
        </p:spPr>
      </p:pic>
      <p:pic>
        <p:nvPicPr>
          <p:cNvPr id="120" name="Graphic 119" descr="Flower outline">
            <a:extLst>
              <a:ext uri="{FF2B5EF4-FFF2-40B4-BE49-F238E27FC236}">
                <a16:creationId xmlns:a16="http://schemas.microsoft.com/office/drawing/2014/main" id="{AAD13F15-7D06-466F-821E-33BECC5EA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789" y="366287"/>
            <a:ext cx="585782" cy="590472"/>
          </a:xfrm>
          <a:prstGeom prst="rect">
            <a:avLst/>
          </a:prstGeom>
        </p:spPr>
      </p:pic>
      <p:pic>
        <p:nvPicPr>
          <p:cNvPr id="121" name="Graphic 120" descr="Flower outline">
            <a:extLst>
              <a:ext uri="{FF2B5EF4-FFF2-40B4-BE49-F238E27FC236}">
                <a16:creationId xmlns:a16="http://schemas.microsoft.com/office/drawing/2014/main" id="{348F8041-011D-4E00-A2C3-F24C6C004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0255" y="-1406211"/>
            <a:ext cx="585782" cy="590472"/>
          </a:xfrm>
          <a:prstGeom prst="rect">
            <a:avLst/>
          </a:prstGeom>
        </p:spPr>
      </p:pic>
      <p:pic>
        <p:nvPicPr>
          <p:cNvPr id="124" name="Graphic 123" descr="Leaf outline">
            <a:extLst>
              <a:ext uri="{FF2B5EF4-FFF2-40B4-BE49-F238E27FC236}">
                <a16:creationId xmlns:a16="http://schemas.microsoft.com/office/drawing/2014/main" id="{44F44B9C-662A-4BDB-86F7-5F2B66D3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1719" y="-580577"/>
            <a:ext cx="585782" cy="590472"/>
          </a:xfrm>
          <a:prstGeom prst="rect">
            <a:avLst/>
          </a:prstGeom>
        </p:spPr>
      </p:pic>
      <p:pic>
        <p:nvPicPr>
          <p:cNvPr id="125" name="Graphic 124" descr="Leaf outline">
            <a:extLst>
              <a:ext uri="{FF2B5EF4-FFF2-40B4-BE49-F238E27FC236}">
                <a16:creationId xmlns:a16="http://schemas.microsoft.com/office/drawing/2014/main" id="{FA92F08C-DA73-41B1-862B-C41BED1E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5389" y="-1287765"/>
            <a:ext cx="585782" cy="590472"/>
          </a:xfrm>
          <a:prstGeom prst="rect">
            <a:avLst/>
          </a:prstGeom>
        </p:spPr>
      </p:pic>
      <p:pic>
        <p:nvPicPr>
          <p:cNvPr id="126" name="Graphic 125" descr="Leaf outline">
            <a:extLst>
              <a:ext uri="{FF2B5EF4-FFF2-40B4-BE49-F238E27FC236}">
                <a16:creationId xmlns:a16="http://schemas.microsoft.com/office/drawing/2014/main" id="{74C3EE02-E4DD-44B5-B134-B871AD79F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3292" y="-711442"/>
            <a:ext cx="585782" cy="590472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4D0A5D6-1E77-413C-B578-738C89520885}"/>
              </a:ext>
            </a:extLst>
          </p:cNvPr>
          <p:cNvSpPr/>
          <p:nvPr/>
        </p:nvSpPr>
        <p:spPr>
          <a:xfrm>
            <a:off x="2305455" y="856034"/>
            <a:ext cx="7529209" cy="5418306"/>
          </a:xfrm>
          <a:prstGeom prst="rect">
            <a:avLst/>
          </a:prstGeom>
          <a:solidFill>
            <a:srgbClr val="91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3" name="Graphic 142" descr="Leaf outline">
            <a:extLst>
              <a:ext uri="{FF2B5EF4-FFF2-40B4-BE49-F238E27FC236}">
                <a16:creationId xmlns:a16="http://schemas.microsoft.com/office/drawing/2014/main" id="{721ABAE9-22D5-42CD-B3D1-6F021E820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7567" y="5529267"/>
            <a:ext cx="585782" cy="590472"/>
          </a:xfrm>
          <a:prstGeom prst="rect">
            <a:avLst/>
          </a:prstGeom>
        </p:spPr>
      </p:pic>
      <p:pic>
        <p:nvPicPr>
          <p:cNvPr id="144" name="Graphic 143" descr="Flower outline">
            <a:extLst>
              <a:ext uri="{FF2B5EF4-FFF2-40B4-BE49-F238E27FC236}">
                <a16:creationId xmlns:a16="http://schemas.microsoft.com/office/drawing/2014/main" id="{3CDDC431-0207-478E-8BC3-46468C1B6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4749" y="5846925"/>
            <a:ext cx="585782" cy="590472"/>
          </a:xfrm>
          <a:prstGeom prst="rect">
            <a:avLst/>
          </a:prstGeom>
        </p:spPr>
      </p:pic>
      <p:pic>
        <p:nvPicPr>
          <p:cNvPr id="145" name="Graphic 144" descr="Leaf outline">
            <a:extLst>
              <a:ext uri="{FF2B5EF4-FFF2-40B4-BE49-F238E27FC236}">
                <a16:creationId xmlns:a16="http://schemas.microsoft.com/office/drawing/2014/main" id="{38FCC1B3-67E4-4CB0-9927-8E0B1932F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135" y="4866807"/>
            <a:ext cx="585782" cy="590472"/>
          </a:xfrm>
          <a:prstGeom prst="rect">
            <a:avLst/>
          </a:prstGeom>
        </p:spPr>
      </p:pic>
      <p:pic>
        <p:nvPicPr>
          <p:cNvPr id="146" name="Graphic 145" descr="Plant outline">
            <a:extLst>
              <a:ext uri="{FF2B5EF4-FFF2-40B4-BE49-F238E27FC236}">
                <a16:creationId xmlns:a16="http://schemas.microsoft.com/office/drawing/2014/main" id="{B951DC35-C3FC-4CF0-BB95-9E7F8643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560" y="5846925"/>
            <a:ext cx="585782" cy="590472"/>
          </a:xfrm>
          <a:prstGeom prst="rect">
            <a:avLst/>
          </a:prstGeom>
        </p:spPr>
      </p:pic>
      <p:pic>
        <p:nvPicPr>
          <p:cNvPr id="147" name="Graphic 146" descr="Flower outline">
            <a:extLst>
              <a:ext uri="{FF2B5EF4-FFF2-40B4-BE49-F238E27FC236}">
                <a16:creationId xmlns:a16="http://schemas.microsoft.com/office/drawing/2014/main" id="{34F4051F-2290-482E-BB2E-592B3D6BE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118" y="4483294"/>
            <a:ext cx="585782" cy="590472"/>
          </a:xfrm>
          <a:prstGeom prst="rect">
            <a:avLst/>
          </a:prstGeom>
        </p:spPr>
      </p:pic>
      <p:pic>
        <p:nvPicPr>
          <p:cNvPr id="148" name="Graphic 147" descr="Leaf outline">
            <a:extLst>
              <a:ext uri="{FF2B5EF4-FFF2-40B4-BE49-F238E27FC236}">
                <a16:creationId xmlns:a16="http://schemas.microsoft.com/office/drawing/2014/main" id="{74421376-4ABB-4941-B69D-96575D81F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582" y="5308928"/>
            <a:ext cx="585782" cy="590472"/>
          </a:xfrm>
          <a:prstGeom prst="rect">
            <a:avLst/>
          </a:prstGeom>
        </p:spPr>
      </p:pic>
      <p:pic>
        <p:nvPicPr>
          <p:cNvPr id="149" name="Graphic 148" descr="Leaf outline">
            <a:extLst>
              <a:ext uri="{FF2B5EF4-FFF2-40B4-BE49-F238E27FC236}">
                <a16:creationId xmlns:a16="http://schemas.microsoft.com/office/drawing/2014/main" id="{22784AC1-7838-4341-A333-BC84B433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1252" y="4601740"/>
            <a:ext cx="585782" cy="590472"/>
          </a:xfrm>
          <a:prstGeom prst="rect">
            <a:avLst/>
          </a:prstGeom>
        </p:spPr>
      </p:pic>
      <p:pic>
        <p:nvPicPr>
          <p:cNvPr id="150" name="Graphic 149" descr="Leaf outline">
            <a:extLst>
              <a:ext uri="{FF2B5EF4-FFF2-40B4-BE49-F238E27FC236}">
                <a16:creationId xmlns:a16="http://schemas.microsoft.com/office/drawing/2014/main" id="{17A0D9E2-5116-495F-B529-F733582E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6911" y="1993336"/>
            <a:ext cx="585782" cy="590472"/>
          </a:xfrm>
          <a:prstGeom prst="rect">
            <a:avLst/>
          </a:prstGeom>
        </p:spPr>
      </p:pic>
      <p:pic>
        <p:nvPicPr>
          <p:cNvPr id="151" name="Graphic 150" descr="Plant outline">
            <a:extLst>
              <a:ext uri="{FF2B5EF4-FFF2-40B4-BE49-F238E27FC236}">
                <a16:creationId xmlns:a16="http://schemas.microsoft.com/office/drawing/2014/main" id="{4F94B67F-8FD9-4E23-A671-FC4F63FB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419" y="2217303"/>
            <a:ext cx="585782" cy="590472"/>
          </a:xfrm>
          <a:prstGeom prst="rect">
            <a:avLst/>
          </a:prstGeom>
        </p:spPr>
      </p:pic>
      <p:pic>
        <p:nvPicPr>
          <p:cNvPr id="152" name="Graphic 151" descr="Leaf outline">
            <a:extLst>
              <a:ext uri="{FF2B5EF4-FFF2-40B4-BE49-F238E27FC236}">
                <a16:creationId xmlns:a16="http://schemas.microsoft.com/office/drawing/2014/main" id="{F598C219-6F18-40F1-AB99-0F331C709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6883" y="2666496"/>
            <a:ext cx="585782" cy="590472"/>
          </a:xfrm>
          <a:prstGeom prst="rect">
            <a:avLst/>
          </a:prstGeom>
        </p:spPr>
      </p:pic>
      <p:pic>
        <p:nvPicPr>
          <p:cNvPr id="153" name="Graphic 152" descr="Flower outline">
            <a:extLst>
              <a:ext uri="{FF2B5EF4-FFF2-40B4-BE49-F238E27FC236}">
                <a16:creationId xmlns:a16="http://schemas.microsoft.com/office/drawing/2014/main" id="{49D7D42A-7248-4A09-B5E8-AE28A297D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996" y="2719861"/>
            <a:ext cx="585782" cy="590472"/>
          </a:xfrm>
          <a:prstGeom prst="rect">
            <a:avLst/>
          </a:prstGeom>
        </p:spPr>
      </p:pic>
      <p:pic>
        <p:nvPicPr>
          <p:cNvPr id="154" name="Graphic 153" descr="Flower outline">
            <a:extLst>
              <a:ext uri="{FF2B5EF4-FFF2-40B4-BE49-F238E27FC236}">
                <a16:creationId xmlns:a16="http://schemas.microsoft.com/office/drawing/2014/main" id="{2C62772E-9E03-48B7-B9C7-1F6C28A72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5462" y="947363"/>
            <a:ext cx="585782" cy="590472"/>
          </a:xfrm>
          <a:prstGeom prst="rect">
            <a:avLst/>
          </a:prstGeom>
        </p:spPr>
      </p:pic>
      <p:pic>
        <p:nvPicPr>
          <p:cNvPr id="155" name="Graphic 154" descr="Leaf outline">
            <a:extLst>
              <a:ext uri="{FF2B5EF4-FFF2-40B4-BE49-F238E27FC236}">
                <a16:creationId xmlns:a16="http://schemas.microsoft.com/office/drawing/2014/main" id="{A1767EAB-C819-40C5-80AF-9B794C183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242" y="3153423"/>
            <a:ext cx="585782" cy="590472"/>
          </a:xfrm>
          <a:prstGeom prst="rect">
            <a:avLst/>
          </a:prstGeom>
        </p:spPr>
      </p:pic>
      <p:pic>
        <p:nvPicPr>
          <p:cNvPr id="156" name="Graphic 155" descr="Leaf outline">
            <a:extLst>
              <a:ext uri="{FF2B5EF4-FFF2-40B4-BE49-F238E27FC236}">
                <a16:creationId xmlns:a16="http://schemas.microsoft.com/office/drawing/2014/main" id="{DB5397FF-DBC2-4E37-97AC-56A53E343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596" y="1065809"/>
            <a:ext cx="585782" cy="590472"/>
          </a:xfrm>
          <a:prstGeom prst="rect">
            <a:avLst/>
          </a:prstGeom>
        </p:spPr>
      </p:pic>
      <p:pic>
        <p:nvPicPr>
          <p:cNvPr id="157" name="Graphic 156" descr="Leaf outline">
            <a:extLst>
              <a:ext uri="{FF2B5EF4-FFF2-40B4-BE49-F238E27FC236}">
                <a16:creationId xmlns:a16="http://schemas.microsoft.com/office/drawing/2014/main" id="{D03796C9-E84F-488C-AF75-D4C826045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8499" y="1642132"/>
            <a:ext cx="585782" cy="590472"/>
          </a:xfrm>
          <a:prstGeom prst="rect">
            <a:avLst/>
          </a:prstGeom>
        </p:spPr>
      </p:pic>
      <p:pic>
        <p:nvPicPr>
          <p:cNvPr id="158" name="Graphic 157" descr="Leaf outline">
            <a:extLst>
              <a:ext uri="{FF2B5EF4-FFF2-40B4-BE49-F238E27FC236}">
                <a16:creationId xmlns:a16="http://schemas.microsoft.com/office/drawing/2014/main" id="{716728C8-0923-4B37-92EB-4E0471D68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876" y="4917845"/>
            <a:ext cx="585782" cy="590472"/>
          </a:xfrm>
          <a:prstGeom prst="rect">
            <a:avLst/>
          </a:prstGeom>
        </p:spPr>
      </p:pic>
      <p:pic>
        <p:nvPicPr>
          <p:cNvPr id="159" name="Graphic 158" descr="Plant outline">
            <a:extLst>
              <a:ext uri="{FF2B5EF4-FFF2-40B4-BE49-F238E27FC236}">
                <a16:creationId xmlns:a16="http://schemas.microsoft.com/office/drawing/2014/main" id="{D6EDC4D3-A328-4E7E-937C-D53BDF7F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384" y="5141812"/>
            <a:ext cx="585782" cy="590472"/>
          </a:xfrm>
          <a:prstGeom prst="rect">
            <a:avLst/>
          </a:prstGeom>
        </p:spPr>
      </p:pic>
      <p:pic>
        <p:nvPicPr>
          <p:cNvPr id="160" name="Graphic 159" descr="Leaf outline">
            <a:extLst>
              <a:ext uri="{FF2B5EF4-FFF2-40B4-BE49-F238E27FC236}">
                <a16:creationId xmlns:a16="http://schemas.microsoft.com/office/drawing/2014/main" id="{7791B1BA-3A52-4BB2-A1B5-44BF959B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848" y="5591005"/>
            <a:ext cx="585782" cy="590472"/>
          </a:xfrm>
          <a:prstGeom prst="rect">
            <a:avLst/>
          </a:prstGeom>
        </p:spPr>
      </p:pic>
      <p:pic>
        <p:nvPicPr>
          <p:cNvPr id="161" name="Graphic 160" descr="Plant outline">
            <a:extLst>
              <a:ext uri="{FF2B5EF4-FFF2-40B4-BE49-F238E27FC236}">
                <a16:creationId xmlns:a16="http://schemas.microsoft.com/office/drawing/2014/main" id="{4DA31D88-A13F-4325-97D1-CB5EF01F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6869" y="5235503"/>
            <a:ext cx="585782" cy="590472"/>
          </a:xfrm>
          <a:prstGeom prst="rect">
            <a:avLst/>
          </a:prstGeom>
        </p:spPr>
      </p:pic>
      <p:pic>
        <p:nvPicPr>
          <p:cNvPr id="162" name="Graphic 161" descr="Plant outline">
            <a:extLst>
              <a:ext uri="{FF2B5EF4-FFF2-40B4-BE49-F238E27FC236}">
                <a16:creationId xmlns:a16="http://schemas.microsoft.com/office/drawing/2014/main" id="{8287567E-FAC2-44D8-BDD0-F178810E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657" y="3664913"/>
            <a:ext cx="585782" cy="590472"/>
          </a:xfrm>
          <a:prstGeom prst="rect">
            <a:avLst/>
          </a:prstGeom>
        </p:spPr>
      </p:pic>
      <p:pic>
        <p:nvPicPr>
          <p:cNvPr id="163" name="Graphic 162" descr="Flower outline">
            <a:extLst>
              <a:ext uri="{FF2B5EF4-FFF2-40B4-BE49-F238E27FC236}">
                <a16:creationId xmlns:a16="http://schemas.microsoft.com/office/drawing/2014/main" id="{F65CC71C-4548-430B-9224-00160F516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7961" y="5644370"/>
            <a:ext cx="585782" cy="590472"/>
          </a:xfrm>
          <a:prstGeom prst="rect">
            <a:avLst/>
          </a:prstGeom>
        </p:spPr>
      </p:pic>
      <p:pic>
        <p:nvPicPr>
          <p:cNvPr id="164" name="Graphic 163" descr="Flower outline">
            <a:extLst>
              <a:ext uri="{FF2B5EF4-FFF2-40B4-BE49-F238E27FC236}">
                <a16:creationId xmlns:a16="http://schemas.microsoft.com/office/drawing/2014/main" id="{B08DAF61-2614-4318-96F2-6B885713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2427" y="3871872"/>
            <a:ext cx="585782" cy="590472"/>
          </a:xfrm>
          <a:prstGeom prst="rect">
            <a:avLst/>
          </a:prstGeom>
        </p:spPr>
      </p:pic>
      <p:pic>
        <p:nvPicPr>
          <p:cNvPr id="165" name="Graphic 164" descr="Leaf outline">
            <a:extLst>
              <a:ext uri="{FF2B5EF4-FFF2-40B4-BE49-F238E27FC236}">
                <a16:creationId xmlns:a16="http://schemas.microsoft.com/office/drawing/2014/main" id="{78FE43E8-64D2-4551-861B-86D06FF6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3891" y="4697506"/>
            <a:ext cx="585782" cy="590472"/>
          </a:xfrm>
          <a:prstGeom prst="rect">
            <a:avLst/>
          </a:prstGeom>
        </p:spPr>
      </p:pic>
      <p:pic>
        <p:nvPicPr>
          <p:cNvPr id="166" name="Graphic 165" descr="Leaf outline">
            <a:extLst>
              <a:ext uri="{FF2B5EF4-FFF2-40B4-BE49-F238E27FC236}">
                <a16:creationId xmlns:a16="http://schemas.microsoft.com/office/drawing/2014/main" id="{7CB18789-CAA8-4FC0-9511-0DEE41303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561" y="3990318"/>
            <a:ext cx="585782" cy="590472"/>
          </a:xfrm>
          <a:prstGeom prst="rect">
            <a:avLst/>
          </a:prstGeom>
        </p:spPr>
      </p:pic>
      <p:pic>
        <p:nvPicPr>
          <p:cNvPr id="167" name="Graphic 166" descr="Leaf outline">
            <a:extLst>
              <a:ext uri="{FF2B5EF4-FFF2-40B4-BE49-F238E27FC236}">
                <a16:creationId xmlns:a16="http://schemas.microsoft.com/office/drawing/2014/main" id="{BC132B10-A04D-4931-94F4-65BFE970A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5464" y="4566641"/>
            <a:ext cx="585782" cy="590472"/>
          </a:xfrm>
          <a:prstGeom prst="rect">
            <a:avLst/>
          </a:prstGeom>
        </p:spPr>
      </p:pic>
      <p:pic>
        <p:nvPicPr>
          <p:cNvPr id="168" name="Graphic 167" descr="Leaf outline">
            <a:extLst>
              <a:ext uri="{FF2B5EF4-FFF2-40B4-BE49-F238E27FC236}">
                <a16:creationId xmlns:a16="http://schemas.microsoft.com/office/drawing/2014/main" id="{D84A9685-FDCF-4100-B7F2-E2DF15385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491" y="853564"/>
            <a:ext cx="585782" cy="590472"/>
          </a:xfrm>
          <a:prstGeom prst="rect">
            <a:avLst/>
          </a:prstGeom>
        </p:spPr>
      </p:pic>
      <p:pic>
        <p:nvPicPr>
          <p:cNvPr id="169" name="Graphic 168" descr="Leaf outline">
            <a:extLst>
              <a:ext uri="{FF2B5EF4-FFF2-40B4-BE49-F238E27FC236}">
                <a16:creationId xmlns:a16="http://schemas.microsoft.com/office/drawing/2014/main" id="{067BBB80-14DF-4106-8ACA-D13AED4BF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5035" y="799849"/>
            <a:ext cx="585782" cy="590472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3B6A9CA-CEE3-4E90-9FCC-3CBB000DB6D4}"/>
              </a:ext>
            </a:extLst>
          </p:cNvPr>
          <p:cNvGrpSpPr/>
          <p:nvPr/>
        </p:nvGrpSpPr>
        <p:grpSpPr>
          <a:xfrm>
            <a:off x="2357336" y="1273232"/>
            <a:ext cx="4424456" cy="3057206"/>
            <a:chOff x="2357336" y="1273232"/>
            <a:chExt cx="6906538" cy="4734360"/>
          </a:xfrm>
        </p:grpSpPr>
        <p:pic>
          <p:nvPicPr>
            <p:cNvPr id="171" name="Graphic 170" descr="Leaf outline">
              <a:extLst>
                <a:ext uri="{FF2B5EF4-FFF2-40B4-BE49-F238E27FC236}">
                  <a16:creationId xmlns:a16="http://schemas.microsoft.com/office/drawing/2014/main" id="{2126F52A-61AD-4518-8330-F06C8ACF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1641" y="3213510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Flower outline">
              <a:extLst>
                <a:ext uri="{FF2B5EF4-FFF2-40B4-BE49-F238E27FC236}">
                  <a16:creationId xmlns:a16="http://schemas.microsoft.com/office/drawing/2014/main" id="{AB314824-78BA-4146-8CEC-BBC03A6B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9474" y="3705433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Plant outline">
              <a:extLst>
                <a:ext uri="{FF2B5EF4-FFF2-40B4-BE49-F238E27FC236}">
                  <a16:creationId xmlns:a16="http://schemas.microsoft.com/office/drawing/2014/main" id="{E01B5384-BF88-4C31-864D-F49642D7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7336" y="3560344"/>
              <a:ext cx="914400" cy="914400"/>
            </a:xfrm>
            <a:prstGeom prst="rect">
              <a:avLst/>
            </a:prstGeom>
          </p:spPr>
        </p:pic>
        <p:pic>
          <p:nvPicPr>
            <p:cNvPr id="174" name="Graphic 173" descr="Leaf outline">
              <a:extLst>
                <a:ext uri="{FF2B5EF4-FFF2-40B4-BE49-F238E27FC236}">
                  <a16:creationId xmlns:a16="http://schemas.microsoft.com/office/drawing/2014/main" id="{42F3ABE4-9C47-415E-AEDF-161EE114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64415" y="2187632"/>
              <a:ext cx="914400" cy="914400"/>
            </a:xfrm>
            <a:prstGeom prst="rect">
              <a:avLst/>
            </a:prstGeom>
          </p:spPr>
        </p:pic>
        <p:pic>
          <p:nvPicPr>
            <p:cNvPr id="175" name="Graphic 174" descr="Leaf outline">
              <a:extLst>
                <a:ext uri="{FF2B5EF4-FFF2-40B4-BE49-F238E27FC236}">
                  <a16:creationId xmlns:a16="http://schemas.microsoft.com/office/drawing/2014/main" id="{AFC31D4E-BE38-4431-A887-17F3F889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1095" y="4255959"/>
              <a:ext cx="914400" cy="914400"/>
            </a:xfrm>
            <a:prstGeom prst="rect">
              <a:avLst/>
            </a:prstGeom>
          </p:spPr>
        </p:pic>
        <p:pic>
          <p:nvPicPr>
            <p:cNvPr id="176" name="Graphic 175" descr="Plant outline">
              <a:extLst>
                <a:ext uri="{FF2B5EF4-FFF2-40B4-BE49-F238E27FC236}">
                  <a16:creationId xmlns:a16="http://schemas.microsoft.com/office/drawing/2014/main" id="{E923EE14-CCE7-492C-8249-7090A6447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1212" y="3705433"/>
              <a:ext cx="914400" cy="914400"/>
            </a:xfrm>
            <a:prstGeom prst="rect">
              <a:avLst/>
            </a:prstGeom>
          </p:spPr>
        </p:pic>
        <p:pic>
          <p:nvPicPr>
            <p:cNvPr id="177" name="Graphic 176" descr="Plant outline">
              <a:extLst>
                <a:ext uri="{FF2B5EF4-FFF2-40B4-BE49-F238E27FC236}">
                  <a16:creationId xmlns:a16="http://schemas.microsoft.com/office/drawing/2014/main" id="{3F97D577-A0C2-4E1D-9850-D38BF7FE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3186" y="1273232"/>
              <a:ext cx="914400" cy="914400"/>
            </a:xfrm>
            <a:prstGeom prst="rect">
              <a:avLst/>
            </a:prstGeom>
          </p:spPr>
        </p:pic>
        <p:pic>
          <p:nvPicPr>
            <p:cNvPr id="178" name="Graphic 177" descr="Flower outline">
              <a:extLst>
                <a:ext uri="{FF2B5EF4-FFF2-40B4-BE49-F238E27FC236}">
                  <a16:creationId xmlns:a16="http://schemas.microsoft.com/office/drawing/2014/main" id="{D97DEB07-000A-4FC5-BB36-880B42C64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9245" y="4338600"/>
              <a:ext cx="914400" cy="914400"/>
            </a:xfrm>
            <a:prstGeom prst="rect">
              <a:avLst/>
            </a:prstGeom>
          </p:spPr>
        </p:pic>
        <p:pic>
          <p:nvPicPr>
            <p:cNvPr id="179" name="Graphic 178" descr="Flower outline">
              <a:extLst>
                <a:ext uri="{FF2B5EF4-FFF2-40B4-BE49-F238E27FC236}">
                  <a16:creationId xmlns:a16="http://schemas.microsoft.com/office/drawing/2014/main" id="{EEE5042F-6216-46A8-9E3F-65B2DB9C8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38414" y="1593726"/>
              <a:ext cx="914400" cy="914400"/>
            </a:xfrm>
            <a:prstGeom prst="rect">
              <a:avLst/>
            </a:prstGeom>
          </p:spPr>
        </p:pic>
        <p:pic>
          <p:nvPicPr>
            <p:cNvPr id="180" name="Graphic 179" descr="Leaf outline">
              <a:extLst>
                <a:ext uri="{FF2B5EF4-FFF2-40B4-BE49-F238E27FC236}">
                  <a16:creationId xmlns:a16="http://schemas.microsoft.com/office/drawing/2014/main" id="{914AD952-9507-4F59-96B9-AE523698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015" y="5093192"/>
              <a:ext cx="914400" cy="914400"/>
            </a:xfrm>
            <a:prstGeom prst="rect">
              <a:avLst/>
            </a:prstGeom>
          </p:spPr>
        </p:pic>
        <p:pic>
          <p:nvPicPr>
            <p:cNvPr id="181" name="Graphic 180" descr="Leaf outline">
              <a:extLst>
                <a:ext uri="{FF2B5EF4-FFF2-40B4-BE49-F238E27FC236}">
                  <a16:creationId xmlns:a16="http://schemas.microsoft.com/office/drawing/2014/main" id="{FDA530C7-469E-44EA-8B39-F4AE18C84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154" y="5010010"/>
              <a:ext cx="914400" cy="914400"/>
            </a:xfrm>
            <a:prstGeom prst="rect">
              <a:avLst/>
            </a:prstGeom>
          </p:spPr>
        </p:pic>
        <p:pic>
          <p:nvPicPr>
            <p:cNvPr id="182" name="Graphic 181" descr="Leaf outline">
              <a:extLst>
                <a:ext uri="{FF2B5EF4-FFF2-40B4-BE49-F238E27FC236}">
                  <a16:creationId xmlns:a16="http://schemas.microsoft.com/office/drawing/2014/main" id="{C0E6F286-253F-40DB-8470-830FC0F4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1925" y="2872296"/>
              <a:ext cx="914400" cy="914400"/>
            </a:xfrm>
            <a:prstGeom prst="rect">
              <a:avLst/>
            </a:prstGeom>
          </p:spPr>
        </p:pic>
        <p:pic>
          <p:nvPicPr>
            <p:cNvPr id="183" name="Graphic 182" descr="Leaf outline">
              <a:extLst>
                <a:ext uri="{FF2B5EF4-FFF2-40B4-BE49-F238E27FC236}">
                  <a16:creationId xmlns:a16="http://schemas.microsoft.com/office/drawing/2014/main" id="{3657A51F-08AC-402F-8272-84C113C8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365" y="1777151"/>
              <a:ext cx="914400" cy="914400"/>
            </a:xfrm>
            <a:prstGeom prst="rect">
              <a:avLst/>
            </a:prstGeom>
          </p:spPr>
        </p:pic>
        <p:pic>
          <p:nvPicPr>
            <p:cNvPr id="184" name="Graphic 183" descr="Leaf outline">
              <a:extLst>
                <a:ext uri="{FF2B5EF4-FFF2-40B4-BE49-F238E27FC236}">
                  <a16:creationId xmlns:a16="http://schemas.microsoft.com/office/drawing/2014/main" id="{96A58B77-7A01-4BAC-A4E0-707FA94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710" y="2669640"/>
              <a:ext cx="914400" cy="914400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6ECA267-BFD5-4B14-A12E-A0C53B4F8E4D}"/>
              </a:ext>
            </a:extLst>
          </p:cNvPr>
          <p:cNvGrpSpPr/>
          <p:nvPr/>
        </p:nvGrpSpPr>
        <p:grpSpPr>
          <a:xfrm>
            <a:off x="3074038" y="1163367"/>
            <a:ext cx="6575680" cy="5068528"/>
            <a:chOff x="998071" y="849412"/>
            <a:chExt cx="6575680" cy="5068528"/>
          </a:xfrm>
        </p:grpSpPr>
        <p:pic>
          <p:nvPicPr>
            <p:cNvPr id="186" name="Graphic 185" descr="Cloud with solid fill">
              <a:extLst>
                <a:ext uri="{FF2B5EF4-FFF2-40B4-BE49-F238E27FC236}">
                  <a16:creationId xmlns:a16="http://schemas.microsoft.com/office/drawing/2014/main" id="{BCAFBEA4-3E34-4267-83D2-6354135B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65" y="2910843"/>
              <a:ext cx="814986" cy="814986"/>
            </a:xfrm>
            <a:prstGeom prst="rect">
              <a:avLst/>
            </a:prstGeom>
          </p:spPr>
        </p:pic>
        <p:sp>
          <p:nvSpPr>
            <p:cNvPr id="187" name="Oval 2">
              <a:extLst>
                <a:ext uri="{FF2B5EF4-FFF2-40B4-BE49-F238E27FC236}">
                  <a16:creationId xmlns:a16="http://schemas.microsoft.com/office/drawing/2014/main" id="{8F0C8FFF-77AE-414F-B040-C4A6989EB716}"/>
                </a:ext>
              </a:extLst>
            </p:cNvPr>
            <p:cNvSpPr/>
            <p:nvPr/>
          </p:nvSpPr>
          <p:spPr>
            <a:xfrm>
              <a:off x="5478732" y="2976363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Block Arc 187">
              <a:extLst>
                <a:ext uri="{FF2B5EF4-FFF2-40B4-BE49-F238E27FC236}">
                  <a16:creationId xmlns:a16="http://schemas.microsoft.com/office/drawing/2014/main" id="{C7A73555-2168-4C17-AC70-33112B9AF705}"/>
                </a:ext>
              </a:extLst>
            </p:cNvPr>
            <p:cNvSpPr/>
            <p:nvPr/>
          </p:nvSpPr>
          <p:spPr>
            <a:xfrm rot="2220772">
              <a:off x="6178013" y="4010222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89" name="Chord 188">
              <a:extLst>
                <a:ext uri="{FF2B5EF4-FFF2-40B4-BE49-F238E27FC236}">
                  <a16:creationId xmlns:a16="http://schemas.microsoft.com/office/drawing/2014/main" id="{9E50E37D-5111-42FB-B07D-F120E83E62AA}"/>
                </a:ext>
              </a:extLst>
            </p:cNvPr>
            <p:cNvSpPr/>
            <p:nvPr/>
          </p:nvSpPr>
          <p:spPr>
            <a:xfrm rot="18725468">
              <a:off x="5874189" y="3433652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Chord 189">
              <a:extLst>
                <a:ext uri="{FF2B5EF4-FFF2-40B4-BE49-F238E27FC236}">
                  <a16:creationId xmlns:a16="http://schemas.microsoft.com/office/drawing/2014/main" id="{F91E9656-013D-4142-940E-88455F8FE5AC}"/>
                </a:ext>
              </a:extLst>
            </p:cNvPr>
            <p:cNvSpPr/>
            <p:nvPr/>
          </p:nvSpPr>
          <p:spPr>
            <a:xfrm rot="2874532" flipH="1">
              <a:off x="6541380" y="3430919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1" name="Graphic 190" descr="Cloud with solid fill">
              <a:extLst>
                <a:ext uri="{FF2B5EF4-FFF2-40B4-BE49-F238E27FC236}">
                  <a16:creationId xmlns:a16="http://schemas.microsoft.com/office/drawing/2014/main" id="{8E794210-E475-4619-B5EC-7A4D1175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46997" y="3861435"/>
              <a:ext cx="914400" cy="914400"/>
            </a:xfrm>
            <a:prstGeom prst="rect">
              <a:avLst/>
            </a:prstGeom>
          </p:spPr>
        </p:pic>
        <p:pic>
          <p:nvPicPr>
            <p:cNvPr id="192" name="Graphic 191" descr="Crown with solid fill">
              <a:extLst>
                <a:ext uri="{FF2B5EF4-FFF2-40B4-BE49-F238E27FC236}">
                  <a16:creationId xmlns:a16="http://schemas.microsoft.com/office/drawing/2014/main" id="{F3E233D1-1013-4F32-8C60-4716CA96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854865">
              <a:off x="6301793" y="2539484"/>
              <a:ext cx="762000" cy="578753"/>
            </a:xfrm>
            <a:prstGeom prst="rect">
              <a:avLst/>
            </a:prstGeom>
          </p:spPr>
        </p:pic>
        <p:sp>
          <p:nvSpPr>
            <p:cNvPr id="193" name="Oval 2">
              <a:extLst>
                <a:ext uri="{FF2B5EF4-FFF2-40B4-BE49-F238E27FC236}">
                  <a16:creationId xmlns:a16="http://schemas.microsoft.com/office/drawing/2014/main" id="{6FF53A92-2353-425B-AF44-CF0FE50155CD}"/>
                </a:ext>
              </a:extLst>
            </p:cNvPr>
            <p:cNvSpPr/>
            <p:nvPr/>
          </p:nvSpPr>
          <p:spPr>
            <a:xfrm>
              <a:off x="3366212" y="84941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C6AF93D-7529-4CC4-89C9-E3EDD7901C8F}"/>
                </a:ext>
              </a:extLst>
            </p:cNvPr>
            <p:cNvSpPr/>
            <p:nvPr/>
          </p:nvSpPr>
          <p:spPr>
            <a:xfrm>
              <a:off x="3691743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D09BB2C-B2F2-4324-A58F-7A4CB43ECBAB}"/>
                </a:ext>
              </a:extLst>
            </p:cNvPr>
            <p:cNvSpPr/>
            <p:nvPr/>
          </p:nvSpPr>
          <p:spPr>
            <a:xfrm>
              <a:off x="4475739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Block Arc 195">
              <a:extLst>
                <a:ext uri="{FF2B5EF4-FFF2-40B4-BE49-F238E27FC236}">
                  <a16:creationId xmlns:a16="http://schemas.microsoft.com/office/drawing/2014/main" id="{E26B84F8-2CF1-40DA-ABA2-DE29AECA5114}"/>
                </a:ext>
              </a:extLst>
            </p:cNvPr>
            <p:cNvSpPr/>
            <p:nvPr/>
          </p:nvSpPr>
          <p:spPr>
            <a:xfrm rot="13030263">
              <a:off x="4055930" y="1345734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97" name="Graphic 33" descr="Shield with solid fill">
              <a:extLst>
                <a:ext uri="{FF2B5EF4-FFF2-40B4-BE49-F238E27FC236}">
                  <a16:creationId xmlns:a16="http://schemas.microsoft.com/office/drawing/2014/main" id="{A417EA5F-7D41-4B28-8CD0-A4BC79BDB3F3}"/>
                </a:ext>
              </a:extLst>
            </p:cNvPr>
            <p:cNvSpPr/>
            <p:nvPr/>
          </p:nvSpPr>
          <p:spPr>
            <a:xfrm>
              <a:off x="4738990" y="1814897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8" name="Oval 2">
              <a:extLst>
                <a:ext uri="{FF2B5EF4-FFF2-40B4-BE49-F238E27FC236}">
                  <a16:creationId xmlns:a16="http://schemas.microsoft.com/office/drawing/2014/main" id="{A7DD5940-2322-4F69-AE3A-9AF8E8E1F570}"/>
                </a:ext>
              </a:extLst>
            </p:cNvPr>
            <p:cNvSpPr/>
            <p:nvPr/>
          </p:nvSpPr>
          <p:spPr>
            <a:xfrm>
              <a:off x="1221846" y="2170069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1339B8C-42FA-4B69-9EDA-9E24DAE9C5C4}"/>
                </a:ext>
              </a:extLst>
            </p:cNvPr>
            <p:cNvSpPr/>
            <p:nvPr/>
          </p:nvSpPr>
          <p:spPr>
            <a:xfrm rot="2003861">
              <a:off x="1547378" y="2709274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28BC86E-006A-4846-A7C0-0A68B76FC240}"/>
                </a:ext>
              </a:extLst>
            </p:cNvPr>
            <p:cNvSpPr/>
            <p:nvPr/>
          </p:nvSpPr>
          <p:spPr>
            <a:xfrm rot="19785904">
              <a:off x="2331373" y="2709275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Block Arc 200">
              <a:extLst>
                <a:ext uri="{FF2B5EF4-FFF2-40B4-BE49-F238E27FC236}">
                  <a16:creationId xmlns:a16="http://schemas.microsoft.com/office/drawing/2014/main" id="{D970D63A-659D-4121-AE94-9307CE476A05}"/>
                </a:ext>
              </a:extLst>
            </p:cNvPr>
            <p:cNvSpPr/>
            <p:nvPr/>
          </p:nvSpPr>
          <p:spPr>
            <a:xfrm rot="2220772">
              <a:off x="1885956" y="3051173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2" name="Graphic 36" descr="Fire with solid fill">
              <a:extLst>
                <a:ext uri="{FF2B5EF4-FFF2-40B4-BE49-F238E27FC236}">
                  <a16:creationId xmlns:a16="http://schemas.microsoft.com/office/drawing/2014/main" id="{30ED4D80-3720-4DA7-959A-511A9BDAEE95}"/>
                </a:ext>
              </a:extLst>
            </p:cNvPr>
            <p:cNvSpPr/>
            <p:nvPr/>
          </p:nvSpPr>
          <p:spPr>
            <a:xfrm flipH="1">
              <a:off x="998071" y="1942983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3" name="Graphic 36" descr="Fire with solid fill">
              <a:extLst>
                <a:ext uri="{FF2B5EF4-FFF2-40B4-BE49-F238E27FC236}">
                  <a16:creationId xmlns:a16="http://schemas.microsoft.com/office/drawing/2014/main" id="{B0BD9888-3BFB-4304-A51C-D2597E5DB0AD}"/>
                </a:ext>
              </a:extLst>
            </p:cNvPr>
            <p:cNvSpPr/>
            <p:nvPr/>
          </p:nvSpPr>
          <p:spPr>
            <a:xfrm>
              <a:off x="2810740" y="3199028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pic>
          <p:nvPicPr>
            <p:cNvPr id="204" name="Graphic 203" descr="Cloud with solid fill">
              <a:extLst>
                <a:ext uri="{FF2B5EF4-FFF2-40B4-BE49-F238E27FC236}">
                  <a16:creationId xmlns:a16="http://schemas.microsoft.com/office/drawing/2014/main" id="{36BAEC92-37E6-4DEA-93AD-2D4AE0C3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136105" y="4052948"/>
              <a:ext cx="814986" cy="814986"/>
            </a:xfrm>
            <a:prstGeom prst="rect">
              <a:avLst/>
            </a:prstGeom>
          </p:spPr>
        </p:pic>
        <p:sp>
          <p:nvSpPr>
            <p:cNvPr id="205" name="Oval 2">
              <a:extLst>
                <a:ext uri="{FF2B5EF4-FFF2-40B4-BE49-F238E27FC236}">
                  <a16:creationId xmlns:a16="http://schemas.microsoft.com/office/drawing/2014/main" id="{432F9389-0F8D-4524-8322-229E084831AB}"/>
                </a:ext>
              </a:extLst>
            </p:cNvPr>
            <p:cNvSpPr/>
            <p:nvPr/>
          </p:nvSpPr>
          <p:spPr>
            <a:xfrm>
              <a:off x="2902416" y="4061640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BEA2280-838F-4A4A-87B5-7031531D82DF}"/>
                </a:ext>
              </a:extLst>
            </p:cNvPr>
            <p:cNvSpPr/>
            <p:nvPr/>
          </p:nvSpPr>
          <p:spPr>
            <a:xfrm rot="19461274">
              <a:off x="3227947" y="460084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5526865-08DB-449C-BC1D-F0889743DD10}"/>
                </a:ext>
              </a:extLst>
            </p:cNvPr>
            <p:cNvSpPr/>
            <p:nvPr/>
          </p:nvSpPr>
          <p:spPr>
            <a:xfrm rot="2407115">
              <a:off x="4011943" y="4600846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8" name="Block Arc 207">
              <a:extLst>
                <a:ext uri="{FF2B5EF4-FFF2-40B4-BE49-F238E27FC236}">
                  <a16:creationId xmlns:a16="http://schemas.microsoft.com/office/drawing/2014/main" id="{4A2B8C76-0D29-41A0-95C3-7855832B1005}"/>
                </a:ext>
              </a:extLst>
            </p:cNvPr>
            <p:cNvSpPr/>
            <p:nvPr/>
          </p:nvSpPr>
          <p:spPr>
            <a:xfrm rot="2220772">
              <a:off x="3566526" y="4942744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209" name="Graphic 208" descr="Cloud with solid fill">
              <a:extLst>
                <a:ext uri="{FF2B5EF4-FFF2-40B4-BE49-F238E27FC236}">
                  <a16:creationId xmlns:a16="http://schemas.microsoft.com/office/drawing/2014/main" id="{3D720F30-36CC-4A5D-B31F-8EADD64D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24337" y="50035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28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F07C5C9-2D20-4108-99BF-19CF32617829}"/>
              </a:ext>
            </a:extLst>
          </p:cNvPr>
          <p:cNvGrpSpPr/>
          <p:nvPr/>
        </p:nvGrpSpPr>
        <p:grpSpPr>
          <a:xfrm>
            <a:off x="2305455" y="799849"/>
            <a:ext cx="7575789" cy="5507648"/>
            <a:chOff x="2305455" y="799849"/>
            <a:chExt cx="7575789" cy="55076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B61848-23FF-46F4-B020-879525CD4B1A}"/>
                </a:ext>
              </a:extLst>
            </p:cNvPr>
            <p:cNvSpPr/>
            <p:nvPr/>
          </p:nvSpPr>
          <p:spPr>
            <a:xfrm>
              <a:off x="2305455" y="856034"/>
              <a:ext cx="7529209" cy="5418306"/>
            </a:xfrm>
            <a:prstGeom prst="rect">
              <a:avLst/>
            </a:prstGeom>
            <a:solidFill>
              <a:srgbClr val="91C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Graphic 2" descr="Leaf outline">
              <a:extLst>
                <a:ext uri="{FF2B5EF4-FFF2-40B4-BE49-F238E27FC236}">
                  <a16:creationId xmlns:a16="http://schemas.microsoft.com/office/drawing/2014/main" id="{57DA9498-FD1E-4E71-8641-411CA735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7567" y="5529267"/>
              <a:ext cx="585782" cy="590472"/>
            </a:xfrm>
            <a:prstGeom prst="rect">
              <a:avLst/>
            </a:prstGeom>
          </p:spPr>
        </p:pic>
        <p:pic>
          <p:nvPicPr>
            <p:cNvPr id="4" name="Graphic 3" descr="Flower outline">
              <a:extLst>
                <a:ext uri="{FF2B5EF4-FFF2-40B4-BE49-F238E27FC236}">
                  <a16:creationId xmlns:a16="http://schemas.microsoft.com/office/drawing/2014/main" id="{BE778684-02AC-4E14-B1B1-73D448DD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10287" y="4836699"/>
              <a:ext cx="585782" cy="590472"/>
            </a:xfrm>
            <a:prstGeom prst="rect">
              <a:avLst/>
            </a:prstGeom>
          </p:spPr>
        </p:pic>
        <p:pic>
          <p:nvPicPr>
            <p:cNvPr id="5" name="Graphic 4" descr="Leaf outline">
              <a:extLst>
                <a:ext uri="{FF2B5EF4-FFF2-40B4-BE49-F238E27FC236}">
                  <a16:creationId xmlns:a16="http://schemas.microsoft.com/office/drawing/2014/main" id="{6E7FE86A-D538-46DA-8348-AF22F560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1549" y="4541062"/>
              <a:ext cx="585782" cy="590472"/>
            </a:xfrm>
            <a:prstGeom prst="rect">
              <a:avLst/>
            </a:prstGeom>
          </p:spPr>
        </p:pic>
        <p:pic>
          <p:nvPicPr>
            <p:cNvPr id="6" name="Graphic 5" descr="Plant outline">
              <a:extLst>
                <a:ext uri="{FF2B5EF4-FFF2-40B4-BE49-F238E27FC236}">
                  <a16:creationId xmlns:a16="http://schemas.microsoft.com/office/drawing/2014/main" id="{B3987D2F-6C51-4038-AB04-7A3B57F2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03466" y="5287978"/>
              <a:ext cx="585782" cy="590472"/>
            </a:xfrm>
            <a:prstGeom prst="rect">
              <a:avLst/>
            </a:prstGeom>
          </p:spPr>
        </p:pic>
        <p:pic>
          <p:nvPicPr>
            <p:cNvPr id="7" name="Graphic 6" descr="Flower outline">
              <a:extLst>
                <a:ext uri="{FF2B5EF4-FFF2-40B4-BE49-F238E27FC236}">
                  <a16:creationId xmlns:a16="http://schemas.microsoft.com/office/drawing/2014/main" id="{4D969369-A72C-4B55-B177-2A49E118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6118" y="4483294"/>
              <a:ext cx="585782" cy="590472"/>
            </a:xfrm>
            <a:prstGeom prst="rect">
              <a:avLst/>
            </a:prstGeom>
          </p:spPr>
        </p:pic>
        <p:pic>
          <p:nvPicPr>
            <p:cNvPr id="8" name="Graphic 7" descr="Leaf outline">
              <a:extLst>
                <a:ext uri="{FF2B5EF4-FFF2-40B4-BE49-F238E27FC236}">
                  <a16:creationId xmlns:a16="http://schemas.microsoft.com/office/drawing/2014/main" id="{D54D4F53-F9C3-4330-A912-17B3AAF4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3415" y="5717025"/>
              <a:ext cx="585782" cy="590472"/>
            </a:xfrm>
            <a:prstGeom prst="rect">
              <a:avLst/>
            </a:prstGeom>
          </p:spPr>
        </p:pic>
        <p:pic>
          <p:nvPicPr>
            <p:cNvPr id="9" name="Graphic 8" descr="Leaf outline">
              <a:extLst>
                <a:ext uri="{FF2B5EF4-FFF2-40B4-BE49-F238E27FC236}">
                  <a16:creationId xmlns:a16="http://schemas.microsoft.com/office/drawing/2014/main" id="{45BF2074-3506-433A-A548-F2499558F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1252" y="4601740"/>
              <a:ext cx="585782" cy="590472"/>
            </a:xfrm>
            <a:prstGeom prst="rect">
              <a:avLst/>
            </a:prstGeom>
          </p:spPr>
        </p:pic>
        <p:pic>
          <p:nvPicPr>
            <p:cNvPr id="10" name="Graphic 9" descr="Leaf outline">
              <a:extLst>
                <a:ext uri="{FF2B5EF4-FFF2-40B4-BE49-F238E27FC236}">
                  <a16:creationId xmlns:a16="http://schemas.microsoft.com/office/drawing/2014/main" id="{0B22D55F-9209-422B-B4E4-94A0A8B3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6911" y="1993336"/>
              <a:ext cx="585782" cy="590472"/>
            </a:xfrm>
            <a:prstGeom prst="rect">
              <a:avLst/>
            </a:prstGeom>
          </p:spPr>
        </p:pic>
        <p:pic>
          <p:nvPicPr>
            <p:cNvPr id="11" name="Graphic 10" descr="Plant outline">
              <a:extLst>
                <a:ext uri="{FF2B5EF4-FFF2-40B4-BE49-F238E27FC236}">
                  <a16:creationId xmlns:a16="http://schemas.microsoft.com/office/drawing/2014/main" id="{00172BE6-9A6C-483F-9C13-A3173B411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65419" y="2217303"/>
              <a:ext cx="585782" cy="590472"/>
            </a:xfrm>
            <a:prstGeom prst="rect">
              <a:avLst/>
            </a:prstGeom>
          </p:spPr>
        </p:pic>
        <p:pic>
          <p:nvPicPr>
            <p:cNvPr id="12" name="Graphic 11" descr="Leaf outline">
              <a:extLst>
                <a:ext uri="{FF2B5EF4-FFF2-40B4-BE49-F238E27FC236}">
                  <a16:creationId xmlns:a16="http://schemas.microsoft.com/office/drawing/2014/main" id="{5B57B74F-5801-408B-823D-FFE65BAD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6883" y="2666496"/>
              <a:ext cx="585782" cy="590472"/>
            </a:xfrm>
            <a:prstGeom prst="rect">
              <a:avLst/>
            </a:prstGeom>
          </p:spPr>
        </p:pic>
        <p:pic>
          <p:nvPicPr>
            <p:cNvPr id="13" name="Graphic 12" descr="Flower outline">
              <a:extLst>
                <a:ext uri="{FF2B5EF4-FFF2-40B4-BE49-F238E27FC236}">
                  <a16:creationId xmlns:a16="http://schemas.microsoft.com/office/drawing/2014/main" id="{2EBA0512-BCAC-4CC5-A810-6007780F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0996" y="2719861"/>
              <a:ext cx="585782" cy="590472"/>
            </a:xfrm>
            <a:prstGeom prst="rect">
              <a:avLst/>
            </a:prstGeom>
          </p:spPr>
        </p:pic>
        <p:pic>
          <p:nvPicPr>
            <p:cNvPr id="14" name="Graphic 13" descr="Flower outline">
              <a:extLst>
                <a:ext uri="{FF2B5EF4-FFF2-40B4-BE49-F238E27FC236}">
                  <a16:creationId xmlns:a16="http://schemas.microsoft.com/office/drawing/2014/main" id="{64C64A33-179E-455E-86BD-835687E9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5462" y="947363"/>
              <a:ext cx="585782" cy="590472"/>
            </a:xfrm>
            <a:prstGeom prst="rect">
              <a:avLst/>
            </a:prstGeom>
          </p:spPr>
        </p:pic>
        <p:pic>
          <p:nvPicPr>
            <p:cNvPr id="15" name="Graphic 14" descr="Leaf outline">
              <a:extLst>
                <a:ext uri="{FF2B5EF4-FFF2-40B4-BE49-F238E27FC236}">
                  <a16:creationId xmlns:a16="http://schemas.microsoft.com/office/drawing/2014/main" id="{15D0F8FF-2B54-4042-9A03-BB6019EAB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0242" y="3153423"/>
              <a:ext cx="585782" cy="590472"/>
            </a:xfrm>
            <a:prstGeom prst="rect">
              <a:avLst/>
            </a:prstGeom>
          </p:spPr>
        </p:pic>
        <p:pic>
          <p:nvPicPr>
            <p:cNvPr id="16" name="Graphic 15" descr="Leaf outline">
              <a:extLst>
                <a:ext uri="{FF2B5EF4-FFF2-40B4-BE49-F238E27FC236}">
                  <a16:creationId xmlns:a16="http://schemas.microsoft.com/office/drawing/2014/main" id="{2F636988-BFF4-408A-A27C-848F75C3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0596" y="1065809"/>
              <a:ext cx="585782" cy="590472"/>
            </a:xfrm>
            <a:prstGeom prst="rect">
              <a:avLst/>
            </a:prstGeom>
          </p:spPr>
        </p:pic>
        <p:pic>
          <p:nvPicPr>
            <p:cNvPr id="17" name="Graphic 16" descr="Leaf outline">
              <a:extLst>
                <a:ext uri="{FF2B5EF4-FFF2-40B4-BE49-F238E27FC236}">
                  <a16:creationId xmlns:a16="http://schemas.microsoft.com/office/drawing/2014/main" id="{C6CE2D5E-A1C1-4DEB-B92C-87BE670E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202" y="1555392"/>
              <a:ext cx="585782" cy="590472"/>
            </a:xfrm>
            <a:prstGeom prst="rect">
              <a:avLst/>
            </a:prstGeom>
          </p:spPr>
        </p:pic>
        <p:pic>
          <p:nvPicPr>
            <p:cNvPr id="18" name="Graphic 17" descr="Leaf outline">
              <a:extLst>
                <a:ext uri="{FF2B5EF4-FFF2-40B4-BE49-F238E27FC236}">
                  <a16:creationId xmlns:a16="http://schemas.microsoft.com/office/drawing/2014/main" id="{E980D329-202F-4310-A731-DA9B52F44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3876" y="4917845"/>
              <a:ext cx="585782" cy="590472"/>
            </a:xfrm>
            <a:prstGeom prst="rect">
              <a:avLst/>
            </a:prstGeom>
          </p:spPr>
        </p:pic>
        <p:pic>
          <p:nvPicPr>
            <p:cNvPr id="19" name="Graphic 18" descr="Plant outline">
              <a:extLst>
                <a:ext uri="{FF2B5EF4-FFF2-40B4-BE49-F238E27FC236}">
                  <a16:creationId xmlns:a16="http://schemas.microsoft.com/office/drawing/2014/main" id="{376F33FA-161C-4566-AE77-13149D0E7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2384" y="5141812"/>
              <a:ext cx="585782" cy="590472"/>
            </a:xfrm>
            <a:prstGeom prst="rect">
              <a:avLst/>
            </a:prstGeom>
          </p:spPr>
        </p:pic>
        <p:pic>
          <p:nvPicPr>
            <p:cNvPr id="20" name="Graphic 19" descr="Leaf outline">
              <a:extLst>
                <a:ext uri="{FF2B5EF4-FFF2-40B4-BE49-F238E27FC236}">
                  <a16:creationId xmlns:a16="http://schemas.microsoft.com/office/drawing/2014/main" id="{05092544-320F-4FBC-B7AA-55FDBCBE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3848" y="5591005"/>
              <a:ext cx="585782" cy="590472"/>
            </a:xfrm>
            <a:prstGeom prst="rect">
              <a:avLst/>
            </a:prstGeom>
          </p:spPr>
        </p:pic>
        <p:pic>
          <p:nvPicPr>
            <p:cNvPr id="21" name="Graphic 20" descr="Plant outline">
              <a:extLst>
                <a:ext uri="{FF2B5EF4-FFF2-40B4-BE49-F238E27FC236}">
                  <a16:creationId xmlns:a16="http://schemas.microsoft.com/office/drawing/2014/main" id="{F56B471A-7FB0-46D4-88CB-B7D8E0CA5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06869" y="5235503"/>
              <a:ext cx="585782" cy="590472"/>
            </a:xfrm>
            <a:prstGeom prst="rect">
              <a:avLst/>
            </a:prstGeom>
          </p:spPr>
        </p:pic>
        <p:pic>
          <p:nvPicPr>
            <p:cNvPr id="22" name="Graphic 21" descr="Plant outline">
              <a:extLst>
                <a:ext uri="{FF2B5EF4-FFF2-40B4-BE49-F238E27FC236}">
                  <a16:creationId xmlns:a16="http://schemas.microsoft.com/office/drawing/2014/main" id="{973A0C0F-2C09-476C-B02D-3EAF5B6E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50657" y="3664913"/>
              <a:ext cx="585782" cy="590472"/>
            </a:xfrm>
            <a:prstGeom prst="rect">
              <a:avLst/>
            </a:prstGeom>
          </p:spPr>
        </p:pic>
        <p:pic>
          <p:nvPicPr>
            <p:cNvPr id="23" name="Graphic 22" descr="Flower outline">
              <a:extLst>
                <a:ext uri="{FF2B5EF4-FFF2-40B4-BE49-F238E27FC236}">
                  <a16:creationId xmlns:a16="http://schemas.microsoft.com/office/drawing/2014/main" id="{794E0CF7-5EC1-4D90-A024-5AB0C6D2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7961" y="5644370"/>
              <a:ext cx="585782" cy="590472"/>
            </a:xfrm>
            <a:prstGeom prst="rect">
              <a:avLst/>
            </a:prstGeom>
          </p:spPr>
        </p:pic>
        <p:pic>
          <p:nvPicPr>
            <p:cNvPr id="24" name="Graphic 23" descr="Flower outline">
              <a:extLst>
                <a:ext uri="{FF2B5EF4-FFF2-40B4-BE49-F238E27FC236}">
                  <a16:creationId xmlns:a16="http://schemas.microsoft.com/office/drawing/2014/main" id="{CD0125FF-1C92-4F0C-A4F6-EB387528B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32427" y="3871872"/>
              <a:ext cx="585782" cy="590472"/>
            </a:xfrm>
            <a:prstGeom prst="rect">
              <a:avLst/>
            </a:prstGeom>
          </p:spPr>
        </p:pic>
        <p:pic>
          <p:nvPicPr>
            <p:cNvPr id="25" name="Graphic 24" descr="Leaf outline">
              <a:extLst>
                <a:ext uri="{FF2B5EF4-FFF2-40B4-BE49-F238E27FC236}">
                  <a16:creationId xmlns:a16="http://schemas.microsoft.com/office/drawing/2014/main" id="{F3445AFF-ED15-4583-A38D-D13446A5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63891" y="4697506"/>
              <a:ext cx="585782" cy="590472"/>
            </a:xfrm>
            <a:prstGeom prst="rect">
              <a:avLst/>
            </a:prstGeom>
          </p:spPr>
        </p:pic>
        <p:pic>
          <p:nvPicPr>
            <p:cNvPr id="26" name="Graphic 25" descr="Leaf outline">
              <a:extLst>
                <a:ext uri="{FF2B5EF4-FFF2-40B4-BE49-F238E27FC236}">
                  <a16:creationId xmlns:a16="http://schemas.microsoft.com/office/drawing/2014/main" id="{13A72134-DC43-4282-81D6-7A74E42C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67561" y="3990318"/>
              <a:ext cx="585782" cy="590472"/>
            </a:xfrm>
            <a:prstGeom prst="rect">
              <a:avLst/>
            </a:prstGeom>
          </p:spPr>
        </p:pic>
        <p:pic>
          <p:nvPicPr>
            <p:cNvPr id="27" name="Graphic 26" descr="Leaf outline">
              <a:extLst>
                <a:ext uri="{FF2B5EF4-FFF2-40B4-BE49-F238E27FC236}">
                  <a16:creationId xmlns:a16="http://schemas.microsoft.com/office/drawing/2014/main" id="{8A83795A-A00D-421C-ADA2-1911BC59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5464" y="4566641"/>
              <a:ext cx="585782" cy="590472"/>
            </a:xfrm>
            <a:prstGeom prst="rect">
              <a:avLst/>
            </a:prstGeom>
          </p:spPr>
        </p:pic>
        <p:pic>
          <p:nvPicPr>
            <p:cNvPr id="28" name="Graphic 27" descr="Leaf outline">
              <a:extLst>
                <a:ext uri="{FF2B5EF4-FFF2-40B4-BE49-F238E27FC236}">
                  <a16:creationId xmlns:a16="http://schemas.microsoft.com/office/drawing/2014/main" id="{71285889-CD47-425E-B75D-E0853423B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0491" y="853564"/>
              <a:ext cx="585782" cy="590472"/>
            </a:xfrm>
            <a:prstGeom prst="rect">
              <a:avLst/>
            </a:prstGeom>
          </p:spPr>
        </p:pic>
        <p:pic>
          <p:nvPicPr>
            <p:cNvPr id="29" name="Graphic 28" descr="Leaf outline">
              <a:extLst>
                <a:ext uri="{FF2B5EF4-FFF2-40B4-BE49-F238E27FC236}">
                  <a16:creationId xmlns:a16="http://schemas.microsoft.com/office/drawing/2014/main" id="{57730712-7030-46AB-BCC7-1A2EB061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5035" y="799849"/>
              <a:ext cx="585782" cy="59047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56D299B-5CE7-45F7-9D7A-27E65046D7B5}"/>
                </a:ext>
              </a:extLst>
            </p:cNvPr>
            <p:cNvGrpSpPr/>
            <p:nvPr/>
          </p:nvGrpSpPr>
          <p:grpSpPr>
            <a:xfrm>
              <a:off x="2357336" y="1273232"/>
              <a:ext cx="4424456" cy="3057206"/>
              <a:chOff x="2357336" y="1273232"/>
              <a:chExt cx="6906538" cy="4734360"/>
            </a:xfrm>
          </p:grpSpPr>
          <p:pic>
            <p:nvPicPr>
              <p:cNvPr id="31" name="Graphic 30" descr="Leaf outline">
                <a:extLst>
                  <a:ext uri="{FF2B5EF4-FFF2-40B4-BE49-F238E27FC236}">
                    <a16:creationId xmlns:a16="http://schemas.microsoft.com/office/drawing/2014/main" id="{E826FA20-A668-4E26-B24E-81CBE197A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1641" y="32135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Flower outline">
                <a:extLst>
                  <a:ext uri="{FF2B5EF4-FFF2-40B4-BE49-F238E27FC236}">
                    <a16:creationId xmlns:a16="http://schemas.microsoft.com/office/drawing/2014/main" id="{92721F26-038D-4942-9E67-CF84BCAC0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49474" y="3705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Plant outline">
                <a:extLst>
                  <a:ext uri="{FF2B5EF4-FFF2-40B4-BE49-F238E27FC236}">
                    <a16:creationId xmlns:a16="http://schemas.microsoft.com/office/drawing/2014/main" id="{4BDC2516-DD58-436A-A985-750A0FB88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57336" y="3560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Leaf outline">
                <a:extLst>
                  <a:ext uri="{FF2B5EF4-FFF2-40B4-BE49-F238E27FC236}">
                    <a16:creationId xmlns:a16="http://schemas.microsoft.com/office/drawing/2014/main" id="{3C0A867E-93E1-4008-AC67-8C9E68280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64415" y="21876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Leaf outline">
                <a:extLst>
                  <a:ext uri="{FF2B5EF4-FFF2-40B4-BE49-F238E27FC236}">
                    <a16:creationId xmlns:a16="http://schemas.microsoft.com/office/drawing/2014/main" id="{1D7DC36B-E5AE-4220-95B2-F6EEAEF9A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21095" y="42559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lant outline">
                <a:extLst>
                  <a:ext uri="{FF2B5EF4-FFF2-40B4-BE49-F238E27FC236}">
                    <a16:creationId xmlns:a16="http://schemas.microsoft.com/office/drawing/2014/main" id="{973A9971-B335-493B-AA5A-C032CC01F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91212" y="3705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aphic 36" descr="Plant outline">
                <a:extLst>
                  <a:ext uri="{FF2B5EF4-FFF2-40B4-BE49-F238E27FC236}">
                    <a16:creationId xmlns:a16="http://schemas.microsoft.com/office/drawing/2014/main" id="{7D02AA7B-377A-4104-B1DD-0CAEA8C35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13186" y="12732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Flower outline">
                <a:extLst>
                  <a:ext uri="{FF2B5EF4-FFF2-40B4-BE49-F238E27FC236}">
                    <a16:creationId xmlns:a16="http://schemas.microsoft.com/office/drawing/2014/main" id="{3088AC57-5565-4BCE-8E57-0E3B4D6EA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19245" y="43386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outline">
                <a:extLst>
                  <a:ext uri="{FF2B5EF4-FFF2-40B4-BE49-F238E27FC236}">
                    <a16:creationId xmlns:a16="http://schemas.microsoft.com/office/drawing/2014/main" id="{29CA1A16-6503-44BC-90C1-3578A0220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38414" y="15937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Leaf outline">
                <a:extLst>
                  <a:ext uri="{FF2B5EF4-FFF2-40B4-BE49-F238E27FC236}">
                    <a16:creationId xmlns:a16="http://schemas.microsoft.com/office/drawing/2014/main" id="{AF6F9F05-DB84-4380-855E-F904353E9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015" y="50931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Leaf outline">
                <a:extLst>
                  <a:ext uri="{FF2B5EF4-FFF2-40B4-BE49-F238E27FC236}">
                    <a16:creationId xmlns:a16="http://schemas.microsoft.com/office/drawing/2014/main" id="{1C36D06A-C3B4-43CF-B021-DF32B72CF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94154" y="5010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Leaf outline">
                <a:extLst>
                  <a:ext uri="{FF2B5EF4-FFF2-40B4-BE49-F238E27FC236}">
                    <a16:creationId xmlns:a16="http://schemas.microsoft.com/office/drawing/2014/main" id="{477D0A91-0300-489E-86AC-8BF4E429A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11925" y="28722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phic 42" descr="Leaf outline">
                <a:extLst>
                  <a:ext uri="{FF2B5EF4-FFF2-40B4-BE49-F238E27FC236}">
                    <a16:creationId xmlns:a16="http://schemas.microsoft.com/office/drawing/2014/main" id="{D5B4487A-9CBE-428D-AA68-665AFD097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88365" y="17771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Leaf outline">
                <a:extLst>
                  <a:ext uri="{FF2B5EF4-FFF2-40B4-BE49-F238E27FC236}">
                    <a16:creationId xmlns:a16="http://schemas.microsoft.com/office/drawing/2014/main" id="{AE5690D2-BC30-4367-8F7D-86837D610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9710" y="266964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45" name="Graphic 44" descr="Flower outline">
              <a:extLst>
                <a:ext uri="{FF2B5EF4-FFF2-40B4-BE49-F238E27FC236}">
                  <a16:creationId xmlns:a16="http://schemas.microsoft.com/office/drawing/2014/main" id="{A91EB0A9-F97E-4633-A405-CED9D84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5950" y="944943"/>
              <a:ext cx="585782" cy="59047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C2483-567B-4C03-99A5-8CA8D3596A81}"/>
              </a:ext>
            </a:extLst>
          </p:cNvPr>
          <p:cNvGrpSpPr/>
          <p:nvPr/>
        </p:nvGrpSpPr>
        <p:grpSpPr>
          <a:xfrm>
            <a:off x="10196872" y="1934682"/>
            <a:ext cx="2326754" cy="2236351"/>
            <a:chOff x="7327016" y="2722946"/>
            <a:chExt cx="2326754" cy="2236351"/>
          </a:xfrm>
        </p:grpSpPr>
        <p:pic>
          <p:nvPicPr>
            <p:cNvPr id="48" name="Graphic 47" descr="Cloud with solid fill">
              <a:extLst>
                <a:ext uri="{FF2B5EF4-FFF2-40B4-BE49-F238E27FC236}">
                  <a16:creationId xmlns:a16="http://schemas.microsoft.com/office/drawing/2014/main" id="{A12F8B9C-B184-45E2-8E57-EEF0F27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838784" y="3094305"/>
              <a:ext cx="814986" cy="814986"/>
            </a:xfrm>
            <a:prstGeom prst="rect">
              <a:avLst/>
            </a:prstGeom>
          </p:spPr>
        </p:pic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B43F353C-E7B5-4B74-91C5-A2789CD72AFD}"/>
                </a:ext>
              </a:extLst>
            </p:cNvPr>
            <p:cNvSpPr/>
            <p:nvPr/>
          </p:nvSpPr>
          <p:spPr>
            <a:xfrm>
              <a:off x="7558751" y="3159825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F6DD45AC-45D3-44C8-9E40-A8EB7245F345}"/>
                </a:ext>
              </a:extLst>
            </p:cNvPr>
            <p:cNvSpPr/>
            <p:nvPr/>
          </p:nvSpPr>
          <p:spPr>
            <a:xfrm rot="2220772">
              <a:off x="8258032" y="4193684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B3331B39-34FF-4E5B-9161-0B74355F3E07}"/>
                </a:ext>
              </a:extLst>
            </p:cNvPr>
            <p:cNvSpPr/>
            <p:nvPr/>
          </p:nvSpPr>
          <p:spPr>
            <a:xfrm rot="18725468">
              <a:off x="7954208" y="3617114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Chord 51">
              <a:extLst>
                <a:ext uri="{FF2B5EF4-FFF2-40B4-BE49-F238E27FC236}">
                  <a16:creationId xmlns:a16="http://schemas.microsoft.com/office/drawing/2014/main" id="{673133EF-BDC2-4D93-B37E-28164972654F}"/>
                </a:ext>
              </a:extLst>
            </p:cNvPr>
            <p:cNvSpPr/>
            <p:nvPr/>
          </p:nvSpPr>
          <p:spPr>
            <a:xfrm rot="2874532" flipH="1">
              <a:off x="8621399" y="3614381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Graphic 52" descr="Cloud with solid fill">
              <a:extLst>
                <a:ext uri="{FF2B5EF4-FFF2-40B4-BE49-F238E27FC236}">
                  <a16:creationId xmlns:a16="http://schemas.microsoft.com/office/drawing/2014/main" id="{EF0260AE-F939-49D8-ABAA-01E53211D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27016" y="4044897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Crown with solid fill">
              <a:extLst>
                <a:ext uri="{FF2B5EF4-FFF2-40B4-BE49-F238E27FC236}">
                  <a16:creationId xmlns:a16="http://schemas.microsoft.com/office/drawing/2014/main" id="{1AF4F312-A798-4977-A3D4-D4AFC30A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854865">
              <a:off x="8381812" y="2722946"/>
              <a:ext cx="762000" cy="578753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8D00-D0B1-4B9E-BAEF-1866AD02E3F4}"/>
              </a:ext>
            </a:extLst>
          </p:cNvPr>
          <p:cNvGrpSpPr/>
          <p:nvPr/>
        </p:nvGrpSpPr>
        <p:grpSpPr>
          <a:xfrm>
            <a:off x="5252840" y="2817744"/>
            <a:ext cx="1533771" cy="1318976"/>
            <a:chOff x="5446231" y="1032874"/>
            <a:chExt cx="2019879" cy="1737007"/>
          </a:xfrm>
        </p:grpSpPr>
        <p:sp>
          <p:nvSpPr>
            <p:cNvPr id="55" name="Oval 2">
              <a:extLst>
                <a:ext uri="{FF2B5EF4-FFF2-40B4-BE49-F238E27FC236}">
                  <a16:creationId xmlns:a16="http://schemas.microsoft.com/office/drawing/2014/main" id="{9774250B-B1DF-4DD0-BEBC-9AD975EF6054}"/>
                </a:ext>
              </a:extLst>
            </p:cNvPr>
            <p:cNvSpPr/>
            <p:nvPr/>
          </p:nvSpPr>
          <p:spPr>
            <a:xfrm>
              <a:off x="5446231" y="1032874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C0D90DE-1ADE-4F23-8E1F-91BF9326636F}"/>
                </a:ext>
              </a:extLst>
            </p:cNvPr>
            <p:cNvSpPr/>
            <p:nvPr/>
          </p:nvSpPr>
          <p:spPr>
            <a:xfrm>
              <a:off x="5771762" y="1476242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B063451-EFD0-4571-8FDF-BF36FD72C10A}"/>
                </a:ext>
              </a:extLst>
            </p:cNvPr>
            <p:cNvSpPr/>
            <p:nvPr/>
          </p:nvSpPr>
          <p:spPr>
            <a:xfrm>
              <a:off x="6555758" y="1476242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774FE465-757B-479D-86AD-D5F96C8D4C21}"/>
                </a:ext>
              </a:extLst>
            </p:cNvPr>
            <p:cNvSpPr/>
            <p:nvPr/>
          </p:nvSpPr>
          <p:spPr>
            <a:xfrm rot="13030263">
              <a:off x="6135949" y="1529196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9" name="Graphic 33" descr="Shield with solid fill">
              <a:extLst>
                <a:ext uri="{FF2B5EF4-FFF2-40B4-BE49-F238E27FC236}">
                  <a16:creationId xmlns:a16="http://schemas.microsoft.com/office/drawing/2014/main" id="{5EA0D65B-1445-49A8-85C1-09AD9360ED46}"/>
                </a:ext>
              </a:extLst>
            </p:cNvPr>
            <p:cNvSpPr/>
            <p:nvPr/>
          </p:nvSpPr>
          <p:spPr>
            <a:xfrm>
              <a:off x="6819009" y="1998359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0996E4-48BC-48B9-841C-66DE7E5135D7}"/>
              </a:ext>
            </a:extLst>
          </p:cNvPr>
          <p:cNvGrpSpPr/>
          <p:nvPr/>
        </p:nvGrpSpPr>
        <p:grpSpPr>
          <a:xfrm>
            <a:off x="3002536" y="2592794"/>
            <a:ext cx="1709457" cy="1468215"/>
            <a:chOff x="3078090" y="2126445"/>
            <a:chExt cx="2141950" cy="1839674"/>
          </a:xfrm>
        </p:grpSpPr>
        <p:sp>
          <p:nvSpPr>
            <p:cNvPr id="60" name="Oval 2">
              <a:extLst>
                <a:ext uri="{FF2B5EF4-FFF2-40B4-BE49-F238E27FC236}">
                  <a16:creationId xmlns:a16="http://schemas.microsoft.com/office/drawing/2014/main" id="{603169E0-0F1A-40EC-9F70-3430775576CB}"/>
                </a:ext>
              </a:extLst>
            </p:cNvPr>
            <p:cNvSpPr/>
            <p:nvPr/>
          </p:nvSpPr>
          <p:spPr>
            <a:xfrm>
              <a:off x="3301865" y="2353531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A33935-B368-49CF-92B8-CBEAF9C0CBFF}"/>
                </a:ext>
              </a:extLst>
            </p:cNvPr>
            <p:cNvSpPr/>
            <p:nvPr/>
          </p:nvSpPr>
          <p:spPr>
            <a:xfrm rot="2003861">
              <a:off x="3627397" y="289273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45A279-2C6D-4F09-8467-3F1790B682D0}"/>
                </a:ext>
              </a:extLst>
            </p:cNvPr>
            <p:cNvSpPr/>
            <p:nvPr/>
          </p:nvSpPr>
          <p:spPr>
            <a:xfrm rot="19785904">
              <a:off x="4411392" y="2892737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BC9F4341-0A94-46F3-BA75-99D7D961C713}"/>
                </a:ext>
              </a:extLst>
            </p:cNvPr>
            <p:cNvSpPr/>
            <p:nvPr/>
          </p:nvSpPr>
          <p:spPr>
            <a:xfrm rot="2220772">
              <a:off x="3965975" y="3234635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4" name="Graphic 36" descr="Fire with solid fill">
              <a:extLst>
                <a:ext uri="{FF2B5EF4-FFF2-40B4-BE49-F238E27FC236}">
                  <a16:creationId xmlns:a16="http://schemas.microsoft.com/office/drawing/2014/main" id="{F7AB5ABD-A862-4CBB-9ECB-99ACC6C77245}"/>
                </a:ext>
              </a:extLst>
            </p:cNvPr>
            <p:cNvSpPr/>
            <p:nvPr/>
          </p:nvSpPr>
          <p:spPr>
            <a:xfrm flipH="1">
              <a:off x="3078090" y="2126445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" name="Graphic 36" descr="Fire with solid fill">
              <a:extLst>
                <a:ext uri="{FF2B5EF4-FFF2-40B4-BE49-F238E27FC236}">
                  <a16:creationId xmlns:a16="http://schemas.microsoft.com/office/drawing/2014/main" id="{8B0ACCF8-D58D-44E7-92AF-11816C66EF8B}"/>
                </a:ext>
              </a:extLst>
            </p:cNvPr>
            <p:cNvSpPr/>
            <p:nvPr/>
          </p:nvSpPr>
          <p:spPr>
            <a:xfrm>
              <a:off x="4890759" y="3382490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BC7D9E5-BA7F-4388-8069-A685E8641DD4}"/>
              </a:ext>
            </a:extLst>
          </p:cNvPr>
          <p:cNvGrpSpPr/>
          <p:nvPr/>
        </p:nvGrpSpPr>
        <p:grpSpPr>
          <a:xfrm>
            <a:off x="7336438" y="2724836"/>
            <a:ext cx="1834104" cy="1470112"/>
            <a:chOff x="4704356" y="4236410"/>
            <a:chExt cx="2326754" cy="1864992"/>
          </a:xfrm>
        </p:grpSpPr>
        <p:pic>
          <p:nvPicPr>
            <p:cNvPr id="66" name="Graphic 65" descr="Cloud with solid fill">
              <a:extLst>
                <a:ext uri="{FF2B5EF4-FFF2-40B4-BE49-F238E27FC236}">
                  <a16:creationId xmlns:a16="http://schemas.microsoft.com/office/drawing/2014/main" id="{C7D29F3E-7C6B-4288-B4F7-7972FC36E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216124" y="4236410"/>
              <a:ext cx="814986" cy="814986"/>
            </a:xfrm>
            <a:prstGeom prst="rect">
              <a:avLst/>
            </a:prstGeom>
          </p:spPr>
        </p:pic>
        <p:sp>
          <p:nvSpPr>
            <p:cNvPr id="67" name="Oval 2">
              <a:extLst>
                <a:ext uri="{FF2B5EF4-FFF2-40B4-BE49-F238E27FC236}">
                  <a16:creationId xmlns:a16="http://schemas.microsoft.com/office/drawing/2014/main" id="{98FCFA41-6131-44DD-929B-F55D63227051}"/>
                </a:ext>
              </a:extLst>
            </p:cNvPr>
            <p:cNvSpPr/>
            <p:nvPr/>
          </p:nvSpPr>
          <p:spPr>
            <a:xfrm>
              <a:off x="4982435" y="424510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6EA9908-3181-46A4-B8B2-A78BF187DF66}"/>
                </a:ext>
              </a:extLst>
            </p:cNvPr>
            <p:cNvSpPr/>
            <p:nvPr/>
          </p:nvSpPr>
          <p:spPr>
            <a:xfrm rot="19461274">
              <a:off x="5307966" y="4784308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1DDC174-1F97-484E-940D-858E2B9CF3A1}"/>
                </a:ext>
              </a:extLst>
            </p:cNvPr>
            <p:cNvSpPr/>
            <p:nvPr/>
          </p:nvSpPr>
          <p:spPr>
            <a:xfrm rot="2407115">
              <a:off x="6091962" y="4784308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596D8434-926D-4994-AD68-19B8E6E0CB36}"/>
                </a:ext>
              </a:extLst>
            </p:cNvPr>
            <p:cNvSpPr/>
            <p:nvPr/>
          </p:nvSpPr>
          <p:spPr>
            <a:xfrm rot="2220772">
              <a:off x="5646545" y="5126206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71" name="Graphic 70" descr="Cloud with solid fill">
              <a:extLst>
                <a:ext uri="{FF2B5EF4-FFF2-40B4-BE49-F238E27FC236}">
                  <a16:creationId xmlns:a16="http://schemas.microsoft.com/office/drawing/2014/main" id="{D3507E01-B2E7-4F63-BB34-8ED5152A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04356" y="51870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950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Diary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67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BB8DC-BDF4-4D31-8F65-F73E1C63BB72}"/>
              </a:ext>
            </a:extLst>
          </p:cNvPr>
          <p:cNvGrpSpPr/>
          <p:nvPr/>
        </p:nvGrpSpPr>
        <p:grpSpPr>
          <a:xfrm>
            <a:off x="2071161" y="884026"/>
            <a:ext cx="7529209" cy="5418306"/>
            <a:chOff x="2071161" y="884026"/>
            <a:chExt cx="7529209" cy="54183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F507F3-893E-4A03-AEF7-E41AB71CEF8F}"/>
                </a:ext>
              </a:extLst>
            </p:cNvPr>
            <p:cNvGrpSpPr/>
            <p:nvPr/>
          </p:nvGrpSpPr>
          <p:grpSpPr>
            <a:xfrm>
              <a:off x="2071161" y="884026"/>
              <a:ext cx="7529209" cy="5418306"/>
              <a:chOff x="2071161" y="884026"/>
              <a:chExt cx="7529209" cy="541830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6BC737-D730-4862-93C2-8E60D6B6B48E}"/>
                  </a:ext>
                </a:extLst>
              </p:cNvPr>
              <p:cNvSpPr/>
              <p:nvPr/>
            </p:nvSpPr>
            <p:spPr>
              <a:xfrm>
                <a:off x="2071161" y="884026"/>
                <a:ext cx="7529209" cy="541830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BC6367-CB83-4A87-9111-2EFB602D6B51}"/>
                  </a:ext>
                </a:extLst>
              </p:cNvPr>
              <p:cNvSpPr/>
              <p:nvPr/>
            </p:nvSpPr>
            <p:spPr>
              <a:xfrm>
                <a:off x="2214852" y="1028244"/>
                <a:ext cx="7233948" cy="5163550"/>
              </a:xfrm>
              <a:custGeom>
                <a:avLst/>
                <a:gdLst>
                  <a:gd name="connsiteX0" fmla="*/ 0 w 7190405"/>
                  <a:gd name="connsiteY0" fmla="*/ 0 h 4937654"/>
                  <a:gd name="connsiteX1" fmla="*/ 7190405 w 7190405"/>
                  <a:gd name="connsiteY1" fmla="*/ 0 h 4937654"/>
                  <a:gd name="connsiteX2" fmla="*/ 7190405 w 7190405"/>
                  <a:gd name="connsiteY2" fmla="*/ 4937654 h 4937654"/>
                  <a:gd name="connsiteX3" fmla="*/ 0 w 7190405"/>
                  <a:gd name="connsiteY3" fmla="*/ 4937654 h 4937654"/>
                  <a:gd name="connsiteX4" fmla="*/ 0 w 7190405"/>
                  <a:gd name="connsiteY4" fmla="*/ 0 h 4937654"/>
                  <a:gd name="connsiteX0" fmla="*/ 0 w 7190405"/>
                  <a:gd name="connsiteY0" fmla="*/ 8814 h 4946468"/>
                  <a:gd name="connsiteX1" fmla="*/ 1773674 w 7190405"/>
                  <a:gd name="connsiteY1" fmla="*/ 0 h 4946468"/>
                  <a:gd name="connsiteX2" fmla="*/ 7190405 w 7190405"/>
                  <a:gd name="connsiteY2" fmla="*/ 8814 h 4946468"/>
                  <a:gd name="connsiteX3" fmla="*/ 7190405 w 7190405"/>
                  <a:gd name="connsiteY3" fmla="*/ 4946468 h 4946468"/>
                  <a:gd name="connsiteX4" fmla="*/ 0 w 7190405"/>
                  <a:gd name="connsiteY4" fmla="*/ 4946468 h 4946468"/>
                  <a:gd name="connsiteX5" fmla="*/ 0 w 7190405"/>
                  <a:gd name="connsiteY5" fmla="*/ 8814 h 4946468"/>
                  <a:gd name="connsiteX0" fmla="*/ 0 w 7190405"/>
                  <a:gd name="connsiteY0" fmla="*/ 8814 h 4946468"/>
                  <a:gd name="connsiteX1" fmla="*/ 1773674 w 7190405"/>
                  <a:gd name="connsiteY1" fmla="*/ 0 h 4946468"/>
                  <a:gd name="connsiteX2" fmla="*/ 7190405 w 7190405"/>
                  <a:gd name="connsiteY2" fmla="*/ 8814 h 4946468"/>
                  <a:gd name="connsiteX3" fmla="*/ 7190405 w 7190405"/>
                  <a:gd name="connsiteY3" fmla="*/ 4946468 h 4946468"/>
                  <a:gd name="connsiteX4" fmla="*/ 0 w 7190405"/>
                  <a:gd name="connsiteY4" fmla="*/ 4946468 h 4946468"/>
                  <a:gd name="connsiteX5" fmla="*/ 0 w 7190405"/>
                  <a:gd name="connsiteY5" fmla="*/ 8814 h 4946468"/>
                  <a:gd name="connsiteX0" fmla="*/ 0 w 7190405"/>
                  <a:gd name="connsiteY0" fmla="*/ 209111 h 5146765"/>
                  <a:gd name="connsiteX1" fmla="*/ 1834634 w 7190405"/>
                  <a:gd name="connsiteY1" fmla="*/ 0 h 5146765"/>
                  <a:gd name="connsiteX2" fmla="*/ 7190405 w 7190405"/>
                  <a:gd name="connsiteY2" fmla="*/ 209111 h 5146765"/>
                  <a:gd name="connsiteX3" fmla="*/ 7190405 w 7190405"/>
                  <a:gd name="connsiteY3" fmla="*/ 5146765 h 5146765"/>
                  <a:gd name="connsiteX4" fmla="*/ 0 w 7190405"/>
                  <a:gd name="connsiteY4" fmla="*/ 5146765 h 5146765"/>
                  <a:gd name="connsiteX5" fmla="*/ 0 w 7190405"/>
                  <a:gd name="connsiteY5" fmla="*/ 209111 h 5146765"/>
                  <a:gd name="connsiteX0" fmla="*/ 0 w 7190405"/>
                  <a:gd name="connsiteY0" fmla="*/ 344375 h 5282029"/>
                  <a:gd name="connsiteX1" fmla="*/ 1834634 w 7190405"/>
                  <a:gd name="connsiteY1" fmla="*/ 135264 h 5282029"/>
                  <a:gd name="connsiteX2" fmla="*/ 5413856 w 7190405"/>
                  <a:gd name="connsiteY2" fmla="*/ 387813 h 5282029"/>
                  <a:gd name="connsiteX3" fmla="*/ 7190405 w 7190405"/>
                  <a:gd name="connsiteY3" fmla="*/ 344375 h 5282029"/>
                  <a:gd name="connsiteX4" fmla="*/ 7190405 w 7190405"/>
                  <a:gd name="connsiteY4" fmla="*/ 5282029 h 5282029"/>
                  <a:gd name="connsiteX5" fmla="*/ 0 w 7190405"/>
                  <a:gd name="connsiteY5" fmla="*/ 5282029 h 5282029"/>
                  <a:gd name="connsiteX6" fmla="*/ 0 w 7190405"/>
                  <a:gd name="connsiteY6" fmla="*/ 344375 h 528202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25168 h 5362822"/>
                  <a:gd name="connsiteX1" fmla="*/ 1834634 w 7190405"/>
                  <a:gd name="connsiteY1" fmla="*/ 216057 h 5362822"/>
                  <a:gd name="connsiteX2" fmla="*/ 4952302 w 7190405"/>
                  <a:gd name="connsiteY2" fmla="*/ 189932 h 5362822"/>
                  <a:gd name="connsiteX3" fmla="*/ 7190405 w 7190405"/>
                  <a:gd name="connsiteY3" fmla="*/ 425168 h 5362822"/>
                  <a:gd name="connsiteX4" fmla="*/ 7190405 w 7190405"/>
                  <a:gd name="connsiteY4" fmla="*/ 5362822 h 5362822"/>
                  <a:gd name="connsiteX5" fmla="*/ 0 w 7190405"/>
                  <a:gd name="connsiteY5" fmla="*/ 5362822 h 5362822"/>
                  <a:gd name="connsiteX6" fmla="*/ 0 w 7190405"/>
                  <a:gd name="connsiteY6" fmla="*/ 425168 h 5362822"/>
                  <a:gd name="connsiteX0" fmla="*/ 0 w 7190405"/>
                  <a:gd name="connsiteY0" fmla="*/ 400793 h 5338447"/>
                  <a:gd name="connsiteX1" fmla="*/ 1834634 w 7190405"/>
                  <a:gd name="connsiteY1" fmla="*/ 191682 h 5338447"/>
                  <a:gd name="connsiteX2" fmla="*/ 4952302 w 7190405"/>
                  <a:gd name="connsiteY2" fmla="*/ 165557 h 5338447"/>
                  <a:gd name="connsiteX3" fmla="*/ 7190405 w 7190405"/>
                  <a:gd name="connsiteY3" fmla="*/ 400793 h 5338447"/>
                  <a:gd name="connsiteX4" fmla="*/ 7190405 w 7190405"/>
                  <a:gd name="connsiteY4" fmla="*/ 5338447 h 5338447"/>
                  <a:gd name="connsiteX5" fmla="*/ 0 w 7190405"/>
                  <a:gd name="connsiteY5" fmla="*/ 5338447 h 5338447"/>
                  <a:gd name="connsiteX6" fmla="*/ 0 w 7190405"/>
                  <a:gd name="connsiteY6" fmla="*/ 400793 h 5338447"/>
                  <a:gd name="connsiteX0" fmla="*/ 0 w 7190405"/>
                  <a:gd name="connsiteY0" fmla="*/ 468195 h 5405849"/>
                  <a:gd name="connsiteX1" fmla="*/ 1834634 w 7190405"/>
                  <a:gd name="connsiteY1" fmla="*/ 259084 h 5405849"/>
                  <a:gd name="connsiteX2" fmla="*/ 4952302 w 7190405"/>
                  <a:gd name="connsiteY2" fmla="*/ 232959 h 5405849"/>
                  <a:gd name="connsiteX3" fmla="*/ 7190405 w 7190405"/>
                  <a:gd name="connsiteY3" fmla="*/ 468195 h 5405849"/>
                  <a:gd name="connsiteX4" fmla="*/ 7190405 w 7190405"/>
                  <a:gd name="connsiteY4" fmla="*/ 5405849 h 5405849"/>
                  <a:gd name="connsiteX5" fmla="*/ 0 w 7190405"/>
                  <a:gd name="connsiteY5" fmla="*/ 5405849 h 5405849"/>
                  <a:gd name="connsiteX6" fmla="*/ 0 w 7190405"/>
                  <a:gd name="connsiteY6" fmla="*/ 468195 h 5405849"/>
                  <a:gd name="connsiteX0" fmla="*/ 0 w 7190405"/>
                  <a:gd name="connsiteY0" fmla="*/ 269439 h 5207093"/>
                  <a:gd name="connsiteX1" fmla="*/ 1834634 w 7190405"/>
                  <a:gd name="connsiteY1" fmla="*/ 60328 h 5207093"/>
                  <a:gd name="connsiteX2" fmla="*/ 4952302 w 7190405"/>
                  <a:gd name="connsiteY2" fmla="*/ 34203 h 5207093"/>
                  <a:gd name="connsiteX3" fmla="*/ 7190405 w 7190405"/>
                  <a:gd name="connsiteY3" fmla="*/ 269439 h 5207093"/>
                  <a:gd name="connsiteX4" fmla="*/ 7190405 w 7190405"/>
                  <a:gd name="connsiteY4" fmla="*/ 5207093 h 5207093"/>
                  <a:gd name="connsiteX5" fmla="*/ 0 w 7190405"/>
                  <a:gd name="connsiteY5" fmla="*/ 5207093 h 5207093"/>
                  <a:gd name="connsiteX6" fmla="*/ 0 w 7190405"/>
                  <a:gd name="connsiteY6" fmla="*/ 269439 h 5207093"/>
                  <a:gd name="connsiteX0" fmla="*/ 0 w 7190405"/>
                  <a:gd name="connsiteY0" fmla="*/ 269439 h 5207093"/>
                  <a:gd name="connsiteX1" fmla="*/ 1834634 w 7190405"/>
                  <a:gd name="connsiteY1" fmla="*/ 60328 h 5207093"/>
                  <a:gd name="connsiteX2" fmla="*/ 4952302 w 7190405"/>
                  <a:gd name="connsiteY2" fmla="*/ 34203 h 5207093"/>
                  <a:gd name="connsiteX3" fmla="*/ 7190405 w 7190405"/>
                  <a:gd name="connsiteY3" fmla="*/ 269439 h 5207093"/>
                  <a:gd name="connsiteX4" fmla="*/ 7190405 w 7190405"/>
                  <a:gd name="connsiteY4" fmla="*/ 5163550 h 5207093"/>
                  <a:gd name="connsiteX5" fmla="*/ 0 w 7190405"/>
                  <a:gd name="connsiteY5" fmla="*/ 5207093 h 5207093"/>
                  <a:gd name="connsiteX6" fmla="*/ 0 w 7190405"/>
                  <a:gd name="connsiteY6" fmla="*/ 269439 h 5207093"/>
                  <a:gd name="connsiteX0" fmla="*/ 0 w 7190405"/>
                  <a:gd name="connsiteY0" fmla="*/ 269439 h 5207093"/>
                  <a:gd name="connsiteX1" fmla="*/ 1834634 w 7190405"/>
                  <a:gd name="connsiteY1" fmla="*/ 60328 h 5207093"/>
                  <a:gd name="connsiteX2" fmla="*/ 4952302 w 7190405"/>
                  <a:gd name="connsiteY2" fmla="*/ 34203 h 5207093"/>
                  <a:gd name="connsiteX3" fmla="*/ 7190405 w 7190405"/>
                  <a:gd name="connsiteY3" fmla="*/ 269439 h 5207093"/>
                  <a:gd name="connsiteX4" fmla="*/ 7190405 w 7190405"/>
                  <a:gd name="connsiteY4" fmla="*/ 5163550 h 5207093"/>
                  <a:gd name="connsiteX5" fmla="*/ 0 w 7190405"/>
                  <a:gd name="connsiteY5" fmla="*/ 5207093 h 5207093"/>
                  <a:gd name="connsiteX6" fmla="*/ 0 w 7190405"/>
                  <a:gd name="connsiteY6" fmla="*/ 269439 h 5207093"/>
                  <a:gd name="connsiteX0" fmla="*/ 0 w 7190405"/>
                  <a:gd name="connsiteY0" fmla="*/ 269439 h 5491270"/>
                  <a:gd name="connsiteX1" fmla="*/ 1834634 w 7190405"/>
                  <a:gd name="connsiteY1" fmla="*/ 60328 h 5491270"/>
                  <a:gd name="connsiteX2" fmla="*/ 4952302 w 7190405"/>
                  <a:gd name="connsiteY2" fmla="*/ 34203 h 5491270"/>
                  <a:gd name="connsiteX3" fmla="*/ 7190405 w 7190405"/>
                  <a:gd name="connsiteY3" fmla="*/ 269439 h 5491270"/>
                  <a:gd name="connsiteX4" fmla="*/ 7190405 w 7190405"/>
                  <a:gd name="connsiteY4" fmla="*/ 5163550 h 5491270"/>
                  <a:gd name="connsiteX5" fmla="*/ 3628599 w 7190405"/>
                  <a:gd name="connsiteY5" fmla="*/ 4919711 h 5491270"/>
                  <a:gd name="connsiteX6" fmla="*/ 0 w 7190405"/>
                  <a:gd name="connsiteY6" fmla="*/ 5207093 h 5491270"/>
                  <a:gd name="connsiteX7" fmla="*/ 0 w 7190405"/>
                  <a:gd name="connsiteY7" fmla="*/ 269439 h 5491270"/>
                  <a:gd name="connsiteX0" fmla="*/ 0 w 7190405"/>
                  <a:gd name="connsiteY0" fmla="*/ 269439 h 5491270"/>
                  <a:gd name="connsiteX1" fmla="*/ 1834634 w 7190405"/>
                  <a:gd name="connsiteY1" fmla="*/ 60328 h 5491270"/>
                  <a:gd name="connsiteX2" fmla="*/ 4952302 w 7190405"/>
                  <a:gd name="connsiteY2" fmla="*/ 34203 h 5491270"/>
                  <a:gd name="connsiteX3" fmla="*/ 7190405 w 7190405"/>
                  <a:gd name="connsiteY3" fmla="*/ 269439 h 5491270"/>
                  <a:gd name="connsiteX4" fmla="*/ 7190405 w 7190405"/>
                  <a:gd name="connsiteY4" fmla="*/ 5163550 h 5491270"/>
                  <a:gd name="connsiteX5" fmla="*/ 3628599 w 7190405"/>
                  <a:gd name="connsiteY5" fmla="*/ 4919711 h 5491270"/>
                  <a:gd name="connsiteX6" fmla="*/ 0 w 7190405"/>
                  <a:gd name="connsiteY6" fmla="*/ 5207093 h 5491270"/>
                  <a:gd name="connsiteX7" fmla="*/ 0 w 7190405"/>
                  <a:gd name="connsiteY7" fmla="*/ 269439 h 5491270"/>
                  <a:gd name="connsiteX0" fmla="*/ 0 w 7190405"/>
                  <a:gd name="connsiteY0" fmla="*/ 269439 h 5416273"/>
                  <a:gd name="connsiteX1" fmla="*/ 1834634 w 7190405"/>
                  <a:gd name="connsiteY1" fmla="*/ 60328 h 5416273"/>
                  <a:gd name="connsiteX2" fmla="*/ 4952302 w 7190405"/>
                  <a:gd name="connsiteY2" fmla="*/ 34203 h 5416273"/>
                  <a:gd name="connsiteX3" fmla="*/ 7190405 w 7190405"/>
                  <a:gd name="connsiteY3" fmla="*/ 269439 h 5416273"/>
                  <a:gd name="connsiteX4" fmla="*/ 7190405 w 7190405"/>
                  <a:gd name="connsiteY4" fmla="*/ 5163550 h 5416273"/>
                  <a:gd name="connsiteX5" fmla="*/ 3628599 w 7190405"/>
                  <a:gd name="connsiteY5" fmla="*/ 4919711 h 5416273"/>
                  <a:gd name="connsiteX6" fmla="*/ 0 w 7190405"/>
                  <a:gd name="connsiteY6" fmla="*/ 5207093 h 5416273"/>
                  <a:gd name="connsiteX7" fmla="*/ 0 w 7190405"/>
                  <a:gd name="connsiteY7" fmla="*/ 269439 h 5416273"/>
                  <a:gd name="connsiteX0" fmla="*/ 9049 w 7199454"/>
                  <a:gd name="connsiteY0" fmla="*/ 269439 h 5389739"/>
                  <a:gd name="connsiteX1" fmla="*/ 1843683 w 7199454"/>
                  <a:gd name="connsiteY1" fmla="*/ 60328 h 5389739"/>
                  <a:gd name="connsiteX2" fmla="*/ 4961351 w 7199454"/>
                  <a:gd name="connsiteY2" fmla="*/ 34203 h 5389739"/>
                  <a:gd name="connsiteX3" fmla="*/ 7199454 w 7199454"/>
                  <a:gd name="connsiteY3" fmla="*/ 269439 h 5389739"/>
                  <a:gd name="connsiteX4" fmla="*/ 7199454 w 7199454"/>
                  <a:gd name="connsiteY4" fmla="*/ 5163550 h 5389739"/>
                  <a:gd name="connsiteX5" fmla="*/ 3637648 w 7199454"/>
                  <a:gd name="connsiteY5" fmla="*/ 4919711 h 5389739"/>
                  <a:gd name="connsiteX6" fmla="*/ 9049 w 7199454"/>
                  <a:gd name="connsiteY6" fmla="*/ 5207093 h 5389739"/>
                  <a:gd name="connsiteX7" fmla="*/ 9049 w 7199454"/>
                  <a:gd name="connsiteY7" fmla="*/ 269439 h 5389739"/>
                  <a:gd name="connsiteX0" fmla="*/ 0 w 7190405"/>
                  <a:gd name="connsiteY0" fmla="*/ 269439 h 5389739"/>
                  <a:gd name="connsiteX1" fmla="*/ 1834634 w 7190405"/>
                  <a:gd name="connsiteY1" fmla="*/ 60328 h 5389739"/>
                  <a:gd name="connsiteX2" fmla="*/ 4952302 w 7190405"/>
                  <a:gd name="connsiteY2" fmla="*/ 34203 h 5389739"/>
                  <a:gd name="connsiteX3" fmla="*/ 7190405 w 7190405"/>
                  <a:gd name="connsiteY3" fmla="*/ 269439 h 5389739"/>
                  <a:gd name="connsiteX4" fmla="*/ 7190405 w 7190405"/>
                  <a:gd name="connsiteY4" fmla="*/ 5163550 h 5389739"/>
                  <a:gd name="connsiteX5" fmla="*/ 3628599 w 7190405"/>
                  <a:gd name="connsiteY5" fmla="*/ 4919711 h 5389739"/>
                  <a:gd name="connsiteX6" fmla="*/ 0 w 7190405"/>
                  <a:gd name="connsiteY6" fmla="*/ 5207093 h 5389739"/>
                  <a:gd name="connsiteX7" fmla="*/ 0 w 7190405"/>
                  <a:gd name="connsiteY7" fmla="*/ 269439 h 5389739"/>
                  <a:gd name="connsiteX0" fmla="*/ 43543 w 7233948"/>
                  <a:gd name="connsiteY0" fmla="*/ 269439 h 5389739"/>
                  <a:gd name="connsiteX1" fmla="*/ 1878177 w 7233948"/>
                  <a:gd name="connsiteY1" fmla="*/ 60328 h 5389739"/>
                  <a:gd name="connsiteX2" fmla="*/ 4995845 w 7233948"/>
                  <a:gd name="connsiteY2" fmla="*/ 34203 h 5389739"/>
                  <a:gd name="connsiteX3" fmla="*/ 7233948 w 7233948"/>
                  <a:gd name="connsiteY3" fmla="*/ 269439 h 5389739"/>
                  <a:gd name="connsiteX4" fmla="*/ 7233948 w 7233948"/>
                  <a:gd name="connsiteY4" fmla="*/ 5163550 h 5389739"/>
                  <a:gd name="connsiteX5" fmla="*/ 3672142 w 7233948"/>
                  <a:gd name="connsiteY5" fmla="*/ 4919711 h 5389739"/>
                  <a:gd name="connsiteX6" fmla="*/ 0 w 7233948"/>
                  <a:gd name="connsiteY6" fmla="*/ 5102590 h 5389739"/>
                  <a:gd name="connsiteX7" fmla="*/ 43543 w 7233948"/>
                  <a:gd name="connsiteY7" fmla="*/ 269439 h 5389739"/>
                  <a:gd name="connsiteX0" fmla="*/ 43543 w 7233948"/>
                  <a:gd name="connsiteY0" fmla="*/ 269439 h 5415694"/>
                  <a:gd name="connsiteX1" fmla="*/ 1878177 w 7233948"/>
                  <a:gd name="connsiteY1" fmla="*/ 60328 h 5415694"/>
                  <a:gd name="connsiteX2" fmla="*/ 4995845 w 7233948"/>
                  <a:gd name="connsiteY2" fmla="*/ 34203 h 5415694"/>
                  <a:gd name="connsiteX3" fmla="*/ 7233948 w 7233948"/>
                  <a:gd name="connsiteY3" fmla="*/ 269439 h 5415694"/>
                  <a:gd name="connsiteX4" fmla="*/ 7233948 w 7233948"/>
                  <a:gd name="connsiteY4" fmla="*/ 5163550 h 5415694"/>
                  <a:gd name="connsiteX5" fmla="*/ 3602474 w 7233948"/>
                  <a:gd name="connsiteY5" fmla="*/ 5120009 h 5415694"/>
                  <a:gd name="connsiteX6" fmla="*/ 0 w 7233948"/>
                  <a:gd name="connsiteY6" fmla="*/ 5102590 h 5415694"/>
                  <a:gd name="connsiteX7" fmla="*/ 43543 w 7233948"/>
                  <a:gd name="connsiteY7" fmla="*/ 269439 h 5415694"/>
                  <a:gd name="connsiteX0" fmla="*/ 43543 w 7233948"/>
                  <a:gd name="connsiteY0" fmla="*/ 269439 h 5415694"/>
                  <a:gd name="connsiteX1" fmla="*/ 1878177 w 7233948"/>
                  <a:gd name="connsiteY1" fmla="*/ 60328 h 5415694"/>
                  <a:gd name="connsiteX2" fmla="*/ 4995845 w 7233948"/>
                  <a:gd name="connsiteY2" fmla="*/ 34203 h 5415694"/>
                  <a:gd name="connsiteX3" fmla="*/ 7233948 w 7233948"/>
                  <a:gd name="connsiteY3" fmla="*/ 269439 h 5415694"/>
                  <a:gd name="connsiteX4" fmla="*/ 7233948 w 7233948"/>
                  <a:gd name="connsiteY4" fmla="*/ 5163550 h 5415694"/>
                  <a:gd name="connsiteX5" fmla="*/ 3602474 w 7233948"/>
                  <a:gd name="connsiteY5" fmla="*/ 5120009 h 5415694"/>
                  <a:gd name="connsiteX6" fmla="*/ 0 w 7233948"/>
                  <a:gd name="connsiteY6" fmla="*/ 5102590 h 5415694"/>
                  <a:gd name="connsiteX7" fmla="*/ 43543 w 7233948"/>
                  <a:gd name="connsiteY7" fmla="*/ 269439 h 5415694"/>
                  <a:gd name="connsiteX0" fmla="*/ 43543 w 7233948"/>
                  <a:gd name="connsiteY0" fmla="*/ 269439 h 5415694"/>
                  <a:gd name="connsiteX1" fmla="*/ 1878177 w 7233948"/>
                  <a:gd name="connsiteY1" fmla="*/ 60328 h 5415694"/>
                  <a:gd name="connsiteX2" fmla="*/ 4995845 w 7233948"/>
                  <a:gd name="connsiteY2" fmla="*/ 34203 h 5415694"/>
                  <a:gd name="connsiteX3" fmla="*/ 7233948 w 7233948"/>
                  <a:gd name="connsiteY3" fmla="*/ 269439 h 5415694"/>
                  <a:gd name="connsiteX4" fmla="*/ 7233948 w 7233948"/>
                  <a:gd name="connsiteY4" fmla="*/ 5163550 h 5415694"/>
                  <a:gd name="connsiteX5" fmla="*/ 3602474 w 7233948"/>
                  <a:gd name="connsiteY5" fmla="*/ 5120009 h 5415694"/>
                  <a:gd name="connsiteX6" fmla="*/ 0 w 7233948"/>
                  <a:gd name="connsiteY6" fmla="*/ 5102590 h 5415694"/>
                  <a:gd name="connsiteX7" fmla="*/ 43543 w 7233948"/>
                  <a:gd name="connsiteY7" fmla="*/ 269439 h 5415694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33948" h="5163550">
                    <a:moveTo>
                      <a:pt x="43543" y="269439"/>
                    </a:moveTo>
                    <a:lnTo>
                      <a:pt x="1878177" y="60328"/>
                    </a:lnTo>
                    <a:cubicBezTo>
                      <a:pt x="2780486" y="67568"/>
                      <a:pt x="2918851" y="556700"/>
                      <a:pt x="4995845" y="34203"/>
                    </a:cubicBezTo>
                    <a:cubicBezTo>
                      <a:pt x="6428404" y="-70282"/>
                      <a:pt x="6450177" y="80753"/>
                      <a:pt x="7233948" y="269439"/>
                    </a:cubicBezTo>
                    <a:lnTo>
                      <a:pt x="7233948" y="5163550"/>
                    </a:lnTo>
                    <a:cubicBezTo>
                      <a:pt x="5934919" y="4780355"/>
                      <a:pt x="4748624" y="4842786"/>
                      <a:pt x="3602474" y="5120009"/>
                    </a:cubicBezTo>
                    <a:cubicBezTo>
                      <a:pt x="2325696" y="4813757"/>
                      <a:pt x="2259394" y="4580058"/>
                      <a:pt x="0" y="5102590"/>
                    </a:cubicBezTo>
                    <a:lnTo>
                      <a:pt x="43543" y="2694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3" name="Freeform: Shape 12" descr="Open book outline">
              <a:extLst>
                <a:ext uri="{FF2B5EF4-FFF2-40B4-BE49-F238E27FC236}">
                  <a16:creationId xmlns:a16="http://schemas.microsoft.com/office/drawing/2014/main" id="{7B722D87-E0F6-4530-A7CC-43C9DB056615}"/>
                </a:ext>
              </a:extLst>
            </p:cNvPr>
            <p:cNvSpPr/>
            <p:nvPr/>
          </p:nvSpPr>
          <p:spPr>
            <a:xfrm>
              <a:off x="2159726" y="966651"/>
              <a:ext cx="7358743" cy="5268686"/>
            </a:xfrm>
            <a:custGeom>
              <a:avLst/>
              <a:gdLst>
                <a:gd name="connsiteX0" fmla="*/ 3737642 w 5029200"/>
                <a:gd name="connsiteY0" fmla="*/ 158391 h 4165778"/>
                <a:gd name="connsiteX1" fmla="*/ 2588293 w 5029200"/>
                <a:gd name="connsiteY1" fmla="*/ 342132 h 4165778"/>
                <a:gd name="connsiteX2" fmla="*/ 2588293 w 5029200"/>
                <a:gd name="connsiteY2" fmla="*/ 3977266 h 4165778"/>
                <a:gd name="connsiteX3" fmla="*/ 4886990 w 5029200"/>
                <a:gd name="connsiteY3" fmla="*/ 3977266 h 4165778"/>
                <a:gd name="connsiteX4" fmla="*/ 4886990 w 5029200"/>
                <a:gd name="connsiteY4" fmla="*/ 342132 h 4165778"/>
                <a:gd name="connsiteX5" fmla="*/ 3737642 w 5029200"/>
                <a:gd name="connsiteY5" fmla="*/ 158391 h 4165778"/>
                <a:gd name="connsiteX6" fmla="*/ 1285698 w 5029200"/>
                <a:gd name="connsiteY6" fmla="*/ 158391 h 4165778"/>
                <a:gd name="connsiteX7" fmla="*/ 136349 w 5029200"/>
                <a:gd name="connsiteY7" fmla="*/ 342132 h 4165778"/>
                <a:gd name="connsiteX8" fmla="*/ 136349 w 5029200"/>
                <a:gd name="connsiteY8" fmla="*/ 3977266 h 4165778"/>
                <a:gd name="connsiteX9" fmla="*/ 2435046 w 5029200"/>
                <a:gd name="connsiteY9" fmla="*/ 3977266 h 4165778"/>
                <a:gd name="connsiteX10" fmla="*/ 2435046 w 5029200"/>
                <a:gd name="connsiteY10" fmla="*/ 342132 h 4165778"/>
                <a:gd name="connsiteX11" fmla="*/ 1285698 w 5029200"/>
                <a:gd name="connsiteY11" fmla="*/ 158391 h 4165778"/>
                <a:gd name="connsiteX12" fmla="*/ 1272577 w 5029200"/>
                <a:gd name="connsiteY12" fmla="*/ 23 h 4165778"/>
                <a:gd name="connsiteX13" fmla="*/ 2511670 w 5029200"/>
                <a:gd name="connsiteY13" fmla="*/ 201478 h 4165778"/>
                <a:gd name="connsiteX14" fmla="*/ 4988516 w 5029200"/>
                <a:gd name="connsiteY14" fmla="*/ 210190 h 4165778"/>
                <a:gd name="connsiteX15" fmla="*/ 5025985 w 5029200"/>
                <a:gd name="connsiteY15" fmla="*/ 239088 h 4165778"/>
                <a:gd name="connsiteX16" fmla="*/ 5029200 w 5029200"/>
                <a:gd name="connsiteY16" fmla="*/ 249471 h 4165778"/>
                <a:gd name="connsiteX17" fmla="*/ 5029200 w 5029200"/>
                <a:gd name="connsiteY17" fmla="*/ 4125074 h 4165778"/>
                <a:gd name="connsiteX18" fmla="*/ 5017795 w 5029200"/>
                <a:gd name="connsiteY18" fmla="*/ 4142559 h 4165778"/>
                <a:gd name="connsiteX19" fmla="*/ 4963613 w 5029200"/>
                <a:gd name="connsiteY19" fmla="*/ 4165754 h 4165778"/>
                <a:gd name="connsiteX20" fmla="*/ 4938711 w 5029200"/>
                <a:gd name="connsiteY20" fmla="*/ 4161716 h 4165778"/>
                <a:gd name="connsiteX21" fmla="*/ 2536572 w 5029200"/>
                <a:gd name="connsiteY21" fmla="*/ 4161716 h 4165778"/>
                <a:gd name="connsiteX22" fmla="*/ 2535576 w 5029200"/>
                <a:gd name="connsiteY22" fmla="*/ 4161716 h 4165778"/>
                <a:gd name="connsiteX23" fmla="*/ 2531745 w 5029200"/>
                <a:gd name="connsiteY23" fmla="*/ 4162586 h 4165778"/>
                <a:gd name="connsiteX24" fmla="*/ 2514505 w 5029200"/>
                <a:gd name="connsiteY24" fmla="*/ 4165279 h 4165778"/>
                <a:gd name="connsiteX25" fmla="*/ 2511670 w 5029200"/>
                <a:gd name="connsiteY25" fmla="*/ 4165754 h 4165778"/>
                <a:gd name="connsiteX26" fmla="*/ 2507992 w 5029200"/>
                <a:gd name="connsiteY26" fmla="*/ 4165121 h 4165778"/>
                <a:gd name="connsiteX27" fmla="*/ 2490598 w 5029200"/>
                <a:gd name="connsiteY27" fmla="*/ 4162111 h 4165778"/>
                <a:gd name="connsiteX28" fmla="*/ 2486767 w 5029200"/>
                <a:gd name="connsiteY28" fmla="*/ 4161478 h 4165778"/>
                <a:gd name="connsiteX29" fmla="*/ 84629 w 5029200"/>
                <a:gd name="connsiteY29" fmla="*/ 4161478 h 4165778"/>
                <a:gd name="connsiteX30" fmla="*/ 59703 w 5029200"/>
                <a:gd name="connsiteY30" fmla="*/ 4165778 h 4165778"/>
                <a:gd name="connsiteX31" fmla="*/ 5528 w 5029200"/>
                <a:gd name="connsiteY31" fmla="*/ 4142565 h 4165778"/>
                <a:gd name="connsiteX32" fmla="*/ 0 w 5029200"/>
                <a:gd name="connsiteY32" fmla="*/ 4134086 h 4165778"/>
                <a:gd name="connsiteX33" fmla="*/ 0 w 5029200"/>
                <a:gd name="connsiteY33" fmla="*/ 236978 h 4165778"/>
                <a:gd name="connsiteX34" fmla="*/ 34823 w 5029200"/>
                <a:gd name="connsiteY34" fmla="*/ 210111 h 4165778"/>
                <a:gd name="connsiteX35" fmla="*/ 1272577 w 5029200"/>
                <a:gd name="connsiteY35" fmla="*/ 23 h 416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29200" h="4165778">
                  <a:moveTo>
                    <a:pt x="3737642" y="158391"/>
                  </a:moveTo>
                  <a:cubicBezTo>
                    <a:pt x="3349944" y="158391"/>
                    <a:pt x="2962245" y="219638"/>
                    <a:pt x="2588293" y="342132"/>
                  </a:cubicBezTo>
                  <a:lnTo>
                    <a:pt x="2588293" y="3977266"/>
                  </a:lnTo>
                  <a:cubicBezTo>
                    <a:pt x="3337699" y="3742527"/>
                    <a:pt x="4137584" y="3742527"/>
                    <a:pt x="4886990" y="3977266"/>
                  </a:cubicBezTo>
                  <a:lnTo>
                    <a:pt x="4886990" y="342132"/>
                  </a:lnTo>
                  <a:cubicBezTo>
                    <a:pt x="4513038" y="219638"/>
                    <a:pt x="4125340" y="158391"/>
                    <a:pt x="3737642" y="158391"/>
                  </a:cubicBezTo>
                  <a:close/>
                  <a:moveTo>
                    <a:pt x="1285698" y="158391"/>
                  </a:moveTo>
                  <a:cubicBezTo>
                    <a:pt x="897999" y="158391"/>
                    <a:pt x="510301" y="219638"/>
                    <a:pt x="136349" y="342132"/>
                  </a:cubicBezTo>
                  <a:lnTo>
                    <a:pt x="136349" y="3977266"/>
                  </a:lnTo>
                  <a:cubicBezTo>
                    <a:pt x="885755" y="3742527"/>
                    <a:pt x="1685641" y="3742527"/>
                    <a:pt x="2435046" y="3977266"/>
                  </a:cubicBezTo>
                  <a:lnTo>
                    <a:pt x="2435046" y="342132"/>
                  </a:lnTo>
                  <a:cubicBezTo>
                    <a:pt x="2061094" y="219638"/>
                    <a:pt x="1673396" y="158391"/>
                    <a:pt x="1285698" y="158391"/>
                  </a:cubicBezTo>
                  <a:close/>
                  <a:moveTo>
                    <a:pt x="1272577" y="23"/>
                  </a:moveTo>
                  <a:cubicBezTo>
                    <a:pt x="1690719" y="-1434"/>
                    <a:pt x="2109084" y="65699"/>
                    <a:pt x="2511670" y="201478"/>
                  </a:cubicBezTo>
                  <a:cubicBezTo>
                    <a:pt x="3316850" y="-70056"/>
                    <a:pt x="4185137" y="-66999"/>
                    <a:pt x="4988516" y="210190"/>
                  </a:cubicBezTo>
                  <a:cubicBezTo>
                    <a:pt x="5003990" y="215686"/>
                    <a:pt x="5016922" y="225960"/>
                    <a:pt x="5025985" y="239088"/>
                  </a:cubicBezTo>
                  <a:lnTo>
                    <a:pt x="5029200" y="249471"/>
                  </a:lnTo>
                  <a:lnTo>
                    <a:pt x="5029200" y="4125074"/>
                  </a:lnTo>
                  <a:lnTo>
                    <a:pt x="5017795" y="4142559"/>
                  </a:lnTo>
                  <a:cubicBezTo>
                    <a:pt x="5003929" y="4156890"/>
                    <a:pt x="4984773" y="4165754"/>
                    <a:pt x="4963613" y="4165754"/>
                  </a:cubicBezTo>
                  <a:cubicBezTo>
                    <a:pt x="4955154" y="4165818"/>
                    <a:pt x="4946741" y="4164456"/>
                    <a:pt x="4938711" y="4161716"/>
                  </a:cubicBezTo>
                  <a:cubicBezTo>
                    <a:pt x="4159108" y="3892977"/>
                    <a:pt x="3316175" y="3892977"/>
                    <a:pt x="2536572" y="4161716"/>
                  </a:cubicBezTo>
                  <a:lnTo>
                    <a:pt x="2535576" y="4161716"/>
                  </a:lnTo>
                  <a:cubicBezTo>
                    <a:pt x="2534273" y="4162111"/>
                    <a:pt x="2532971" y="4162586"/>
                    <a:pt x="2531745" y="4162586"/>
                  </a:cubicBezTo>
                  <a:cubicBezTo>
                    <a:pt x="2526121" y="4164186"/>
                    <a:pt x="2520336" y="4165089"/>
                    <a:pt x="2514505" y="4165279"/>
                  </a:cubicBezTo>
                  <a:cubicBezTo>
                    <a:pt x="2513585" y="4165359"/>
                    <a:pt x="2512896" y="4165754"/>
                    <a:pt x="2511670" y="4165754"/>
                  </a:cubicBezTo>
                  <a:cubicBezTo>
                    <a:pt x="2510444" y="4165754"/>
                    <a:pt x="2509218" y="4165121"/>
                    <a:pt x="2507992" y="4165121"/>
                  </a:cubicBezTo>
                  <a:cubicBezTo>
                    <a:pt x="2502099" y="4164844"/>
                    <a:pt x="2496261" y="4163830"/>
                    <a:pt x="2490598" y="4162111"/>
                  </a:cubicBezTo>
                  <a:cubicBezTo>
                    <a:pt x="2489311" y="4161985"/>
                    <a:pt x="2488032" y="4161771"/>
                    <a:pt x="2486767" y="4161478"/>
                  </a:cubicBezTo>
                  <a:cubicBezTo>
                    <a:pt x="1707164" y="3892739"/>
                    <a:pt x="864232" y="3892739"/>
                    <a:pt x="84629" y="4161478"/>
                  </a:cubicBezTo>
                  <a:cubicBezTo>
                    <a:pt x="76606" y="4164329"/>
                    <a:pt x="68185" y="4165778"/>
                    <a:pt x="59703" y="4165778"/>
                  </a:cubicBezTo>
                  <a:cubicBezTo>
                    <a:pt x="38544" y="4165770"/>
                    <a:pt x="19390" y="4156900"/>
                    <a:pt x="5528" y="4142565"/>
                  </a:cubicBezTo>
                  <a:lnTo>
                    <a:pt x="0" y="4134086"/>
                  </a:lnTo>
                  <a:lnTo>
                    <a:pt x="0" y="236978"/>
                  </a:lnTo>
                  <a:lnTo>
                    <a:pt x="34823" y="210111"/>
                  </a:lnTo>
                  <a:cubicBezTo>
                    <a:pt x="436517" y="71528"/>
                    <a:pt x="854435" y="1480"/>
                    <a:pt x="1272577" y="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 dirty="0"/>
            </a:p>
          </p:txBody>
        </p:sp>
      </p:grpSp>
      <p:sp>
        <p:nvSpPr>
          <p:cNvPr id="2" name="Graphic 16" descr="Arrow: Slight curve with solid fill">
            <a:extLst>
              <a:ext uri="{FF2B5EF4-FFF2-40B4-BE49-F238E27FC236}">
                <a16:creationId xmlns:a16="http://schemas.microsoft.com/office/drawing/2014/main" id="{5857F696-E7F2-4BA9-B40A-0104D5F9A275}"/>
              </a:ext>
            </a:extLst>
          </p:cNvPr>
          <p:cNvSpPr/>
          <p:nvPr/>
        </p:nvSpPr>
        <p:spPr>
          <a:xfrm>
            <a:off x="693379" y="4205608"/>
            <a:ext cx="838226" cy="457200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" name="Graphic 17" descr="Arrow: Slight curve with solid fill">
            <a:extLst>
              <a:ext uri="{FF2B5EF4-FFF2-40B4-BE49-F238E27FC236}">
                <a16:creationId xmlns:a16="http://schemas.microsoft.com/office/drawing/2014/main" id="{41384F1E-6191-4D86-BF23-7A3CC42A2B20}"/>
              </a:ext>
            </a:extLst>
          </p:cNvPr>
          <p:cNvSpPr/>
          <p:nvPr/>
        </p:nvSpPr>
        <p:spPr>
          <a:xfrm flipH="1">
            <a:off x="693379" y="5616532"/>
            <a:ext cx="838226" cy="457200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55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63D8D93-537F-4233-8782-40251760E232}"/>
              </a:ext>
            </a:extLst>
          </p:cNvPr>
          <p:cNvSpPr/>
          <p:nvPr/>
        </p:nvSpPr>
        <p:spPr>
          <a:xfrm>
            <a:off x="7335724" y="1776826"/>
            <a:ext cx="3721682" cy="37216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8579CC85-3A6F-4159-9267-4774A5FBADCE}"/>
              </a:ext>
            </a:extLst>
          </p:cNvPr>
          <p:cNvSpPr/>
          <p:nvPr/>
        </p:nvSpPr>
        <p:spPr>
          <a:xfrm>
            <a:off x="5252400" y="4139017"/>
            <a:ext cx="2718983" cy="2718983"/>
          </a:xfrm>
          <a:prstGeom prst="pie">
            <a:avLst>
              <a:gd name="adj1" fmla="val 17172439"/>
              <a:gd name="adj2" fmla="val 152762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CA72B1-E33F-49DB-8E47-B94757C99FBF}"/>
              </a:ext>
            </a:extLst>
          </p:cNvPr>
          <p:cNvSpPr/>
          <p:nvPr/>
        </p:nvSpPr>
        <p:spPr>
          <a:xfrm>
            <a:off x="1718708" y="2411639"/>
            <a:ext cx="2164099" cy="21640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2C41B30F-3653-4C3D-B255-0B0081FF11C1}"/>
              </a:ext>
            </a:extLst>
          </p:cNvPr>
          <p:cNvSpPr/>
          <p:nvPr/>
        </p:nvSpPr>
        <p:spPr>
          <a:xfrm rot="2220772">
            <a:off x="5739383" y="3674923"/>
            <a:ext cx="846307" cy="729575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03A11DBE-6737-4FBD-BA16-5EE8F99B5D89}"/>
              </a:ext>
            </a:extLst>
          </p:cNvPr>
          <p:cNvSpPr/>
          <p:nvPr/>
        </p:nvSpPr>
        <p:spPr>
          <a:xfrm rot="18725468">
            <a:off x="5378171" y="2832640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A8A22F6C-81F0-4F1D-9DD2-C27E890E4F89}"/>
              </a:ext>
            </a:extLst>
          </p:cNvPr>
          <p:cNvSpPr/>
          <p:nvPr/>
        </p:nvSpPr>
        <p:spPr>
          <a:xfrm rot="2874532" flipH="1">
            <a:off x="6252487" y="2832641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9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Slime sprites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5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loud with solid fill">
            <a:extLst>
              <a:ext uri="{FF2B5EF4-FFF2-40B4-BE49-F238E27FC236}">
                <a16:creationId xmlns:a16="http://schemas.microsoft.com/office/drawing/2014/main" id="{77BC85C6-862F-4FFA-97E5-C16B40F9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520944" y="4601358"/>
            <a:ext cx="814986" cy="81498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A5E24C-B54C-4BBB-9E8B-DAE78A773975}"/>
              </a:ext>
            </a:extLst>
          </p:cNvPr>
          <p:cNvSpPr/>
          <p:nvPr/>
        </p:nvSpPr>
        <p:spPr>
          <a:xfrm>
            <a:off x="7141187" y="110028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59C7FE9-32F0-4A4B-862E-25AE54C8616B}"/>
              </a:ext>
            </a:extLst>
          </p:cNvPr>
          <p:cNvSpPr/>
          <p:nvPr/>
        </p:nvSpPr>
        <p:spPr>
          <a:xfrm rot="2220772">
            <a:off x="7840468" y="2134142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DB0248D9-0C92-469C-9729-7A28EB7F943C}"/>
              </a:ext>
            </a:extLst>
          </p:cNvPr>
          <p:cNvSpPr/>
          <p:nvPr/>
        </p:nvSpPr>
        <p:spPr>
          <a:xfrm rot="18725468">
            <a:off x="7536644" y="1557572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5B6E171C-9E2E-46C8-A978-1CDC3F898F6C}"/>
              </a:ext>
            </a:extLst>
          </p:cNvPr>
          <p:cNvSpPr/>
          <p:nvPr/>
        </p:nvSpPr>
        <p:spPr>
          <a:xfrm rot="2874532" flipH="1">
            <a:off x="8203835" y="1554839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raphic 36" descr="Fire with solid fill">
            <a:extLst>
              <a:ext uri="{FF2B5EF4-FFF2-40B4-BE49-F238E27FC236}">
                <a16:creationId xmlns:a16="http://schemas.microsoft.com/office/drawing/2014/main" id="{D9871605-AA89-4058-A533-27D040DD4D5C}"/>
              </a:ext>
            </a:extLst>
          </p:cNvPr>
          <p:cNvSpPr/>
          <p:nvPr/>
        </p:nvSpPr>
        <p:spPr>
          <a:xfrm flipH="1">
            <a:off x="6915106" y="984892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36" descr="Fire with solid fill">
            <a:extLst>
              <a:ext uri="{FF2B5EF4-FFF2-40B4-BE49-F238E27FC236}">
                <a16:creationId xmlns:a16="http://schemas.microsoft.com/office/drawing/2014/main" id="{EFC1F1B0-335C-4795-AE84-1ED60907BA62}"/>
              </a:ext>
            </a:extLst>
          </p:cNvPr>
          <p:cNvSpPr/>
          <p:nvPr/>
        </p:nvSpPr>
        <p:spPr>
          <a:xfrm>
            <a:off x="8727775" y="2240937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1C2B96AD-4069-4E02-96CC-33F26B628B58}"/>
              </a:ext>
            </a:extLst>
          </p:cNvPr>
          <p:cNvSpPr/>
          <p:nvPr/>
        </p:nvSpPr>
        <p:spPr>
          <a:xfrm>
            <a:off x="7240911" y="4666878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596EBDF-B209-4CB1-B0D1-207751639587}"/>
              </a:ext>
            </a:extLst>
          </p:cNvPr>
          <p:cNvSpPr/>
          <p:nvPr/>
        </p:nvSpPr>
        <p:spPr>
          <a:xfrm rot="2220772">
            <a:off x="7940192" y="5700737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00A6A6FB-2D7C-498C-9352-4032CE70D2F1}"/>
              </a:ext>
            </a:extLst>
          </p:cNvPr>
          <p:cNvSpPr/>
          <p:nvPr/>
        </p:nvSpPr>
        <p:spPr>
          <a:xfrm rot="18725468">
            <a:off x="7636368" y="5124167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E89BE499-7619-4341-BDD8-E2C6E960DA94}"/>
              </a:ext>
            </a:extLst>
          </p:cNvPr>
          <p:cNvSpPr/>
          <p:nvPr/>
        </p:nvSpPr>
        <p:spPr>
          <a:xfrm rot="2874532" flipH="1">
            <a:off x="8303559" y="5121434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402A8869-A9D1-4A80-B52C-1B25390C5660}"/>
              </a:ext>
            </a:extLst>
          </p:cNvPr>
          <p:cNvSpPr/>
          <p:nvPr/>
        </p:nvSpPr>
        <p:spPr>
          <a:xfrm>
            <a:off x="10034676" y="274597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60DB370A-FCAF-45E8-A0D4-BC1D7C04016B}"/>
              </a:ext>
            </a:extLst>
          </p:cNvPr>
          <p:cNvSpPr/>
          <p:nvPr/>
        </p:nvSpPr>
        <p:spPr>
          <a:xfrm rot="2220772">
            <a:off x="10733957" y="377983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DE8D7FC7-666B-4535-85E2-7EEE17A5A30E}"/>
              </a:ext>
            </a:extLst>
          </p:cNvPr>
          <p:cNvSpPr/>
          <p:nvPr/>
        </p:nvSpPr>
        <p:spPr>
          <a:xfrm rot="18725468">
            <a:off x="10430133" y="320326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65DAA741-B0D8-42D7-8A83-3E6D68DDDD0D}"/>
              </a:ext>
            </a:extLst>
          </p:cNvPr>
          <p:cNvSpPr/>
          <p:nvPr/>
        </p:nvSpPr>
        <p:spPr>
          <a:xfrm rot="2874532" flipH="1">
            <a:off x="11097324" y="320052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raphic 33" descr="Shield with solid fill">
            <a:extLst>
              <a:ext uri="{FF2B5EF4-FFF2-40B4-BE49-F238E27FC236}">
                <a16:creationId xmlns:a16="http://schemas.microsoft.com/office/drawing/2014/main" id="{7D93DD74-898B-410A-AB13-C14F15A91B88}"/>
              </a:ext>
            </a:extLst>
          </p:cNvPr>
          <p:cNvSpPr/>
          <p:nvPr/>
        </p:nvSpPr>
        <p:spPr>
          <a:xfrm>
            <a:off x="11261338" y="3782657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0BD9F782-23C4-4358-9142-D89FEFC9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10895903" y="2337720"/>
            <a:ext cx="762000" cy="578753"/>
          </a:xfrm>
          <a:prstGeom prst="rect">
            <a:avLst/>
          </a:prstGeom>
        </p:spPr>
      </p:pic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5108F839-7333-42C9-A1AB-58B43025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9176" y="5551950"/>
            <a:ext cx="914400" cy="914400"/>
          </a:xfrm>
          <a:prstGeom prst="rect">
            <a:avLst/>
          </a:prstGeom>
        </p:spPr>
      </p:pic>
      <p:pic>
        <p:nvPicPr>
          <p:cNvPr id="20" name="Graphic 19" descr="Crown with solid fill">
            <a:extLst>
              <a:ext uri="{FF2B5EF4-FFF2-40B4-BE49-F238E27FC236}">
                <a16:creationId xmlns:a16="http://schemas.microsoft.com/office/drawing/2014/main" id="{0D81E372-F271-4706-B473-1388394CB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042141" y="695516"/>
            <a:ext cx="762000" cy="578753"/>
          </a:xfrm>
          <a:prstGeom prst="rect">
            <a:avLst/>
          </a:prstGeom>
        </p:spPr>
      </p:pic>
      <p:pic>
        <p:nvPicPr>
          <p:cNvPr id="21" name="Graphic 20" descr="Crown with solid fill">
            <a:extLst>
              <a:ext uri="{FF2B5EF4-FFF2-40B4-BE49-F238E27FC236}">
                <a16:creationId xmlns:a16="http://schemas.microsoft.com/office/drawing/2014/main" id="{D1EE4AFB-2FF9-4350-AF85-8F3DF8A1D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063972" y="4229999"/>
            <a:ext cx="762000" cy="578753"/>
          </a:xfrm>
          <a:prstGeom prst="rect">
            <a:avLst/>
          </a:prstGeom>
        </p:spPr>
      </p:pic>
      <p:sp>
        <p:nvSpPr>
          <p:cNvPr id="22" name="Oval 2">
            <a:extLst>
              <a:ext uri="{FF2B5EF4-FFF2-40B4-BE49-F238E27FC236}">
                <a16:creationId xmlns:a16="http://schemas.microsoft.com/office/drawing/2014/main" id="{7C628743-8424-41F9-A490-EB50EB3A4BBC}"/>
              </a:ext>
            </a:extLst>
          </p:cNvPr>
          <p:cNvSpPr/>
          <p:nvPr/>
        </p:nvSpPr>
        <p:spPr>
          <a:xfrm>
            <a:off x="3366212" y="84941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0170F9-E965-4FE2-A42A-221F3BD57B01}"/>
              </a:ext>
            </a:extLst>
          </p:cNvPr>
          <p:cNvSpPr/>
          <p:nvPr/>
        </p:nvSpPr>
        <p:spPr>
          <a:xfrm>
            <a:off x="3691743" y="129278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9A15FB-1CA0-4466-AF25-BF77AB353C48}"/>
              </a:ext>
            </a:extLst>
          </p:cNvPr>
          <p:cNvSpPr/>
          <p:nvPr/>
        </p:nvSpPr>
        <p:spPr>
          <a:xfrm>
            <a:off x="4475739" y="129278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6917B9D3-25C4-474A-BECC-C0113BFF4543}"/>
              </a:ext>
            </a:extLst>
          </p:cNvPr>
          <p:cNvSpPr/>
          <p:nvPr/>
        </p:nvSpPr>
        <p:spPr>
          <a:xfrm rot="13030263">
            <a:off x="4055930" y="1345734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Graphic 33" descr="Shield with solid fill">
            <a:extLst>
              <a:ext uri="{FF2B5EF4-FFF2-40B4-BE49-F238E27FC236}">
                <a16:creationId xmlns:a16="http://schemas.microsoft.com/office/drawing/2014/main" id="{1D049E96-DA56-4797-996B-936F64ADA8E4}"/>
              </a:ext>
            </a:extLst>
          </p:cNvPr>
          <p:cNvSpPr/>
          <p:nvPr/>
        </p:nvSpPr>
        <p:spPr>
          <a:xfrm>
            <a:off x="4738990" y="1814897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7997D6A-D657-4BF4-A586-09BD20D6C908}"/>
              </a:ext>
            </a:extLst>
          </p:cNvPr>
          <p:cNvSpPr/>
          <p:nvPr/>
        </p:nvSpPr>
        <p:spPr>
          <a:xfrm>
            <a:off x="517280" y="174617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DBCB15-701F-4787-AE4B-BE56B03AB59F}"/>
              </a:ext>
            </a:extLst>
          </p:cNvPr>
          <p:cNvSpPr/>
          <p:nvPr/>
        </p:nvSpPr>
        <p:spPr>
          <a:xfrm rot="2003861">
            <a:off x="842812" y="2285381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1AE597-3BA1-4D94-BCC5-44FF595BAE8D}"/>
              </a:ext>
            </a:extLst>
          </p:cNvPr>
          <p:cNvSpPr/>
          <p:nvPr/>
        </p:nvSpPr>
        <p:spPr>
          <a:xfrm rot="19785904">
            <a:off x="1626807" y="228538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2F8924E8-5E3C-4E8F-929C-D056FF33A20B}"/>
              </a:ext>
            </a:extLst>
          </p:cNvPr>
          <p:cNvSpPr/>
          <p:nvPr/>
        </p:nvSpPr>
        <p:spPr>
          <a:xfrm rot="2220772">
            <a:off x="1181390" y="262728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Graphic 36" descr="Fire with solid fill">
            <a:extLst>
              <a:ext uri="{FF2B5EF4-FFF2-40B4-BE49-F238E27FC236}">
                <a16:creationId xmlns:a16="http://schemas.microsoft.com/office/drawing/2014/main" id="{FC9E6011-F579-4BEB-9879-AD6663CDC87F}"/>
              </a:ext>
            </a:extLst>
          </p:cNvPr>
          <p:cNvSpPr/>
          <p:nvPr/>
        </p:nvSpPr>
        <p:spPr>
          <a:xfrm flipH="1">
            <a:off x="293505" y="1519090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" name="Graphic 36" descr="Fire with solid fill">
            <a:extLst>
              <a:ext uri="{FF2B5EF4-FFF2-40B4-BE49-F238E27FC236}">
                <a16:creationId xmlns:a16="http://schemas.microsoft.com/office/drawing/2014/main" id="{FCA88F4F-991F-4738-9CA5-E3B35B7B5646}"/>
              </a:ext>
            </a:extLst>
          </p:cNvPr>
          <p:cNvSpPr/>
          <p:nvPr/>
        </p:nvSpPr>
        <p:spPr>
          <a:xfrm>
            <a:off x="2106174" y="2775135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33" name="Graphic 32" descr="Cloud with solid fill">
            <a:extLst>
              <a:ext uri="{FF2B5EF4-FFF2-40B4-BE49-F238E27FC236}">
                <a16:creationId xmlns:a16="http://schemas.microsoft.com/office/drawing/2014/main" id="{185094EC-5778-4803-93BB-3BF93F48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36105" y="4052948"/>
            <a:ext cx="814986" cy="814986"/>
          </a:xfrm>
          <a:prstGeom prst="rect">
            <a:avLst/>
          </a:prstGeom>
        </p:spPr>
      </p:pic>
      <p:sp>
        <p:nvSpPr>
          <p:cNvPr id="34" name="Oval 2">
            <a:extLst>
              <a:ext uri="{FF2B5EF4-FFF2-40B4-BE49-F238E27FC236}">
                <a16:creationId xmlns:a16="http://schemas.microsoft.com/office/drawing/2014/main" id="{D16F5C66-A986-43F0-A5C7-3DD8846E42AD}"/>
              </a:ext>
            </a:extLst>
          </p:cNvPr>
          <p:cNvSpPr/>
          <p:nvPr/>
        </p:nvSpPr>
        <p:spPr>
          <a:xfrm>
            <a:off x="2902416" y="4061640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5CF41C-E78B-48E4-9C94-F91DE322B955}"/>
              </a:ext>
            </a:extLst>
          </p:cNvPr>
          <p:cNvSpPr/>
          <p:nvPr/>
        </p:nvSpPr>
        <p:spPr>
          <a:xfrm rot="19461274">
            <a:off x="3227947" y="4600846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7D7822-00F4-432B-A9FB-50E5F196A64B}"/>
              </a:ext>
            </a:extLst>
          </p:cNvPr>
          <p:cNvSpPr/>
          <p:nvPr/>
        </p:nvSpPr>
        <p:spPr>
          <a:xfrm rot="2407115">
            <a:off x="4011943" y="4600846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CD6E4147-6D07-4B29-8755-44F77C802B0F}"/>
              </a:ext>
            </a:extLst>
          </p:cNvPr>
          <p:cNvSpPr/>
          <p:nvPr/>
        </p:nvSpPr>
        <p:spPr>
          <a:xfrm rot="2220772">
            <a:off x="3566526" y="4942744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8" name="Graphic 37" descr="Cloud with solid fill">
            <a:extLst>
              <a:ext uri="{FF2B5EF4-FFF2-40B4-BE49-F238E27FC236}">
                <a16:creationId xmlns:a16="http://schemas.microsoft.com/office/drawing/2014/main" id="{E9F7A6AF-BAF2-4262-827F-90F76344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337" y="5003540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A630927-B977-4B03-ACB9-0156B592DEC7}"/>
              </a:ext>
            </a:extLst>
          </p:cNvPr>
          <p:cNvSpPr/>
          <p:nvPr/>
        </p:nvSpPr>
        <p:spPr>
          <a:xfrm>
            <a:off x="0" y="6273225"/>
            <a:ext cx="33096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slime sprites</a:t>
            </a:r>
          </a:p>
        </p:txBody>
      </p:sp>
    </p:spTree>
    <p:extLst>
      <p:ext uri="{BB962C8B-B14F-4D97-AF65-F5344CB8AC3E}">
        <p14:creationId xmlns:p14="http://schemas.microsoft.com/office/powerpoint/2010/main" val="55600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 descr="Pegasus with solid fill">
            <a:extLst>
              <a:ext uri="{FF2B5EF4-FFF2-40B4-BE49-F238E27FC236}">
                <a16:creationId xmlns:a16="http://schemas.microsoft.com/office/drawing/2014/main" id="{69BD9BA0-744D-467F-A0A9-BDB002BC7247}"/>
              </a:ext>
            </a:extLst>
          </p:cNvPr>
          <p:cNvSpPr/>
          <p:nvPr/>
        </p:nvSpPr>
        <p:spPr>
          <a:xfrm flipH="1">
            <a:off x="5482927" y="5273505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Freeform: Shape 27" descr="Pegasus with solid fill">
            <a:extLst>
              <a:ext uri="{FF2B5EF4-FFF2-40B4-BE49-F238E27FC236}">
                <a16:creationId xmlns:a16="http://schemas.microsoft.com/office/drawing/2014/main" id="{E0FDDBC9-872D-482B-A960-28CE7A192737}"/>
              </a:ext>
            </a:extLst>
          </p:cNvPr>
          <p:cNvSpPr/>
          <p:nvPr/>
        </p:nvSpPr>
        <p:spPr>
          <a:xfrm>
            <a:off x="3138061" y="5273505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507293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206574" y="5830558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902750" y="5253988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569941" y="5251255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865140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190672" y="5335904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974667" y="5335905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529250" y="5677803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Graphic 36" descr="Fire with solid fill">
            <a:extLst>
              <a:ext uri="{FF2B5EF4-FFF2-40B4-BE49-F238E27FC236}">
                <a16:creationId xmlns:a16="http://schemas.microsoft.com/office/drawing/2014/main" id="{6984FEE8-B93F-499B-BA07-8BDBF41F83D9}"/>
              </a:ext>
            </a:extLst>
          </p:cNvPr>
          <p:cNvSpPr/>
          <p:nvPr/>
        </p:nvSpPr>
        <p:spPr>
          <a:xfrm flipH="1">
            <a:off x="281212" y="4681308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0" name="Graphic 36" descr="Fire with solid fill">
            <a:extLst>
              <a:ext uri="{FF2B5EF4-FFF2-40B4-BE49-F238E27FC236}">
                <a16:creationId xmlns:a16="http://schemas.microsoft.com/office/drawing/2014/main" id="{C7278DBD-8666-4CC4-8EDD-6B5249348EB7}"/>
              </a:ext>
            </a:extLst>
          </p:cNvPr>
          <p:cNvSpPr/>
          <p:nvPr/>
        </p:nvSpPr>
        <p:spPr>
          <a:xfrm>
            <a:off x="2093881" y="5937353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8" name="Graphic 7" descr="Tornado with solid fill">
            <a:extLst>
              <a:ext uri="{FF2B5EF4-FFF2-40B4-BE49-F238E27FC236}">
                <a16:creationId xmlns:a16="http://schemas.microsoft.com/office/drawing/2014/main" id="{CDFF09A6-053C-4C37-99B0-F7E137801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975" y="4093763"/>
            <a:ext cx="914400" cy="914400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AE3B0C61-FF4B-4C97-9C46-EBF31ABD3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9917" y="5519643"/>
            <a:ext cx="678795" cy="678795"/>
          </a:xfrm>
          <a:prstGeom prst="rect">
            <a:avLst/>
          </a:prstGeom>
        </p:spPr>
      </p:pic>
      <p:pic>
        <p:nvPicPr>
          <p:cNvPr id="44" name="Graphic 43" descr="Windy with solid fill">
            <a:extLst>
              <a:ext uri="{FF2B5EF4-FFF2-40B4-BE49-F238E27FC236}">
                <a16:creationId xmlns:a16="http://schemas.microsoft.com/office/drawing/2014/main" id="{01095D03-C415-4210-A49D-D5B58B480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0667" y="5344729"/>
            <a:ext cx="722756" cy="722756"/>
          </a:xfrm>
          <a:prstGeom prst="rect">
            <a:avLst/>
          </a:prstGeom>
        </p:spPr>
      </p:pic>
      <p:sp>
        <p:nvSpPr>
          <p:cNvPr id="42" name="Oval 2">
            <a:extLst>
              <a:ext uri="{FF2B5EF4-FFF2-40B4-BE49-F238E27FC236}">
                <a16:creationId xmlns:a16="http://schemas.microsoft.com/office/drawing/2014/main" id="{7A71701A-C39E-43B6-949F-A5D8339AFC2A}"/>
              </a:ext>
            </a:extLst>
          </p:cNvPr>
          <p:cNvSpPr/>
          <p:nvPr/>
        </p:nvSpPr>
        <p:spPr>
          <a:xfrm>
            <a:off x="1019132" y="361734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7921C6-1166-4356-838F-58B77755F579}"/>
              </a:ext>
            </a:extLst>
          </p:cNvPr>
          <p:cNvSpPr/>
          <p:nvPr/>
        </p:nvSpPr>
        <p:spPr>
          <a:xfrm rot="19461274">
            <a:off x="1344663" y="900940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AE7EE5-0916-4C7A-B5E8-D27E7ACB3A08}"/>
              </a:ext>
            </a:extLst>
          </p:cNvPr>
          <p:cNvSpPr/>
          <p:nvPr/>
        </p:nvSpPr>
        <p:spPr>
          <a:xfrm rot="2407115">
            <a:off x="2128659" y="900940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id="{F4357714-87C7-40E5-B1C1-D9E4D8063CD7}"/>
              </a:ext>
            </a:extLst>
          </p:cNvPr>
          <p:cNvSpPr/>
          <p:nvPr/>
        </p:nvSpPr>
        <p:spPr>
          <a:xfrm rot="2220772">
            <a:off x="1683242" y="1242838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416B20EB-C335-4C4F-B04C-334211A9E9CE}"/>
              </a:ext>
            </a:extLst>
          </p:cNvPr>
          <p:cNvSpPr/>
          <p:nvPr/>
        </p:nvSpPr>
        <p:spPr>
          <a:xfrm>
            <a:off x="1001790" y="237876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Block Arc 49">
            <a:extLst>
              <a:ext uri="{FF2B5EF4-FFF2-40B4-BE49-F238E27FC236}">
                <a16:creationId xmlns:a16="http://schemas.microsoft.com/office/drawing/2014/main" id="{70322805-3F6B-43CB-A0CA-42FF6D1B2069}"/>
              </a:ext>
            </a:extLst>
          </p:cNvPr>
          <p:cNvSpPr/>
          <p:nvPr/>
        </p:nvSpPr>
        <p:spPr>
          <a:xfrm rot="2220772">
            <a:off x="1695340" y="3412621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6A30554D-793E-4B5A-AB41-D81F342F99A4}"/>
              </a:ext>
            </a:extLst>
          </p:cNvPr>
          <p:cNvSpPr/>
          <p:nvPr/>
        </p:nvSpPr>
        <p:spPr>
          <a:xfrm rot="18725468">
            <a:off x="1391516" y="2836051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Chord 51">
            <a:extLst>
              <a:ext uri="{FF2B5EF4-FFF2-40B4-BE49-F238E27FC236}">
                <a16:creationId xmlns:a16="http://schemas.microsoft.com/office/drawing/2014/main" id="{BFC64455-A7E1-4142-87A5-84C936676F1C}"/>
              </a:ext>
            </a:extLst>
          </p:cNvPr>
          <p:cNvSpPr/>
          <p:nvPr/>
        </p:nvSpPr>
        <p:spPr>
          <a:xfrm rot="2874532" flipH="1">
            <a:off x="2058707" y="2833318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BFC7B07A-F013-47C3-9B12-C60DCB45A281}"/>
              </a:ext>
            </a:extLst>
          </p:cNvPr>
          <p:cNvSpPr/>
          <p:nvPr/>
        </p:nvSpPr>
        <p:spPr>
          <a:xfrm>
            <a:off x="3760472" y="237876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4E1E59-3CDE-44CC-939F-C36B24DE0206}"/>
              </a:ext>
            </a:extLst>
          </p:cNvPr>
          <p:cNvSpPr/>
          <p:nvPr/>
        </p:nvSpPr>
        <p:spPr>
          <a:xfrm>
            <a:off x="4086003" y="282213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6BA52B-A3AB-4E6B-B869-0C0CDDB75B66}"/>
              </a:ext>
            </a:extLst>
          </p:cNvPr>
          <p:cNvSpPr/>
          <p:nvPr/>
        </p:nvSpPr>
        <p:spPr>
          <a:xfrm>
            <a:off x="4869999" y="282213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id="{48FDE5CC-8E2C-441C-8242-2D37C7732861}"/>
              </a:ext>
            </a:extLst>
          </p:cNvPr>
          <p:cNvSpPr/>
          <p:nvPr/>
        </p:nvSpPr>
        <p:spPr>
          <a:xfrm>
            <a:off x="3760472" y="34650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760E9A-AA28-4F2E-8354-57FB47ED1FA1}"/>
              </a:ext>
            </a:extLst>
          </p:cNvPr>
          <p:cNvSpPr/>
          <p:nvPr/>
        </p:nvSpPr>
        <p:spPr>
          <a:xfrm rot="2003861">
            <a:off x="4086004" y="885706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3C5749-FCF1-4A62-B0E3-3E0274F031FD}"/>
              </a:ext>
            </a:extLst>
          </p:cNvPr>
          <p:cNvSpPr/>
          <p:nvPr/>
        </p:nvSpPr>
        <p:spPr>
          <a:xfrm rot="19785904">
            <a:off x="4869999" y="885707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Block Arc 58">
            <a:extLst>
              <a:ext uri="{FF2B5EF4-FFF2-40B4-BE49-F238E27FC236}">
                <a16:creationId xmlns:a16="http://schemas.microsoft.com/office/drawing/2014/main" id="{2F77D87D-8668-4D33-915C-41009F09DDF2}"/>
              </a:ext>
            </a:extLst>
          </p:cNvPr>
          <p:cNvSpPr/>
          <p:nvPr/>
        </p:nvSpPr>
        <p:spPr>
          <a:xfrm rot="2220772">
            <a:off x="4424582" y="1227605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0" name="Block Arc 59">
            <a:extLst>
              <a:ext uri="{FF2B5EF4-FFF2-40B4-BE49-F238E27FC236}">
                <a16:creationId xmlns:a16="http://schemas.microsoft.com/office/drawing/2014/main" id="{38D303DD-06F8-4BD1-8A4B-F472E1D49B23}"/>
              </a:ext>
            </a:extLst>
          </p:cNvPr>
          <p:cNvSpPr/>
          <p:nvPr/>
        </p:nvSpPr>
        <p:spPr>
          <a:xfrm rot="13030263">
            <a:off x="4450190" y="2875084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" name="Freeform: Shape 60" descr="Pegasus with solid fill">
            <a:extLst>
              <a:ext uri="{FF2B5EF4-FFF2-40B4-BE49-F238E27FC236}">
                <a16:creationId xmlns:a16="http://schemas.microsoft.com/office/drawing/2014/main" id="{629C6467-6D44-4AA1-A9AE-91BC16170A4E}"/>
              </a:ext>
            </a:extLst>
          </p:cNvPr>
          <p:cNvSpPr/>
          <p:nvPr/>
        </p:nvSpPr>
        <p:spPr>
          <a:xfrm rot="21148788" flipH="1">
            <a:off x="10515357" y="330049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62" name="Freeform: Shape 61" descr="Pegasus with solid fill">
            <a:extLst>
              <a:ext uri="{FF2B5EF4-FFF2-40B4-BE49-F238E27FC236}">
                <a16:creationId xmlns:a16="http://schemas.microsoft.com/office/drawing/2014/main" id="{7E764994-2F5D-466D-BB5A-5D527B6592E0}"/>
              </a:ext>
            </a:extLst>
          </p:cNvPr>
          <p:cNvSpPr/>
          <p:nvPr/>
        </p:nvSpPr>
        <p:spPr>
          <a:xfrm>
            <a:off x="8534780" y="279163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id="{D675B81D-7A0B-4156-8F53-2D84C02D2E29}"/>
              </a:ext>
            </a:extLst>
          </p:cNvPr>
          <p:cNvSpPr/>
          <p:nvPr/>
        </p:nvSpPr>
        <p:spPr>
          <a:xfrm>
            <a:off x="9064675" y="6753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62C004-2221-4288-9376-7AE34FD36F15}"/>
              </a:ext>
            </a:extLst>
          </p:cNvPr>
          <p:cNvSpPr/>
          <p:nvPr/>
        </p:nvSpPr>
        <p:spPr>
          <a:xfrm rot="19461274">
            <a:off x="9390206" y="60674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942923-E514-4122-967E-0EF0C04CE389}"/>
              </a:ext>
            </a:extLst>
          </p:cNvPr>
          <p:cNvSpPr/>
          <p:nvPr/>
        </p:nvSpPr>
        <p:spPr>
          <a:xfrm rot="2407115">
            <a:off x="10174202" y="60674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276AE724-B26D-40FE-B31E-574A4465A892}"/>
              </a:ext>
            </a:extLst>
          </p:cNvPr>
          <p:cNvSpPr/>
          <p:nvPr/>
        </p:nvSpPr>
        <p:spPr>
          <a:xfrm rot="2220772">
            <a:off x="9728785" y="94864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890527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216058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000054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1554637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890526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584076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280252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947443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3649208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3974739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4758735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631867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3957399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741394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295977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338926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2F8C3461-46BC-4B47-AF7A-00BF3C3FBC08}"/>
              </a:ext>
            </a:extLst>
          </p:cNvPr>
          <p:cNvSpPr/>
          <p:nvPr/>
        </p:nvSpPr>
        <p:spPr>
          <a:xfrm>
            <a:off x="6599005" y="9185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E4103-BE6D-4ABC-B58B-4AFE2C86CE70}"/>
              </a:ext>
            </a:extLst>
          </p:cNvPr>
          <p:cNvSpPr/>
          <p:nvPr/>
        </p:nvSpPr>
        <p:spPr>
          <a:xfrm rot="19461274">
            <a:off x="6924536" y="14577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A954A4-220B-4797-8145-18B326244E04}"/>
              </a:ext>
            </a:extLst>
          </p:cNvPr>
          <p:cNvSpPr/>
          <p:nvPr/>
        </p:nvSpPr>
        <p:spPr>
          <a:xfrm rot="2407115">
            <a:off x="7708532" y="14577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92076C68-8672-484D-A4B9-70F1DC2D98ED}"/>
              </a:ext>
            </a:extLst>
          </p:cNvPr>
          <p:cNvSpPr/>
          <p:nvPr/>
        </p:nvSpPr>
        <p:spPr>
          <a:xfrm rot="2220772">
            <a:off x="7263115" y="17996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B8033EA4-B773-4D45-B306-51CA1A0C3AC7}"/>
              </a:ext>
            </a:extLst>
          </p:cNvPr>
          <p:cNvSpPr/>
          <p:nvPr/>
        </p:nvSpPr>
        <p:spPr>
          <a:xfrm>
            <a:off x="6599004" y="36744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16D9BEC0-3A74-4B28-AF56-E77BFFAA357B}"/>
              </a:ext>
            </a:extLst>
          </p:cNvPr>
          <p:cNvSpPr/>
          <p:nvPr/>
        </p:nvSpPr>
        <p:spPr>
          <a:xfrm rot="2220772">
            <a:off x="7292554" y="47083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8" name="Chord 47">
            <a:extLst>
              <a:ext uri="{FF2B5EF4-FFF2-40B4-BE49-F238E27FC236}">
                <a16:creationId xmlns:a16="http://schemas.microsoft.com/office/drawing/2014/main" id="{E64BEEE0-9302-4E66-A156-38DF28B32CA5}"/>
              </a:ext>
            </a:extLst>
          </p:cNvPr>
          <p:cNvSpPr/>
          <p:nvPr/>
        </p:nvSpPr>
        <p:spPr>
          <a:xfrm rot="18725468">
            <a:off x="6988730" y="41317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1BA2DF3F-1305-4F06-9F33-1F5F59146C2E}"/>
              </a:ext>
            </a:extLst>
          </p:cNvPr>
          <p:cNvSpPr/>
          <p:nvPr/>
        </p:nvSpPr>
        <p:spPr>
          <a:xfrm rot="2874532" flipH="1">
            <a:off x="7655921" y="41290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2">
            <a:extLst>
              <a:ext uri="{FF2B5EF4-FFF2-40B4-BE49-F238E27FC236}">
                <a16:creationId xmlns:a16="http://schemas.microsoft.com/office/drawing/2014/main" id="{5C032C7B-0D2B-4AE5-8DE3-2486F24AC8F8}"/>
              </a:ext>
            </a:extLst>
          </p:cNvPr>
          <p:cNvSpPr/>
          <p:nvPr/>
        </p:nvSpPr>
        <p:spPr>
          <a:xfrm>
            <a:off x="9357686" y="36744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7FA219-9A9E-47E6-8A4B-F415BD74C78C}"/>
              </a:ext>
            </a:extLst>
          </p:cNvPr>
          <p:cNvSpPr/>
          <p:nvPr/>
        </p:nvSpPr>
        <p:spPr>
          <a:xfrm>
            <a:off x="9683217" y="41178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E2AE6B-77F4-4304-9A41-25E35961AA0A}"/>
              </a:ext>
            </a:extLst>
          </p:cNvPr>
          <p:cNvSpPr/>
          <p:nvPr/>
        </p:nvSpPr>
        <p:spPr>
          <a:xfrm>
            <a:off x="10467213" y="41178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C9C0D342-10EB-43AC-88F7-1E29C94B16DD}"/>
              </a:ext>
            </a:extLst>
          </p:cNvPr>
          <p:cNvSpPr/>
          <p:nvPr/>
        </p:nvSpPr>
        <p:spPr>
          <a:xfrm>
            <a:off x="9340345" y="9032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F146D2-7E45-4005-B304-B97ECCF1B370}"/>
              </a:ext>
            </a:extLst>
          </p:cNvPr>
          <p:cNvSpPr/>
          <p:nvPr/>
        </p:nvSpPr>
        <p:spPr>
          <a:xfrm rot="2003861">
            <a:off x="9665877" y="14424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059C02F-1CF4-4048-B8EC-0F9BA0746611}"/>
              </a:ext>
            </a:extLst>
          </p:cNvPr>
          <p:cNvSpPr/>
          <p:nvPr/>
        </p:nvSpPr>
        <p:spPr>
          <a:xfrm rot="19785904">
            <a:off x="10449872" y="14424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Block Arc 55">
            <a:extLst>
              <a:ext uri="{FF2B5EF4-FFF2-40B4-BE49-F238E27FC236}">
                <a16:creationId xmlns:a16="http://schemas.microsoft.com/office/drawing/2014/main" id="{B569B1AC-F308-483D-86FB-727D1A3BD71E}"/>
              </a:ext>
            </a:extLst>
          </p:cNvPr>
          <p:cNvSpPr/>
          <p:nvPr/>
        </p:nvSpPr>
        <p:spPr>
          <a:xfrm rot="2220772">
            <a:off x="10004455" y="17843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4D87F211-9E45-468F-AC1A-08424E68ABEB}"/>
              </a:ext>
            </a:extLst>
          </p:cNvPr>
          <p:cNvSpPr/>
          <p:nvPr/>
        </p:nvSpPr>
        <p:spPr>
          <a:xfrm rot="13030263">
            <a:off x="10047404" y="41708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Home and town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23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B7CC7-1596-4105-BFC8-854CAECD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EF5D867-3B32-4CDB-8DA6-87663CF73DF7}"/>
              </a:ext>
            </a:extLst>
          </p:cNvPr>
          <p:cNvGrpSpPr/>
          <p:nvPr/>
        </p:nvGrpSpPr>
        <p:grpSpPr>
          <a:xfrm>
            <a:off x="5260923" y="3469751"/>
            <a:ext cx="950194" cy="668229"/>
            <a:chOff x="3743256" y="4356258"/>
            <a:chExt cx="1815830" cy="1276992"/>
          </a:xfrm>
        </p:grpSpPr>
        <p:sp>
          <p:nvSpPr>
            <p:cNvPr id="9" name="Graphic 5" descr="Briefcase with solid fill">
              <a:extLst>
                <a:ext uri="{FF2B5EF4-FFF2-40B4-BE49-F238E27FC236}">
                  <a16:creationId xmlns:a16="http://schemas.microsoft.com/office/drawing/2014/main" id="{0791FAB9-921F-4D25-A088-348F83CF6CCF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" name="Freeform: Shape 12" descr="Briefcase with solid fill">
              <a:extLst>
                <a:ext uri="{FF2B5EF4-FFF2-40B4-BE49-F238E27FC236}">
                  <a16:creationId xmlns:a16="http://schemas.microsoft.com/office/drawing/2014/main" id="{EBBE01D2-B067-4581-8386-FC151D8D5F57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1" name="Graphic 7" descr="Bed with solid fill">
            <a:extLst>
              <a:ext uri="{FF2B5EF4-FFF2-40B4-BE49-F238E27FC236}">
                <a16:creationId xmlns:a16="http://schemas.microsoft.com/office/drawing/2014/main" id="{095ADE9B-ED92-4A3C-903B-4E2C324543EB}"/>
              </a:ext>
            </a:extLst>
          </p:cNvPr>
          <p:cNvSpPr/>
          <p:nvPr/>
        </p:nvSpPr>
        <p:spPr>
          <a:xfrm>
            <a:off x="2885376" y="2644175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257300-C91D-4974-84CE-2EF96D7C529F}"/>
              </a:ext>
            </a:extLst>
          </p:cNvPr>
          <p:cNvGrpSpPr/>
          <p:nvPr/>
        </p:nvGrpSpPr>
        <p:grpSpPr>
          <a:xfrm>
            <a:off x="7645940" y="2491006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44" name="Graphic 29" descr="Storytelling with solid fill">
            <a:extLst>
              <a:ext uri="{FF2B5EF4-FFF2-40B4-BE49-F238E27FC236}">
                <a16:creationId xmlns:a16="http://schemas.microsoft.com/office/drawing/2014/main" id="{45481E42-7500-4BD1-BBD4-02B2825B8694}"/>
              </a:ext>
            </a:extLst>
          </p:cNvPr>
          <p:cNvSpPr/>
          <p:nvPr/>
        </p:nvSpPr>
        <p:spPr>
          <a:xfrm rot="20775425">
            <a:off x="3118068" y="3905129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49" name="Graphic 47" descr="Window with solid fill">
            <a:extLst>
              <a:ext uri="{FF2B5EF4-FFF2-40B4-BE49-F238E27FC236}">
                <a16:creationId xmlns:a16="http://schemas.microsoft.com/office/drawing/2014/main" id="{9631C245-C868-44F5-A27D-E5012E9D6FB6}"/>
              </a:ext>
            </a:extLst>
          </p:cNvPr>
          <p:cNvSpPr/>
          <p:nvPr/>
        </p:nvSpPr>
        <p:spPr>
          <a:xfrm>
            <a:off x="5280076" y="1237413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11BD27-5389-4E2B-92CC-D37DF1364AFF}"/>
              </a:ext>
            </a:extLst>
          </p:cNvPr>
          <p:cNvGrpSpPr/>
          <p:nvPr/>
        </p:nvGrpSpPr>
        <p:grpSpPr>
          <a:xfrm>
            <a:off x="2915325" y="4883085"/>
            <a:ext cx="940238" cy="1115566"/>
            <a:chOff x="2737268" y="5038110"/>
            <a:chExt cx="648652" cy="762000"/>
          </a:xfrm>
        </p:grpSpPr>
        <p:sp>
          <p:nvSpPr>
            <p:cNvPr id="52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881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 descr="Man with solid fill">
            <a:extLst>
              <a:ext uri="{FF2B5EF4-FFF2-40B4-BE49-F238E27FC236}">
                <a16:creationId xmlns:a16="http://schemas.microsoft.com/office/drawing/2014/main" id="{C9E1870E-B470-4BF3-A3DC-66D39F5712E3}"/>
              </a:ext>
            </a:extLst>
          </p:cNvPr>
          <p:cNvGrpSpPr/>
          <p:nvPr/>
        </p:nvGrpSpPr>
        <p:grpSpPr>
          <a:xfrm>
            <a:off x="10552718" y="1843234"/>
            <a:ext cx="687699" cy="1406656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5" name="Graphic 2" descr="Man with solid fill">
              <a:extLst>
                <a:ext uri="{FF2B5EF4-FFF2-40B4-BE49-F238E27FC236}">
                  <a16:creationId xmlns:a16="http://schemas.microsoft.com/office/drawing/2014/main" id="{F3E434BF-F03E-44AD-8A96-C24552656499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" name="Graphic 2" descr="Man with solid fill">
              <a:extLst>
                <a:ext uri="{FF2B5EF4-FFF2-40B4-BE49-F238E27FC236}">
                  <a16:creationId xmlns:a16="http://schemas.microsoft.com/office/drawing/2014/main" id="{0F905BE3-AC13-49AC-AE2C-B4CA386A2D20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4F2874-23EB-469D-BA37-DFA28D493E42}"/>
              </a:ext>
            </a:extLst>
          </p:cNvPr>
          <p:cNvSpPr/>
          <p:nvPr/>
        </p:nvSpPr>
        <p:spPr>
          <a:xfrm>
            <a:off x="1604662" y="155542"/>
            <a:ext cx="7962343" cy="636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81BC53-F853-4BBD-AF2E-C8FC2D6F4100}"/>
              </a:ext>
            </a:extLst>
          </p:cNvPr>
          <p:cNvSpPr/>
          <p:nvPr/>
        </p:nvSpPr>
        <p:spPr>
          <a:xfrm>
            <a:off x="2615269" y="169783"/>
            <a:ext cx="5404597" cy="3597829"/>
          </a:xfrm>
          <a:custGeom>
            <a:avLst/>
            <a:gdLst>
              <a:gd name="connsiteX0" fmla="*/ 0 w 4524866"/>
              <a:gd name="connsiteY0" fmla="*/ 84842 h 3186260"/>
              <a:gd name="connsiteX1" fmla="*/ 94268 w 4524866"/>
              <a:gd name="connsiteY1" fmla="*/ 3186260 h 3186260"/>
              <a:gd name="connsiteX2" fmla="*/ 4524866 w 4524866"/>
              <a:gd name="connsiteY2" fmla="*/ 3139126 h 3186260"/>
              <a:gd name="connsiteX3" fmla="*/ 4515440 w 4524866"/>
              <a:gd name="connsiteY3" fmla="*/ 0 h 3186260"/>
              <a:gd name="connsiteX4" fmla="*/ 0 w 4524866"/>
              <a:gd name="connsiteY4" fmla="*/ 84842 h 3186260"/>
              <a:gd name="connsiteX0" fmla="*/ 0 w 4524866"/>
              <a:gd name="connsiteY0" fmla="*/ 0 h 3101418"/>
              <a:gd name="connsiteX1" fmla="*/ 94268 w 4524866"/>
              <a:gd name="connsiteY1" fmla="*/ 3101418 h 3101418"/>
              <a:gd name="connsiteX2" fmla="*/ 4524866 w 4524866"/>
              <a:gd name="connsiteY2" fmla="*/ 3054284 h 3101418"/>
              <a:gd name="connsiteX3" fmla="*/ 4507071 w 4524866"/>
              <a:gd name="connsiteY3" fmla="*/ 47281 h 3101418"/>
              <a:gd name="connsiteX4" fmla="*/ 0 w 4524866"/>
              <a:gd name="connsiteY4" fmla="*/ 0 h 3101418"/>
              <a:gd name="connsiteX0" fmla="*/ 0 w 4650419"/>
              <a:gd name="connsiteY0" fmla="*/ 27038 h 3054137"/>
              <a:gd name="connsiteX1" fmla="*/ 219821 w 4650419"/>
              <a:gd name="connsiteY1" fmla="*/ 3054137 h 3054137"/>
              <a:gd name="connsiteX2" fmla="*/ 4650419 w 4650419"/>
              <a:gd name="connsiteY2" fmla="*/ 3007003 h 3054137"/>
              <a:gd name="connsiteX3" fmla="*/ 4632624 w 4650419"/>
              <a:gd name="connsiteY3" fmla="*/ 0 h 3054137"/>
              <a:gd name="connsiteX4" fmla="*/ 0 w 4650419"/>
              <a:gd name="connsiteY4" fmla="*/ 27038 h 30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0419" h="3054137">
                <a:moveTo>
                  <a:pt x="0" y="27038"/>
                </a:moveTo>
                <a:lnTo>
                  <a:pt x="219821" y="3054137"/>
                </a:lnTo>
                <a:lnTo>
                  <a:pt x="4650419" y="3007003"/>
                </a:lnTo>
                <a:lnTo>
                  <a:pt x="4632624" y="0"/>
                </a:lnTo>
                <a:lnTo>
                  <a:pt x="0" y="2703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BB766C-F4FC-42CB-8E52-EEF2616BE265}"/>
              </a:ext>
            </a:extLst>
          </p:cNvPr>
          <p:cNvSpPr/>
          <p:nvPr/>
        </p:nvSpPr>
        <p:spPr>
          <a:xfrm>
            <a:off x="1586613" y="3812048"/>
            <a:ext cx="7980392" cy="2834961"/>
          </a:xfrm>
          <a:custGeom>
            <a:avLst/>
            <a:gdLst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10378911 w 10529740"/>
              <a:gd name="connsiteY6" fmla="*/ 2384982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715482 w 10529740"/>
              <a:gd name="connsiteY6" fmla="*/ 2676812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93171 w 9162853"/>
              <a:gd name="connsiteY3" fmla="*/ 3016578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54261 w 9162853"/>
              <a:gd name="connsiteY3" fmla="*/ 3026306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9162853 w 9162853"/>
              <a:gd name="connsiteY3" fmla="*/ 2969444 h 3157980"/>
              <a:gd name="connsiteX4" fmla="*/ 8715482 w 9162853"/>
              <a:gd name="connsiteY4" fmla="*/ 2676812 h 3157980"/>
              <a:gd name="connsiteX5" fmla="*/ 8710267 w 9162853"/>
              <a:gd name="connsiteY5" fmla="*/ 1572672 h 3157980"/>
              <a:gd name="connsiteX6" fmla="*/ 7107810 w 9162853"/>
              <a:gd name="connsiteY6" fmla="*/ 0 h 3157980"/>
              <a:gd name="connsiteX7" fmla="*/ 1989055 w 9162853"/>
              <a:gd name="connsiteY7" fmla="*/ 47134 h 3157980"/>
              <a:gd name="connsiteX8" fmla="*/ 1932495 w 9162853"/>
              <a:gd name="connsiteY8" fmla="*/ 65988 h 3157980"/>
              <a:gd name="connsiteX0" fmla="*/ 1932495 w 9192036"/>
              <a:gd name="connsiteY0" fmla="*/ 65988 h 3157980"/>
              <a:gd name="connsiteX1" fmla="*/ 131975 w 9192036"/>
              <a:gd name="connsiteY1" fmla="*/ 2611225 h 3157980"/>
              <a:gd name="connsiteX2" fmla="*/ 0 w 9192036"/>
              <a:gd name="connsiteY2" fmla="*/ 3157980 h 3157980"/>
              <a:gd name="connsiteX3" fmla="*/ 9192036 w 9192036"/>
              <a:gd name="connsiteY3" fmla="*/ 3076448 h 3157980"/>
              <a:gd name="connsiteX4" fmla="*/ 8715482 w 9192036"/>
              <a:gd name="connsiteY4" fmla="*/ 2676812 h 3157980"/>
              <a:gd name="connsiteX5" fmla="*/ 8710267 w 9192036"/>
              <a:gd name="connsiteY5" fmla="*/ 1572672 h 3157980"/>
              <a:gd name="connsiteX6" fmla="*/ 7107810 w 9192036"/>
              <a:gd name="connsiteY6" fmla="*/ 0 h 3157980"/>
              <a:gd name="connsiteX7" fmla="*/ 1989055 w 9192036"/>
              <a:gd name="connsiteY7" fmla="*/ 47134 h 3157980"/>
              <a:gd name="connsiteX8" fmla="*/ 1932495 w 9192036"/>
              <a:gd name="connsiteY8" fmla="*/ 65988 h 3157980"/>
              <a:gd name="connsiteX0" fmla="*/ 1932495 w 8715482"/>
              <a:gd name="connsiteY0" fmla="*/ 65988 h 3157980"/>
              <a:gd name="connsiteX1" fmla="*/ 131975 w 8715482"/>
              <a:gd name="connsiteY1" fmla="*/ 2611225 h 3157980"/>
              <a:gd name="connsiteX2" fmla="*/ 0 w 8715482"/>
              <a:gd name="connsiteY2" fmla="*/ 3157980 h 3157980"/>
              <a:gd name="connsiteX3" fmla="*/ 8715482 w 8715482"/>
              <a:gd name="connsiteY3" fmla="*/ 2676812 h 3157980"/>
              <a:gd name="connsiteX4" fmla="*/ 8710267 w 8715482"/>
              <a:gd name="connsiteY4" fmla="*/ 1572672 h 3157980"/>
              <a:gd name="connsiteX5" fmla="*/ 7107810 w 8715482"/>
              <a:gd name="connsiteY5" fmla="*/ 0 h 3157980"/>
              <a:gd name="connsiteX6" fmla="*/ 1989055 w 8715482"/>
              <a:gd name="connsiteY6" fmla="*/ 47134 h 3157980"/>
              <a:gd name="connsiteX7" fmla="*/ 1932495 w 8715482"/>
              <a:gd name="connsiteY7" fmla="*/ 65988 h 3157980"/>
              <a:gd name="connsiteX0" fmla="*/ 1800520 w 8583507"/>
              <a:gd name="connsiteY0" fmla="*/ 65988 h 2676812"/>
              <a:gd name="connsiteX1" fmla="*/ 0 w 8583507"/>
              <a:gd name="connsiteY1" fmla="*/ 2611225 h 2676812"/>
              <a:gd name="connsiteX2" fmla="*/ 8583507 w 8583507"/>
              <a:gd name="connsiteY2" fmla="*/ 2676812 h 2676812"/>
              <a:gd name="connsiteX3" fmla="*/ 8578292 w 8583507"/>
              <a:gd name="connsiteY3" fmla="*/ 1572672 h 2676812"/>
              <a:gd name="connsiteX4" fmla="*/ 6975835 w 8583507"/>
              <a:gd name="connsiteY4" fmla="*/ 0 h 2676812"/>
              <a:gd name="connsiteX5" fmla="*/ 1857080 w 8583507"/>
              <a:gd name="connsiteY5" fmla="*/ 47134 h 2676812"/>
              <a:gd name="connsiteX6" fmla="*/ 1800520 w 8583507"/>
              <a:gd name="connsiteY6" fmla="*/ 65988 h 2676812"/>
              <a:gd name="connsiteX0" fmla="*/ 1187678 w 7970665"/>
              <a:gd name="connsiteY0" fmla="*/ 65988 h 2834961"/>
              <a:gd name="connsiteX1" fmla="*/ 0 w 7970665"/>
              <a:gd name="connsiteY1" fmla="*/ 2834961 h 2834961"/>
              <a:gd name="connsiteX2" fmla="*/ 7970665 w 7970665"/>
              <a:gd name="connsiteY2" fmla="*/ 2676812 h 2834961"/>
              <a:gd name="connsiteX3" fmla="*/ 7965450 w 7970665"/>
              <a:gd name="connsiteY3" fmla="*/ 1572672 h 2834961"/>
              <a:gd name="connsiteX4" fmla="*/ 6362993 w 7970665"/>
              <a:gd name="connsiteY4" fmla="*/ 0 h 2834961"/>
              <a:gd name="connsiteX5" fmla="*/ 1244238 w 7970665"/>
              <a:gd name="connsiteY5" fmla="*/ 47134 h 2834961"/>
              <a:gd name="connsiteX6" fmla="*/ 1187678 w 7970665"/>
              <a:gd name="connsiteY6" fmla="*/ 65988 h 2834961"/>
              <a:gd name="connsiteX0" fmla="*/ 1187678 w 7980392"/>
              <a:gd name="connsiteY0" fmla="*/ 65988 h 2834961"/>
              <a:gd name="connsiteX1" fmla="*/ 0 w 7980392"/>
              <a:gd name="connsiteY1" fmla="*/ 2834961 h 2834961"/>
              <a:gd name="connsiteX2" fmla="*/ 7980392 w 7980392"/>
              <a:gd name="connsiteY2" fmla="*/ 2803272 h 2834961"/>
              <a:gd name="connsiteX3" fmla="*/ 7965450 w 7980392"/>
              <a:gd name="connsiteY3" fmla="*/ 1572672 h 2834961"/>
              <a:gd name="connsiteX4" fmla="*/ 6362993 w 7980392"/>
              <a:gd name="connsiteY4" fmla="*/ 0 h 2834961"/>
              <a:gd name="connsiteX5" fmla="*/ 1244238 w 7980392"/>
              <a:gd name="connsiteY5" fmla="*/ 47134 h 2834961"/>
              <a:gd name="connsiteX6" fmla="*/ 1187678 w 7980392"/>
              <a:gd name="connsiteY6" fmla="*/ 65988 h 283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0392" h="2834961">
                <a:moveTo>
                  <a:pt x="1187678" y="65988"/>
                </a:moveTo>
                <a:lnTo>
                  <a:pt x="0" y="2834961"/>
                </a:lnTo>
                <a:lnTo>
                  <a:pt x="7980392" y="2803272"/>
                </a:lnTo>
                <a:cubicBezTo>
                  <a:pt x="7978654" y="2435225"/>
                  <a:pt x="7967188" y="1940719"/>
                  <a:pt x="7965450" y="1572672"/>
                </a:cubicBezTo>
                <a:lnTo>
                  <a:pt x="6362993" y="0"/>
                </a:lnTo>
                <a:lnTo>
                  <a:pt x="1244238" y="47134"/>
                </a:lnTo>
                <a:lnTo>
                  <a:pt x="1187678" y="659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760B15-254E-4A86-93E8-BCC00EFEC9A5}"/>
              </a:ext>
            </a:extLst>
          </p:cNvPr>
          <p:cNvGrpSpPr/>
          <p:nvPr/>
        </p:nvGrpSpPr>
        <p:grpSpPr>
          <a:xfrm>
            <a:off x="8159163" y="5379444"/>
            <a:ext cx="950194" cy="668229"/>
            <a:chOff x="3743256" y="4356258"/>
            <a:chExt cx="1815830" cy="1276992"/>
          </a:xfrm>
        </p:grpSpPr>
        <p:sp>
          <p:nvSpPr>
            <p:cNvPr id="15" name="Graphic 5" descr="Briefcase with solid fill">
              <a:extLst>
                <a:ext uri="{FF2B5EF4-FFF2-40B4-BE49-F238E27FC236}">
                  <a16:creationId xmlns:a16="http://schemas.microsoft.com/office/drawing/2014/main" id="{7FE780EF-9A6B-4A1F-871F-3C798893E60E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" name="Freeform: Shape 15" descr="Briefcase with solid fill">
              <a:extLst>
                <a:ext uri="{FF2B5EF4-FFF2-40B4-BE49-F238E27FC236}">
                  <a16:creationId xmlns:a16="http://schemas.microsoft.com/office/drawing/2014/main" id="{96ECCB32-C500-4D42-9073-D5D93226D1C9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7" name="Graphic 7" descr="Bed with solid fill">
            <a:extLst>
              <a:ext uri="{FF2B5EF4-FFF2-40B4-BE49-F238E27FC236}">
                <a16:creationId xmlns:a16="http://schemas.microsoft.com/office/drawing/2014/main" id="{C72F8C01-4BF8-4640-B896-3D7572B8B174}"/>
              </a:ext>
            </a:extLst>
          </p:cNvPr>
          <p:cNvSpPr/>
          <p:nvPr/>
        </p:nvSpPr>
        <p:spPr>
          <a:xfrm>
            <a:off x="2796774" y="2932519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A1807C-8956-410A-B9AE-7F722D2FF5DD}"/>
              </a:ext>
            </a:extLst>
          </p:cNvPr>
          <p:cNvGrpSpPr/>
          <p:nvPr/>
        </p:nvGrpSpPr>
        <p:grpSpPr>
          <a:xfrm>
            <a:off x="6264760" y="2629103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1599328B-C145-4494-AE87-D15D6C3DA4FA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E1C92DD7-E794-45F7-AA0C-DD2E8B4F7CC3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1707A991-33FA-4E9F-8462-E640CFB882F2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" name="Graphic 17" descr="Desk with solid fill">
              <a:extLst>
                <a:ext uri="{FF2B5EF4-FFF2-40B4-BE49-F238E27FC236}">
                  <a16:creationId xmlns:a16="http://schemas.microsoft.com/office/drawing/2014/main" id="{4289DD02-A4A7-4FD6-A483-5B83F0731088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" name="Graphic 17" descr="Desk with solid fill">
              <a:extLst>
                <a:ext uri="{FF2B5EF4-FFF2-40B4-BE49-F238E27FC236}">
                  <a16:creationId xmlns:a16="http://schemas.microsoft.com/office/drawing/2014/main" id="{F6C67A8A-F6E3-400C-9976-E7EECD50D461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D602E46-FBC4-4E86-8B6A-9332659D1E56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91D1342B-7441-4CFC-B2D9-BE65A5EAC72A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FBBDAC68-C7C4-42B4-A0CA-6EB2BE96266E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7" name="Graphic 29" descr="Storytelling with solid fill">
            <a:extLst>
              <a:ext uri="{FF2B5EF4-FFF2-40B4-BE49-F238E27FC236}">
                <a16:creationId xmlns:a16="http://schemas.microsoft.com/office/drawing/2014/main" id="{9D981EA3-4831-4FF8-8955-33067F74B412}"/>
              </a:ext>
            </a:extLst>
          </p:cNvPr>
          <p:cNvSpPr/>
          <p:nvPr/>
        </p:nvSpPr>
        <p:spPr>
          <a:xfrm rot="20775425">
            <a:off x="3043111" y="4320854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Graphic 47" descr="Window with solid fill">
            <a:extLst>
              <a:ext uri="{FF2B5EF4-FFF2-40B4-BE49-F238E27FC236}">
                <a16:creationId xmlns:a16="http://schemas.microsoft.com/office/drawing/2014/main" id="{254B973F-9BB3-428B-858F-6FD91896F141}"/>
              </a:ext>
            </a:extLst>
          </p:cNvPr>
          <p:cNvSpPr/>
          <p:nvPr/>
        </p:nvSpPr>
        <p:spPr>
          <a:xfrm>
            <a:off x="4037116" y="1154014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944E88-179B-4AF7-93CD-1B0554E587C3}"/>
              </a:ext>
            </a:extLst>
          </p:cNvPr>
          <p:cNvGrpSpPr/>
          <p:nvPr/>
        </p:nvGrpSpPr>
        <p:grpSpPr>
          <a:xfrm>
            <a:off x="4723358" y="4946283"/>
            <a:ext cx="940238" cy="1115566"/>
            <a:chOff x="2737268" y="5038110"/>
            <a:chExt cx="648652" cy="762000"/>
          </a:xfrm>
        </p:grpSpPr>
        <p:sp>
          <p:nvSpPr>
            <p:cNvPr id="30" name="Graphic 50" descr="Backpack with solid fill">
              <a:extLst>
                <a:ext uri="{FF2B5EF4-FFF2-40B4-BE49-F238E27FC236}">
                  <a16:creationId xmlns:a16="http://schemas.microsoft.com/office/drawing/2014/main" id="{B81D44D5-0CAF-4591-A041-0AAC6DE2B0B8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" name="Graphic 50" descr="Backpack with solid fill">
              <a:extLst>
                <a:ext uri="{FF2B5EF4-FFF2-40B4-BE49-F238E27FC236}">
                  <a16:creationId xmlns:a16="http://schemas.microsoft.com/office/drawing/2014/main" id="{15D52049-52D1-4DB2-A88F-FFD9D61880EE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Graphic 50" descr="Backpack with solid fill">
              <a:extLst>
                <a:ext uri="{FF2B5EF4-FFF2-40B4-BE49-F238E27FC236}">
                  <a16:creationId xmlns:a16="http://schemas.microsoft.com/office/drawing/2014/main" id="{9209B0EF-62C1-4194-BD9B-CCA45548E248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9CA106-9890-43F9-B928-2ACC26501A87}"/>
              </a:ext>
            </a:extLst>
          </p:cNvPr>
          <p:cNvGrpSpPr/>
          <p:nvPr/>
        </p:nvGrpSpPr>
        <p:grpSpPr>
          <a:xfrm rot="20067331">
            <a:off x="1885406" y="4802473"/>
            <a:ext cx="647700" cy="789622"/>
            <a:chOff x="2073523" y="4553606"/>
            <a:chExt cx="647700" cy="789622"/>
          </a:xfrm>
        </p:grpSpPr>
        <p:sp>
          <p:nvSpPr>
            <p:cNvPr id="3" name="Graphic 32" descr="Medieval Armor with solid fill">
              <a:extLst>
                <a:ext uri="{FF2B5EF4-FFF2-40B4-BE49-F238E27FC236}">
                  <a16:creationId xmlns:a16="http://schemas.microsoft.com/office/drawing/2014/main" id="{A699DB9B-4F09-44E5-8026-64299F62F920}"/>
                </a:ext>
              </a:extLst>
            </p:cNvPr>
            <p:cNvSpPr/>
            <p:nvPr/>
          </p:nvSpPr>
          <p:spPr>
            <a:xfrm>
              <a:off x="2073523" y="4553606"/>
              <a:ext cx="647700" cy="789622"/>
            </a:xfrm>
            <a:custGeom>
              <a:avLst/>
              <a:gdLst>
                <a:gd name="connsiteX0" fmla="*/ 323850 w 647700"/>
                <a:gd name="connsiteY0" fmla="*/ 789623 h 789622"/>
                <a:gd name="connsiteX1" fmla="*/ 316230 w 647700"/>
                <a:gd name="connsiteY1" fmla="*/ 787718 h 789622"/>
                <a:gd name="connsiteX2" fmla="*/ 0 w 647700"/>
                <a:gd name="connsiteY2" fmla="*/ 140970 h 789622"/>
                <a:gd name="connsiteX3" fmla="*/ 19050 w 647700"/>
                <a:gd name="connsiteY3" fmla="*/ 121920 h 789622"/>
                <a:gd name="connsiteX4" fmla="*/ 140970 w 647700"/>
                <a:gd name="connsiteY4" fmla="*/ 16192 h 789622"/>
                <a:gd name="connsiteX5" fmla="*/ 160020 w 647700"/>
                <a:gd name="connsiteY5" fmla="*/ 0 h 789622"/>
                <a:gd name="connsiteX6" fmla="*/ 487680 w 647700"/>
                <a:gd name="connsiteY6" fmla="*/ 0 h 789622"/>
                <a:gd name="connsiteX7" fmla="*/ 506730 w 647700"/>
                <a:gd name="connsiteY7" fmla="*/ 16192 h 789622"/>
                <a:gd name="connsiteX8" fmla="*/ 628650 w 647700"/>
                <a:gd name="connsiteY8" fmla="*/ 121920 h 789622"/>
                <a:gd name="connsiteX9" fmla="*/ 647700 w 647700"/>
                <a:gd name="connsiteY9" fmla="*/ 140970 h 789622"/>
                <a:gd name="connsiteX10" fmla="*/ 331470 w 647700"/>
                <a:gd name="connsiteY10" fmla="*/ 788670 h 789622"/>
                <a:gd name="connsiteX11" fmla="*/ 323850 w 647700"/>
                <a:gd name="connsiteY11" fmla="*/ 789623 h 789622"/>
                <a:gd name="connsiteX12" fmla="*/ 38100 w 647700"/>
                <a:gd name="connsiteY12" fmla="*/ 159068 h 789622"/>
                <a:gd name="connsiteX13" fmla="*/ 323850 w 647700"/>
                <a:gd name="connsiteY13" fmla="*/ 750570 h 789622"/>
                <a:gd name="connsiteX14" fmla="*/ 609600 w 647700"/>
                <a:gd name="connsiteY14" fmla="*/ 159068 h 789622"/>
                <a:gd name="connsiteX15" fmla="*/ 472440 w 647700"/>
                <a:gd name="connsiteY15" fmla="*/ 38100 h 789622"/>
                <a:gd name="connsiteX16" fmla="*/ 175260 w 647700"/>
                <a:gd name="connsiteY16" fmla="*/ 38100 h 789622"/>
                <a:gd name="connsiteX17" fmla="*/ 38100 w 647700"/>
                <a:gd name="connsiteY17" fmla="*/ 159068 h 78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7700" h="789622">
                  <a:moveTo>
                    <a:pt x="323850" y="789623"/>
                  </a:moveTo>
                  <a:cubicBezTo>
                    <a:pt x="320993" y="789623"/>
                    <a:pt x="319088" y="788670"/>
                    <a:pt x="316230" y="787718"/>
                  </a:cubicBezTo>
                  <a:cubicBezTo>
                    <a:pt x="198120" y="739140"/>
                    <a:pt x="0" y="656273"/>
                    <a:pt x="0" y="140970"/>
                  </a:cubicBezTo>
                  <a:cubicBezTo>
                    <a:pt x="0" y="130493"/>
                    <a:pt x="8572" y="121920"/>
                    <a:pt x="19050" y="121920"/>
                  </a:cubicBezTo>
                  <a:cubicBezTo>
                    <a:pt x="80010" y="121920"/>
                    <a:pt x="132398" y="77153"/>
                    <a:pt x="140970" y="16192"/>
                  </a:cubicBezTo>
                  <a:cubicBezTo>
                    <a:pt x="141923" y="6667"/>
                    <a:pt x="150495" y="0"/>
                    <a:pt x="160020" y="0"/>
                  </a:cubicBezTo>
                  <a:lnTo>
                    <a:pt x="487680" y="0"/>
                  </a:lnTo>
                  <a:cubicBezTo>
                    <a:pt x="497205" y="0"/>
                    <a:pt x="504825" y="6667"/>
                    <a:pt x="506730" y="16192"/>
                  </a:cubicBezTo>
                  <a:cubicBezTo>
                    <a:pt x="515303" y="77153"/>
                    <a:pt x="567690" y="121920"/>
                    <a:pt x="628650" y="121920"/>
                  </a:cubicBezTo>
                  <a:cubicBezTo>
                    <a:pt x="639128" y="121920"/>
                    <a:pt x="647700" y="130493"/>
                    <a:pt x="647700" y="140970"/>
                  </a:cubicBezTo>
                  <a:cubicBezTo>
                    <a:pt x="647700" y="656273"/>
                    <a:pt x="449580" y="739140"/>
                    <a:pt x="331470" y="788670"/>
                  </a:cubicBezTo>
                  <a:cubicBezTo>
                    <a:pt x="328613" y="789623"/>
                    <a:pt x="326708" y="789623"/>
                    <a:pt x="323850" y="789623"/>
                  </a:cubicBezTo>
                  <a:close/>
                  <a:moveTo>
                    <a:pt x="38100" y="159068"/>
                  </a:moveTo>
                  <a:cubicBezTo>
                    <a:pt x="41910" y="622935"/>
                    <a:pt x="208598" y="701993"/>
                    <a:pt x="323850" y="750570"/>
                  </a:cubicBezTo>
                  <a:cubicBezTo>
                    <a:pt x="439103" y="701993"/>
                    <a:pt x="605790" y="622935"/>
                    <a:pt x="609600" y="159068"/>
                  </a:cubicBezTo>
                  <a:cubicBezTo>
                    <a:pt x="542925" y="150495"/>
                    <a:pt x="488633" y="102870"/>
                    <a:pt x="472440" y="38100"/>
                  </a:cubicBezTo>
                  <a:lnTo>
                    <a:pt x="175260" y="38100"/>
                  </a:lnTo>
                  <a:cubicBezTo>
                    <a:pt x="159068" y="102870"/>
                    <a:pt x="104775" y="150495"/>
                    <a:pt x="38100" y="15906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" name="Graphic 32" descr="Medieval Armor with solid fill">
              <a:extLst>
                <a:ext uri="{FF2B5EF4-FFF2-40B4-BE49-F238E27FC236}">
                  <a16:creationId xmlns:a16="http://schemas.microsoft.com/office/drawing/2014/main" id="{A699DB9B-4F09-44E5-8026-64299F62F920}"/>
                </a:ext>
              </a:extLst>
            </p:cNvPr>
            <p:cNvSpPr/>
            <p:nvPr/>
          </p:nvSpPr>
          <p:spPr>
            <a:xfrm>
              <a:off x="2140198" y="4620281"/>
              <a:ext cx="514350" cy="652462"/>
            </a:xfrm>
            <a:custGeom>
              <a:avLst/>
              <a:gdLst>
                <a:gd name="connsiteX0" fmla="*/ 384810 w 514350"/>
                <a:gd name="connsiteY0" fmla="*/ 0 h 652462"/>
                <a:gd name="connsiteX1" fmla="*/ 129540 w 514350"/>
                <a:gd name="connsiteY1" fmla="*/ 0 h 652462"/>
                <a:gd name="connsiteX2" fmla="*/ 0 w 514350"/>
                <a:gd name="connsiteY2" fmla="*/ 115253 h 652462"/>
                <a:gd name="connsiteX3" fmla="*/ 257175 w 514350"/>
                <a:gd name="connsiteY3" fmla="*/ 652463 h 652462"/>
                <a:gd name="connsiteX4" fmla="*/ 514350 w 514350"/>
                <a:gd name="connsiteY4" fmla="*/ 115253 h 652462"/>
                <a:gd name="connsiteX5" fmla="*/ 384810 w 514350"/>
                <a:gd name="connsiteY5" fmla="*/ 0 h 652462"/>
                <a:gd name="connsiteX6" fmla="*/ 59055 w 514350"/>
                <a:gd name="connsiteY6" fmla="*/ 175260 h 652462"/>
                <a:gd name="connsiteX7" fmla="*/ 43815 w 514350"/>
                <a:gd name="connsiteY7" fmla="*/ 160020 h 652462"/>
                <a:gd name="connsiteX8" fmla="*/ 59055 w 514350"/>
                <a:gd name="connsiteY8" fmla="*/ 144780 h 652462"/>
                <a:gd name="connsiteX9" fmla="*/ 74295 w 514350"/>
                <a:gd name="connsiteY9" fmla="*/ 160020 h 652462"/>
                <a:gd name="connsiteX10" fmla="*/ 59055 w 514350"/>
                <a:gd name="connsiteY10" fmla="*/ 175260 h 652462"/>
                <a:gd name="connsiteX11" fmla="*/ 83820 w 514350"/>
                <a:gd name="connsiteY11" fmla="*/ 288608 h 652462"/>
                <a:gd name="connsiteX12" fmla="*/ 68580 w 514350"/>
                <a:gd name="connsiteY12" fmla="*/ 303848 h 652462"/>
                <a:gd name="connsiteX13" fmla="*/ 53340 w 514350"/>
                <a:gd name="connsiteY13" fmla="*/ 288608 h 652462"/>
                <a:gd name="connsiteX14" fmla="*/ 68580 w 514350"/>
                <a:gd name="connsiteY14" fmla="*/ 273368 h 652462"/>
                <a:gd name="connsiteX15" fmla="*/ 83820 w 514350"/>
                <a:gd name="connsiteY15" fmla="*/ 288608 h 652462"/>
                <a:gd name="connsiteX16" fmla="*/ 113348 w 514350"/>
                <a:gd name="connsiteY16" fmla="*/ 407670 h 652462"/>
                <a:gd name="connsiteX17" fmla="*/ 98107 w 514350"/>
                <a:gd name="connsiteY17" fmla="*/ 422910 h 652462"/>
                <a:gd name="connsiteX18" fmla="*/ 98107 w 514350"/>
                <a:gd name="connsiteY18" fmla="*/ 422910 h 652462"/>
                <a:gd name="connsiteX19" fmla="*/ 98107 w 514350"/>
                <a:gd name="connsiteY19" fmla="*/ 422910 h 652462"/>
                <a:gd name="connsiteX20" fmla="*/ 82868 w 514350"/>
                <a:gd name="connsiteY20" fmla="*/ 407670 h 652462"/>
                <a:gd name="connsiteX21" fmla="*/ 98107 w 514350"/>
                <a:gd name="connsiteY21" fmla="*/ 392430 h 652462"/>
                <a:gd name="connsiteX22" fmla="*/ 113348 w 514350"/>
                <a:gd name="connsiteY22" fmla="*/ 407670 h 652462"/>
                <a:gd name="connsiteX23" fmla="*/ 173355 w 514350"/>
                <a:gd name="connsiteY23" fmla="*/ 516255 h 652462"/>
                <a:gd name="connsiteX24" fmla="*/ 158115 w 514350"/>
                <a:gd name="connsiteY24" fmla="*/ 531495 h 652462"/>
                <a:gd name="connsiteX25" fmla="*/ 142875 w 514350"/>
                <a:gd name="connsiteY25" fmla="*/ 516255 h 652462"/>
                <a:gd name="connsiteX26" fmla="*/ 158115 w 514350"/>
                <a:gd name="connsiteY26" fmla="*/ 501015 h 652462"/>
                <a:gd name="connsiteX27" fmla="*/ 173355 w 514350"/>
                <a:gd name="connsiteY27" fmla="*/ 516255 h 652462"/>
                <a:gd name="connsiteX28" fmla="*/ 182880 w 514350"/>
                <a:gd name="connsiteY28" fmla="*/ 60960 h 652462"/>
                <a:gd name="connsiteX29" fmla="*/ 167640 w 514350"/>
                <a:gd name="connsiteY29" fmla="*/ 76200 h 652462"/>
                <a:gd name="connsiteX30" fmla="*/ 167640 w 514350"/>
                <a:gd name="connsiteY30" fmla="*/ 76200 h 652462"/>
                <a:gd name="connsiteX31" fmla="*/ 152400 w 514350"/>
                <a:gd name="connsiteY31" fmla="*/ 60960 h 652462"/>
                <a:gd name="connsiteX32" fmla="*/ 167640 w 514350"/>
                <a:gd name="connsiteY32" fmla="*/ 45720 h 652462"/>
                <a:gd name="connsiteX33" fmla="*/ 182880 w 514350"/>
                <a:gd name="connsiteY33" fmla="*/ 60960 h 652462"/>
                <a:gd name="connsiteX34" fmla="*/ 272415 w 514350"/>
                <a:gd name="connsiteY34" fmla="*/ 585788 h 652462"/>
                <a:gd name="connsiteX35" fmla="*/ 257175 w 514350"/>
                <a:gd name="connsiteY35" fmla="*/ 601028 h 652462"/>
                <a:gd name="connsiteX36" fmla="*/ 241935 w 514350"/>
                <a:gd name="connsiteY36" fmla="*/ 585788 h 652462"/>
                <a:gd name="connsiteX37" fmla="*/ 257175 w 514350"/>
                <a:gd name="connsiteY37" fmla="*/ 570548 h 652462"/>
                <a:gd name="connsiteX38" fmla="*/ 272415 w 514350"/>
                <a:gd name="connsiteY38" fmla="*/ 585788 h 652462"/>
                <a:gd name="connsiteX39" fmla="*/ 272415 w 514350"/>
                <a:gd name="connsiteY39" fmla="*/ 60960 h 652462"/>
                <a:gd name="connsiteX40" fmla="*/ 257175 w 514350"/>
                <a:gd name="connsiteY40" fmla="*/ 76200 h 652462"/>
                <a:gd name="connsiteX41" fmla="*/ 241935 w 514350"/>
                <a:gd name="connsiteY41" fmla="*/ 60960 h 652462"/>
                <a:gd name="connsiteX42" fmla="*/ 257175 w 514350"/>
                <a:gd name="connsiteY42" fmla="*/ 45720 h 652462"/>
                <a:gd name="connsiteX43" fmla="*/ 272415 w 514350"/>
                <a:gd name="connsiteY43" fmla="*/ 60960 h 652462"/>
                <a:gd name="connsiteX44" fmla="*/ 345758 w 514350"/>
                <a:gd name="connsiteY44" fmla="*/ 76200 h 652462"/>
                <a:gd name="connsiteX45" fmla="*/ 330518 w 514350"/>
                <a:gd name="connsiteY45" fmla="*/ 60960 h 652462"/>
                <a:gd name="connsiteX46" fmla="*/ 345758 w 514350"/>
                <a:gd name="connsiteY46" fmla="*/ 45720 h 652462"/>
                <a:gd name="connsiteX47" fmla="*/ 360998 w 514350"/>
                <a:gd name="connsiteY47" fmla="*/ 60960 h 652462"/>
                <a:gd name="connsiteX48" fmla="*/ 345758 w 514350"/>
                <a:gd name="connsiteY48" fmla="*/ 76200 h 652462"/>
                <a:gd name="connsiteX49" fmla="*/ 370523 w 514350"/>
                <a:gd name="connsiteY49" fmla="*/ 516255 h 652462"/>
                <a:gd name="connsiteX50" fmla="*/ 355283 w 514350"/>
                <a:gd name="connsiteY50" fmla="*/ 531495 h 652462"/>
                <a:gd name="connsiteX51" fmla="*/ 340043 w 514350"/>
                <a:gd name="connsiteY51" fmla="*/ 516255 h 652462"/>
                <a:gd name="connsiteX52" fmla="*/ 355283 w 514350"/>
                <a:gd name="connsiteY52" fmla="*/ 501015 h 652462"/>
                <a:gd name="connsiteX53" fmla="*/ 370523 w 514350"/>
                <a:gd name="connsiteY53" fmla="*/ 516255 h 652462"/>
                <a:gd name="connsiteX54" fmla="*/ 415290 w 514350"/>
                <a:gd name="connsiteY54" fmla="*/ 421958 h 652462"/>
                <a:gd name="connsiteX55" fmla="*/ 400050 w 514350"/>
                <a:gd name="connsiteY55" fmla="*/ 406718 h 652462"/>
                <a:gd name="connsiteX56" fmla="*/ 415290 w 514350"/>
                <a:gd name="connsiteY56" fmla="*/ 391478 h 652462"/>
                <a:gd name="connsiteX57" fmla="*/ 430530 w 514350"/>
                <a:gd name="connsiteY57" fmla="*/ 406718 h 652462"/>
                <a:gd name="connsiteX58" fmla="*/ 415290 w 514350"/>
                <a:gd name="connsiteY58" fmla="*/ 421958 h 652462"/>
                <a:gd name="connsiteX59" fmla="*/ 460058 w 514350"/>
                <a:gd name="connsiteY59" fmla="*/ 288608 h 652462"/>
                <a:gd name="connsiteX60" fmla="*/ 444817 w 514350"/>
                <a:gd name="connsiteY60" fmla="*/ 303848 h 652462"/>
                <a:gd name="connsiteX61" fmla="*/ 429578 w 514350"/>
                <a:gd name="connsiteY61" fmla="*/ 288608 h 652462"/>
                <a:gd name="connsiteX62" fmla="*/ 444817 w 514350"/>
                <a:gd name="connsiteY62" fmla="*/ 273368 h 652462"/>
                <a:gd name="connsiteX63" fmla="*/ 460058 w 514350"/>
                <a:gd name="connsiteY63" fmla="*/ 288608 h 652462"/>
                <a:gd name="connsiteX64" fmla="*/ 469583 w 514350"/>
                <a:gd name="connsiteY64" fmla="*/ 160020 h 652462"/>
                <a:gd name="connsiteX65" fmla="*/ 454342 w 514350"/>
                <a:gd name="connsiteY65" fmla="*/ 175260 h 652462"/>
                <a:gd name="connsiteX66" fmla="*/ 439103 w 514350"/>
                <a:gd name="connsiteY66" fmla="*/ 160020 h 652462"/>
                <a:gd name="connsiteX67" fmla="*/ 454342 w 514350"/>
                <a:gd name="connsiteY67" fmla="*/ 144780 h 652462"/>
                <a:gd name="connsiteX68" fmla="*/ 469583 w 514350"/>
                <a:gd name="connsiteY68" fmla="*/ 160020 h 6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14350" h="652462">
                  <a:moveTo>
                    <a:pt x="384810" y="0"/>
                  </a:moveTo>
                  <a:lnTo>
                    <a:pt x="129540" y="0"/>
                  </a:lnTo>
                  <a:cubicBezTo>
                    <a:pt x="107632" y="57150"/>
                    <a:pt x="59055" y="100013"/>
                    <a:pt x="0" y="115253"/>
                  </a:cubicBezTo>
                  <a:cubicBezTo>
                    <a:pt x="8572" y="524828"/>
                    <a:pt x="151448" y="606743"/>
                    <a:pt x="257175" y="652463"/>
                  </a:cubicBezTo>
                  <a:cubicBezTo>
                    <a:pt x="362903" y="607695"/>
                    <a:pt x="504825" y="524828"/>
                    <a:pt x="514350" y="115253"/>
                  </a:cubicBezTo>
                  <a:cubicBezTo>
                    <a:pt x="455295" y="100013"/>
                    <a:pt x="406718" y="57150"/>
                    <a:pt x="384810" y="0"/>
                  </a:cubicBezTo>
                  <a:close/>
                  <a:moveTo>
                    <a:pt x="59055" y="175260"/>
                  </a:moveTo>
                  <a:cubicBezTo>
                    <a:pt x="50482" y="175260"/>
                    <a:pt x="43815" y="168593"/>
                    <a:pt x="43815" y="160020"/>
                  </a:cubicBezTo>
                  <a:cubicBezTo>
                    <a:pt x="43815" y="151448"/>
                    <a:pt x="50482" y="144780"/>
                    <a:pt x="59055" y="144780"/>
                  </a:cubicBezTo>
                  <a:cubicBezTo>
                    <a:pt x="67628" y="144780"/>
                    <a:pt x="74295" y="151448"/>
                    <a:pt x="74295" y="160020"/>
                  </a:cubicBezTo>
                  <a:cubicBezTo>
                    <a:pt x="74295" y="168593"/>
                    <a:pt x="67628" y="175260"/>
                    <a:pt x="59055" y="175260"/>
                  </a:cubicBezTo>
                  <a:close/>
                  <a:moveTo>
                    <a:pt x="83820" y="288608"/>
                  </a:moveTo>
                  <a:cubicBezTo>
                    <a:pt x="83820" y="297180"/>
                    <a:pt x="77153" y="303848"/>
                    <a:pt x="68580" y="303848"/>
                  </a:cubicBezTo>
                  <a:cubicBezTo>
                    <a:pt x="60007" y="303848"/>
                    <a:pt x="53340" y="297180"/>
                    <a:pt x="53340" y="288608"/>
                  </a:cubicBezTo>
                  <a:cubicBezTo>
                    <a:pt x="53340" y="280035"/>
                    <a:pt x="60007" y="273368"/>
                    <a:pt x="68580" y="273368"/>
                  </a:cubicBezTo>
                  <a:cubicBezTo>
                    <a:pt x="77153" y="274320"/>
                    <a:pt x="83820" y="280988"/>
                    <a:pt x="83820" y="288608"/>
                  </a:cubicBezTo>
                  <a:close/>
                  <a:moveTo>
                    <a:pt x="113348" y="407670"/>
                  </a:moveTo>
                  <a:cubicBezTo>
                    <a:pt x="113348" y="416243"/>
                    <a:pt x="106680" y="422910"/>
                    <a:pt x="98107" y="422910"/>
                  </a:cubicBezTo>
                  <a:cubicBezTo>
                    <a:pt x="98107" y="422910"/>
                    <a:pt x="98107" y="422910"/>
                    <a:pt x="98107" y="422910"/>
                  </a:cubicBezTo>
                  <a:lnTo>
                    <a:pt x="98107" y="422910"/>
                  </a:lnTo>
                  <a:cubicBezTo>
                    <a:pt x="89535" y="422910"/>
                    <a:pt x="82868" y="416243"/>
                    <a:pt x="82868" y="407670"/>
                  </a:cubicBezTo>
                  <a:cubicBezTo>
                    <a:pt x="82868" y="399098"/>
                    <a:pt x="89535" y="392430"/>
                    <a:pt x="98107" y="392430"/>
                  </a:cubicBezTo>
                  <a:cubicBezTo>
                    <a:pt x="106680" y="392430"/>
                    <a:pt x="113348" y="399098"/>
                    <a:pt x="113348" y="407670"/>
                  </a:cubicBezTo>
                  <a:close/>
                  <a:moveTo>
                    <a:pt x="173355" y="516255"/>
                  </a:moveTo>
                  <a:cubicBezTo>
                    <a:pt x="173355" y="524828"/>
                    <a:pt x="166688" y="531495"/>
                    <a:pt x="158115" y="531495"/>
                  </a:cubicBezTo>
                  <a:cubicBezTo>
                    <a:pt x="149543" y="531495"/>
                    <a:pt x="142875" y="524828"/>
                    <a:pt x="142875" y="516255"/>
                  </a:cubicBezTo>
                  <a:cubicBezTo>
                    <a:pt x="142875" y="507683"/>
                    <a:pt x="149543" y="501015"/>
                    <a:pt x="158115" y="501015"/>
                  </a:cubicBezTo>
                  <a:cubicBezTo>
                    <a:pt x="166688" y="501015"/>
                    <a:pt x="173355" y="507683"/>
                    <a:pt x="173355" y="516255"/>
                  </a:cubicBezTo>
                  <a:close/>
                  <a:moveTo>
                    <a:pt x="182880" y="60960"/>
                  </a:moveTo>
                  <a:cubicBezTo>
                    <a:pt x="182880" y="69532"/>
                    <a:pt x="176213" y="76200"/>
                    <a:pt x="167640" y="76200"/>
                  </a:cubicBezTo>
                  <a:lnTo>
                    <a:pt x="167640" y="76200"/>
                  </a:lnTo>
                  <a:cubicBezTo>
                    <a:pt x="159068" y="76200"/>
                    <a:pt x="152400" y="69532"/>
                    <a:pt x="152400" y="60960"/>
                  </a:cubicBezTo>
                  <a:cubicBezTo>
                    <a:pt x="152400" y="52388"/>
                    <a:pt x="159068" y="45720"/>
                    <a:pt x="167640" y="45720"/>
                  </a:cubicBezTo>
                  <a:cubicBezTo>
                    <a:pt x="176213" y="46672"/>
                    <a:pt x="182880" y="53340"/>
                    <a:pt x="182880" y="60960"/>
                  </a:cubicBezTo>
                  <a:close/>
                  <a:moveTo>
                    <a:pt x="272415" y="585788"/>
                  </a:moveTo>
                  <a:cubicBezTo>
                    <a:pt x="272415" y="594360"/>
                    <a:pt x="265748" y="601028"/>
                    <a:pt x="257175" y="601028"/>
                  </a:cubicBezTo>
                  <a:cubicBezTo>
                    <a:pt x="248602" y="601028"/>
                    <a:pt x="241935" y="594360"/>
                    <a:pt x="241935" y="585788"/>
                  </a:cubicBezTo>
                  <a:cubicBezTo>
                    <a:pt x="241935" y="577215"/>
                    <a:pt x="248602" y="570548"/>
                    <a:pt x="257175" y="570548"/>
                  </a:cubicBezTo>
                  <a:cubicBezTo>
                    <a:pt x="265748" y="570548"/>
                    <a:pt x="272415" y="577215"/>
                    <a:pt x="272415" y="585788"/>
                  </a:cubicBezTo>
                  <a:close/>
                  <a:moveTo>
                    <a:pt x="272415" y="60960"/>
                  </a:moveTo>
                  <a:cubicBezTo>
                    <a:pt x="272415" y="69532"/>
                    <a:pt x="265748" y="76200"/>
                    <a:pt x="257175" y="76200"/>
                  </a:cubicBezTo>
                  <a:cubicBezTo>
                    <a:pt x="248602" y="76200"/>
                    <a:pt x="241935" y="69532"/>
                    <a:pt x="241935" y="60960"/>
                  </a:cubicBezTo>
                  <a:cubicBezTo>
                    <a:pt x="241935" y="52388"/>
                    <a:pt x="248602" y="45720"/>
                    <a:pt x="257175" y="45720"/>
                  </a:cubicBezTo>
                  <a:cubicBezTo>
                    <a:pt x="265748" y="46672"/>
                    <a:pt x="272415" y="53340"/>
                    <a:pt x="272415" y="60960"/>
                  </a:cubicBezTo>
                  <a:close/>
                  <a:moveTo>
                    <a:pt x="345758" y="76200"/>
                  </a:moveTo>
                  <a:cubicBezTo>
                    <a:pt x="337185" y="76200"/>
                    <a:pt x="330518" y="69532"/>
                    <a:pt x="330518" y="60960"/>
                  </a:cubicBezTo>
                  <a:cubicBezTo>
                    <a:pt x="330518" y="52388"/>
                    <a:pt x="337185" y="45720"/>
                    <a:pt x="345758" y="45720"/>
                  </a:cubicBezTo>
                  <a:cubicBezTo>
                    <a:pt x="354330" y="45720"/>
                    <a:pt x="360998" y="52388"/>
                    <a:pt x="360998" y="60960"/>
                  </a:cubicBezTo>
                  <a:cubicBezTo>
                    <a:pt x="360998" y="69532"/>
                    <a:pt x="354330" y="76200"/>
                    <a:pt x="345758" y="76200"/>
                  </a:cubicBezTo>
                  <a:close/>
                  <a:moveTo>
                    <a:pt x="370523" y="516255"/>
                  </a:moveTo>
                  <a:cubicBezTo>
                    <a:pt x="370523" y="524828"/>
                    <a:pt x="363855" y="531495"/>
                    <a:pt x="355283" y="531495"/>
                  </a:cubicBezTo>
                  <a:cubicBezTo>
                    <a:pt x="346710" y="531495"/>
                    <a:pt x="340043" y="524828"/>
                    <a:pt x="340043" y="516255"/>
                  </a:cubicBezTo>
                  <a:cubicBezTo>
                    <a:pt x="340043" y="507683"/>
                    <a:pt x="346710" y="501015"/>
                    <a:pt x="355283" y="501015"/>
                  </a:cubicBezTo>
                  <a:cubicBezTo>
                    <a:pt x="363855" y="501015"/>
                    <a:pt x="370523" y="507683"/>
                    <a:pt x="370523" y="516255"/>
                  </a:cubicBezTo>
                  <a:close/>
                  <a:moveTo>
                    <a:pt x="415290" y="421958"/>
                  </a:moveTo>
                  <a:cubicBezTo>
                    <a:pt x="406718" y="421958"/>
                    <a:pt x="400050" y="415290"/>
                    <a:pt x="400050" y="406718"/>
                  </a:cubicBezTo>
                  <a:cubicBezTo>
                    <a:pt x="400050" y="398145"/>
                    <a:pt x="406718" y="391478"/>
                    <a:pt x="415290" y="391478"/>
                  </a:cubicBezTo>
                  <a:cubicBezTo>
                    <a:pt x="423863" y="391478"/>
                    <a:pt x="430530" y="398145"/>
                    <a:pt x="430530" y="406718"/>
                  </a:cubicBezTo>
                  <a:cubicBezTo>
                    <a:pt x="430530" y="415290"/>
                    <a:pt x="423863" y="421958"/>
                    <a:pt x="415290" y="421958"/>
                  </a:cubicBezTo>
                  <a:close/>
                  <a:moveTo>
                    <a:pt x="460058" y="288608"/>
                  </a:moveTo>
                  <a:cubicBezTo>
                    <a:pt x="460058" y="297180"/>
                    <a:pt x="453390" y="303848"/>
                    <a:pt x="444817" y="303848"/>
                  </a:cubicBezTo>
                  <a:cubicBezTo>
                    <a:pt x="436245" y="303848"/>
                    <a:pt x="429578" y="297180"/>
                    <a:pt x="429578" y="288608"/>
                  </a:cubicBezTo>
                  <a:cubicBezTo>
                    <a:pt x="429578" y="280035"/>
                    <a:pt x="436245" y="273368"/>
                    <a:pt x="444817" y="273368"/>
                  </a:cubicBezTo>
                  <a:cubicBezTo>
                    <a:pt x="453390" y="274320"/>
                    <a:pt x="460058" y="280988"/>
                    <a:pt x="460058" y="288608"/>
                  </a:cubicBezTo>
                  <a:close/>
                  <a:moveTo>
                    <a:pt x="469583" y="160020"/>
                  </a:moveTo>
                  <a:cubicBezTo>
                    <a:pt x="469583" y="168593"/>
                    <a:pt x="462915" y="175260"/>
                    <a:pt x="454342" y="175260"/>
                  </a:cubicBezTo>
                  <a:cubicBezTo>
                    <a:pt x="445770" y="175260"/>
                    <a:pt x="439103" y="168593"/>
                    <a:pt x="439103" y="160020"/>
                  </a:cubicBezTo>
                  <a:cubicBezTo>
                    <a:pt x="439103" y="151448"/>
                    <a:pt x="445770" y="144780"/>
                    <a:pt x="454342" y="144780"/>
                  </a:cubicBezTo>
                  <a:cubicBezTo>
                    <a:pt x="462915" y="145733"/>
                    <a:pt x="469583" y="152400"/>
                    <a:pt x="469583" y="16002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48" name="Graphic 46" descr="Sword outline">
            <a:extLst>
              <a:ext uri="{FF2B5EF4-FFF2-40B4-BE49-F238E27FC236}">
                <a16:creationId xmlns:a16="http://schemas.microsoft.com/office/drawing/2014/main" id="{155677A1-B2C9-4E2B-991D-3A69FD9A0E3F}"/>
              </a:ext>
            </a:extLst>
          </p:cNvPr>
          <p:cNvGrpSpPr/>
          <p:nvPr/>
        </p:nvGrpSpPr>
        <p:grpSpPr>
          <a:xfrm rot="9978076">
            <a:off x="2099758" y="4914711"/>
            <a:ext cx="1031023" cy="1164290"/>
            <a:chOff x="1122831" y="4246788"/>
            <a:chExt cx="793710" cy="793791"/>
          </a:xfrm>
          <a:solidFill>
            <a:srgbClr val="000000"/>
          </a:solidFill>
        </p:grpSpPr>
        <p:sp>
          <p:nvSpPr>
            <p:cNvPr id="49" name="Graphic 46" descr="Sword outline">
              <a:extLst>
                <a:ext uri="{FF2B5EF4-FFF2-40B4-BE49-F238E27FC236}">
                  <a16:creationId xmlns:a16="http://schemas.microsoft.com/office/drawing/2014/main" id="{E999BA45-F980-4A1F-A482-5BAE884BC810}"/>
                </a:ext>
              </a:extLst>
            </p:cNvPr>
            <p:cNvSpPr/>
            <p:nvPr/>
          </p:nvSpPr>
          <p:spPr>
            <a:xfrm>
              <a:off x="1122831" y="4246788"/>
              <a:ext cx="793710" cy="793791"/>
            </a:xfrm>
            <a:custGeom>
              <a:avLst/>
              <a:gdLst>
                <a:gd name="connsiteX0" fmla="*/ 784223 w 793710"/>
                <a:gd name="connsiteY0" fmla="*/ 0 h 793791"/>
                <a:gd name="connsiteX1" fmla="*/ 780698 w 793710"/>
                <a:gd name="connsiteY1" fmla="*/ 686 h 793791"/>
                <a:gd name="connsiteX2" fmla="*/ 646063 w 793710"/>
                <a:gd name="connsiteY2" fmla="*/ 53369 h 793791"/>
                <a:gd name="connsiteX3" fmla="*/ 241955 w 793710"/>
                <a:gd name="connsiteY3" fmla="*/ 457476 h 793791"/>
                <a:gd name="connsiteX4" fmla="*/ 179033 w 793710"/>
                <a:gd name="connsiteY4" fmla="*/ 436521 h 793791"/>
                <a:gd name="connsiteX5" fmla="*/ 127160 w 793710"/>
                <a:gd name="connsiteY5" fmla="*/ 391306 h 793791"/>
                <a:gd name="connsiteX6" fmla="*/ 98794 w 793710"/>
                <a:gd name="connsiteY6" fmla="*/ 399698 h 793791"/>
                <a:gd name="connsiteX7" fmla="*/ 83043 w 793710"/>
                <a:gd name="connsiteY7" fmla="*/ 472091 h 793791"/>
                <a:gd name="connsiteX8" fmla="*/ 127198 w 793710"/>
                <a:gd name="connsiteY8" fmla="*/ 496157 h 793791"/>
                <a:gd name="connsiteX9" fmla="*/ 132208 w 793710"/>
                <a:gd name="connsiteY9" fmla="*/ 495919 h 793791"/>
                <a:gd name="connsiteX10" fmla="*/ 187805 w 793710"/>
                <a:gd name="connsiteY10" fmla="*/ 551517 h 793791"/>
                <a:gd name="connsiteX11" fmla="*/ 78077 w 793710"/>
                <a:gd name="connsiteY11" fmla="*/ 661245 h 793791"/>
                <a:gd name="connsiteX12" fmla="*/ 977 w 793710"/>
                <a:gd name="connsiteY12" fmla="*/ 715714 h 793791"/>
                <a:gd name="connsiteX13" fmla="*/ 55447 w 793710"/>
                <a:gd name="connsiteY13" fmla="*/ 792815 h 793791"/>
                <a:gd name="connsiteX14" fmla="*/ 132547 w 793710"/>
                <a:gd name="connsiteY14" fmla="*/ 738345 h 793791"/>
                <a:gd name="connsiteX15" fmla="*/ 132370 w 793710"/>
                <a:gd name="connsiteY15" fmla="*/ 714727 h 793791"/>
                <a:gd name="connsiteX16" fmla="*/ 241698 w 793710"/>
                <a:gd name="connsiteY16" fmla="*/ 605400 h 793791"/>
                <a:gd name="connsiteX17" fmla="*/ 297343 w 793710"/>
                <a:gd name="connsiteY17" fmla="*/ 661016 h 793791"/>
                <a:gd name="connsiteX18" fmla="*/ 344414 w 793710"/>
                <a:gd name="connsiteY18" fmla="*/ 718350 h 793791"/>
                <a:gd name="connsiteX19" fmla="*/ 401748 w 793710"/>
                <a:gd name="connsiteY19" fmla="*/ 671278 h 793791"/>
                <a:gd name="connsiteX20" fmla="*/ 357093 w 793710"/>
                <a:gd name="connsiteY20" fmla="*/ 614239 h 793791"/>
                <a:gd name="connsiteX21" fmla="*/ 336271 w 793710"/>
                <a:gd name="connsiteY21" fmla="*/ 551774 h 793791"/>
                <a:gd name="connsiteX22" fmla="*/ 740360 w 793710"/>
                <a:gd name="connsiteY22" fmla="*/ 147657 h 793791"/>
                <a:gd name="connsiteX23" fmla="*/ 793043 w 793710"/>
                <a:gd name="connsiteY23" fmla="*/ 13021 h 793791"/>
                <a:gd name="connsiteX24" fmla="*/ 787678 w 793710"/>
                <a:gd name="connsiteY24" fmla="*/ 665 h 793791"/>
                <a:gd name="connsiteX25" fmla="*/ 784223 w 793710"/>
                <a:gd name="connsiteY25" fmla="*/ 0 h 793791"/>
                <a:gd name="connsiteX26" fmla="*/ 100518 w 793710"/>
                <a:gd name="connsiteY26" fmla="*/ 760562 h 793791"/>
                <a:gd name="connsiteX27" fmla="*/ 33166 w 793710"/>
                <a:gd name="connsiteY27" fmla="*/ 760570 h 793791"/>
                <a:gd name="connsiteX28" fmla="*/ 33157 w 793710"/>
                <a:gd name="connsiteY28" fmla="*/ 693219 h 793791"/>
                <a:gd name="connsiteX29" fmla="*/ 100510 w 793710"/>
                <a:gd name="connsiteY29" fmla="*/ 693210 h 793791"/>
                <a:gd name="connsiteX30" fmla="*/ 114463 w 793710"/>
                <a:gd name="connsiteY30" fmla="*/ 726881 h 793791"/>
                <a:gd name="connsiteX31" fmla="*/ 100518 w 793710"/>
                <a:gd name="connsiteY31" fmla="*/ 760562 h 793791"/>
                <a:gd name="connsiteX32" fmla="*/ 125283 w 793710"/>
                <a:gd name="connsiteY32" fmla="*/ 694839 h 793791"/>
                <a:gd name="connsiteX33" fmla="*/ 98213 w 793710"/>
                <a:gd name="connsiteY33" fmla="*/ 668045 h 793791"/>
                <a:gd name="connsiteX34" fmla="*/ 201293 w 793710"/>
                <a:gd name="connsiteY34" fmla="*/ 564985 h 793791"/>
                <a:gd name="connsiteX35" fmla="*/ 228229 w 793710"/>
                <a:gd name="connsiteY35" fmla="*/ 591931 h 793791"/>
                <a:gd name="connsiteX36" fmla="*/ 724063 w 793710"/>
                <a:gd name="connsiteY36" fmla="*/ 137008 h 793791"/>
                <a:gd name="connsiteX37" fmla="*/ 322775 w 793710"/>
                <a:gd name="connsiteY37" fmla="*/ 538296 h 793791"/>
                <a:gd name="connsiteX38" fmla="*/ 322775 w 793710"/>
                <a:gd name="connsiteY38" fmla="*/ 538296 h 793791"/>
                <a:gd name="connsiteX39" fmla="*/ 275378 w 793710"/>
                <a:gd name="connsiteY39" fmla="*/ 490880 h 793791"/>
                <a:gd name="connsiteX40" fmla="*/ 261910 w 793710"/>
                <a:gd name="connsiteY40" fmla="*/ 491115 h 793791"/>
                <a:gd name="connsiteX41" fmla="*/ 261910 w 793710"/>
                <a:gd name="connsiteY41" fmla="*/ 504349 h 793791"/>
                <a:gd name="connsiteX42" fmla="*/ 315793 w 793710"/>
                <a:gd name="connsiteY42" fmla="*/ 558232 h 793791"/>
                <a:gd name="connsiteX43" fmla="*/ 319031 w 793710"/>
                <a:gd name="connsiteY43" fmla="*/ 560346 h 793791"/>
                <a:gd name="connsiteX44" fmla="*/ 339034 w 793710"/>
                <a:gd name="connsiteY44" fmla="*/ 620249 h 793791"/>
                <a:gd name="connsiteX45" fmla="*/ 342748 w 793710"/>
                <a:gd name="connsiteY45" fmla="*/ 631374 h 793791"/>
                <a:gd name="connsiteX46" fmla="*/ 354350 w 793710"/>
                <a:gd name="connsiteY46" fmla="*/ 633070 h 793791"/>
                <a:gd name="connsiteX47" fmla="*/ 378924 w 793710"/>
                <a:gd name="connsiteY47" fmla="*/ 650148 h 793791"/>
                <a:gd name="connsiteX48" fmla="*/ 377753 w 793710"/>
                <a:gd name="connsiteY48" fmla="*/ 683790 h 793791"/>
                <a:gd name="connsiteX49" fmla="*/ 331680 w 793710"/>
                <a:gd name="connsiteY49" fmla="*/ 694293 h 793791"/>
                <a:gd name="connsiteX50" fmla="*/ 322108 w 793710"/>
                <a:gd name="connsiteY50" fmla="*/ 685190 h 793791"/>
                <a:gd name="connsiteX51" fmla="*/ 316345 w 793710"/>
                <a:gd name="connsiteY51" fmla="*/ 661759 h 793791"/>
                <a:gd name="connsiteX52" fmla="*/ 317098 w 793710"/>
                <a:gd name="connsiteY52" fmla="*/ 653929 h 793791"/>
                <a:gd name="connsiteX53" fmla="*/ 310744 w 793710"/>
                <a:gd name="connsiteY53" fmla="*/ 647586 h 793791"/>
                <a:gd name="connsiteX54" fmla="*/ 145676 w 793710"/>
                <a:gd name="connsiteY54" fmla="*/ 482432 h 793791"/>
                <a:gd name="connsiteX55" fmla="*/ 139333 w 793710"/>
                <a:gd name="connsiteY55" fmla="*/ 476088 h 793791"/>
                <a:gd name="connsiteX56" fmla="*/ 130398 w 793710"/>
                <a:gd name="connsiteY56" fmla="*/ 476945 h 793791"/>
                <a:gd name="connsiteX57" fmla="*/ 127198 w 793710"/>
                <a:gd name="connsiteY57" fmla="*/ 477088 h 793791"/>
                <a:gd name="connsiteX58" fmla="*/ 93774 w 793710"/>
                <a:gd name="connsiteY58" fmla="*/ 443837 h 793791"/>
                <a:gd name="connsiteX59" fmla="*/ 109291 w 793710"/>
                <a:gd name="connsiteY59" fmla="*/ 415576 h 793791"/>
                <a:gd name="connsiteX60" fmla="*/ 127160 w 793710"/>
                <a:gd name="connsiteY60" fmla="*/ 410337 h 793791"/>
                <a:gd name="connsiteX61" fmla="*/ 144990 w 793710"/>
                <a:gd name="connsiteY61" fmla="*/ 415509 h 793791"/>
                <a:gd name="connsiteX62" fmla="*/ 160164 w 793710"/>
                <a:gd name="connsiteY62" fmla="*/ 439131 h 793791"/>
                <a:gd name="connsiteX63" fmla="*/ 161792 w 793710"/>
                <a:gd name="connsiteY63" fmla="*/ 450875 h 793791"/>
                <a:gd name="connsiteX64" fmla="*/ 173003 w 793710"/>
                <a:gd name="connsiteY64" fmla="*/ 454619 h 793791"/>
                <a:gd name="connsiteX65" fmla="*/ 235926 w 793710"/>
                <a:gd name="connsiteY65" fmla="*/ 475574 h 793791"/>
                <a:gd name="connsiteX66" fmla="*/ 247098 w 793710"/>
                <a:gd name="connsiteY66" fmla="*/ 479289 h 793791"/>
                <a:gd name="connsiteX67" fmla="*/ 255423 w 793710"/>
                <a:gd name="connsiteY67" fmla="*/ 470964 h 793791"/>
                <a:gd name="connsiteX68" fmla="*/ 656721 w 793710"/>
                <a:gd name="connsiteY68" fmla="*/ 69656 h 793791"/>
                <a:gd name="connsiteX69" fmla="*/ 767211 w 793710"/>
                <a:gd name="connsiteY69" fmla="*/ 26432 h 793791"/>
                <a:gd name="connsiteX70" fmla="*/ 767335 w 793710"/>
                <a:gd name="connsiteY70" fmla="*/ 26556 h 79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93710" h="793791">
                  <a:moveTo>
                    <a:pt x="784223" y="0"/>
                  </a:moveTo>
                  <a:cubicBezTo>
                    <a:pt x="783015" y="5"/>
                    <a:pt x="781820" y="238"/>
                    <a:pt x="780698" y="686"/>
                  </a:cubicBezTo>
                  <a:lnTo>
                    <a:pt x="646063" y="53369"/>
                  </a:lnTo>
                  <a:lnTo>
                    <a:pt x="241955" y="457476"/>
                  </a:lnTo>
                  <a:lnTo>
                    <a:pt x="179033" y="436521"/>
                  </a:lnTo>
                  <a:cubicBezTo>
                    <a:pt x="175452" y="410614"/>
                    <a:pt x="153313" y="391317"/>
                    <a:pt x="127160" y="391306"/>
                  </a:cubicBezTo>
                  <a:cubicBezTo>
                    <a:pt x="117088" y="391271"/>
                    <a:pt x="107226" y="394188"/>
                    <a:pt x="98794" y="399698"/>
                  </a:cubicBezTo>
                  <a:cubicBezTo>
                    <a:pt x="74454" y="415339"/>
                    <a:pt x="67402" y="447750"/>
                    <a:pt x="83043" y="472091"/>
                  </a:cubicBezTo>
                  <a:cubicBezTo>
                    <a:pt x="92697" y="487114"/>
                    <a:pt x="109339" y="496185"/>
                    <a:pt x="127198" y="496157"/>
                  </a:cubicBezTo>
                  <a:cubicBezTo>
                    <a:pt x="128874" y="496157"/>
                    <a:pt x="130541" y="496081"/>
                    <a:pt x="132208" y="495919"/>
                  </a:cubicBezTo>
                  <a:lnTo>
                    <a:pt x="187805" y="551517"/>
                  </a:lnTo>
                  <a:lnTo>
                    <a:pt x="78077" y="661245"/>
                  </a:lnTo>
                  <a:cubicBezTo>
                    <a:pt x="41745" y="654995"/>
                    <a:pt x="7226" y="679382"/>
                    <a:pt x="977" y="715714"/>
                  </a:cubicBezTo>
                  <a:cubicBezTo>
                    <a:pt x="-5272" y="752046"/>
                    <a:pt x="19115" y="786566"/>
                    <a:pt x="55447" y="792815"/>
                  </a:cubicBezTo>
                  <a:cubicBezTo>
                    <a:pt x="91779" y="799064"/>
                    <a:pt x="126298" y="774677"/>
                    <a:pt x="132547" y="738345"/>
                  </a:cubicBezTo>
                  <a:cubicBezTo>
                    <a:pt x="133892" y="730525"/>
                    <a:pt x="133832" y="722527"/>
                    <a:pt x="132370" y="714727"/>
                  </a:cubicBezTo>
                  <a:lnTo>
                    <a:pt x="241698" y="605400"/>
                  </a:lnTo>
                  <a:lnTo>
                    <a:pt x="297343" y="661016"/>
                  </a:lnTo>
                  <a:cubicBezTo>
                    <a:pt x="294509" y="689846"/>
                    <a:pt x="315584" y="715516"/>
                    <a:pt x="344414" y="718350"/>
                  </a:cubicBezTo>
                  <a:cubicBezTo>
                    <a:pt x="373245" y="721183"/>
                    <a:pt x="398915" y="700108"/>
                    <a:pt x="401748" y="671278"/>
                  </a:cubicBezTo>
                  <a:cubicBezTo>
                    <a:pt x="404490" y="643389"/>
                    <a:pt x="384825" y="618271"/>
                    <a:pt x="357093" y="614239"/>
                  </a:cubicBezTo>
                  <a:lnTo>
                    <a:pt x="336271" y="551774"/>
                  </a:lnTo>
                  <a:lnTo>
                    <a:pt x="740360" y="147657"/>
                  </a:lnTo>
                  <a:lnTo>
                    <a:pt x="793043" y="13021"/>
                  </a:lnTo>
                  <a:cubicBezTo>
                    <a:pt x="794974" y="8127"/>
                    <a:pt x="792571" y="2595"/>
                    <a:pt x="787678" y="665"/>
                  </a:cubicBezTo>
                  <a:cubicBezTo>
                    <a:pt x="786577" y="230"/>
                    <a:pt x="785406" y="5"/>
                    <a:pt x="784223" y="0"/>
                  </a:cubicBezTo>
                  <a:close/>
                  <a:moveTo>
                    <a:pt x="100518" y="760562"/>
                  </a:moveTo>
                  <a:cubicBezTo>
                    <a:pt x="81922" y="779163"/>
                    <a:pt x="51767" y="779167"/>
                    <a:pt x="33166" y="760570"/>
                  </a:cubicBezTo>
                  <a:cubicBezTo>
                    <a:pt x="14565" y="741975"/>
                    <a:pt x="14561" y="711819"/>
                    <a:pt x="33157" y="693219"/>
                  </a:cubicBezTo>
                  <a:cubicBezTo>
                    <a:pt x="51754" y="674618"/>
                    <a:pt x="81908" y="674614"/>
                    <a:pt x="100510" y="693210"/>
                  </a:cubicBezTo>
                  <a:cubicBezTo>
                    <a:pt x="109441" y="702139"/>
                    <a:pt x="114461" y="714251"/>
                    <a:pt x="114463" y="726881"/>
                  </a:cubicBezTo>
                  <a:cubicBezTo>
                    <a:pt x="114457" y="739512"/>
                    <a:pt x="109442" y="751623"/>
                    <a:pt x="100518" y="760562"/>
                  </a:cubicBezTo>
                  <a:close/>
                  <a:moveTo>
                    <a:pt x="125283" y="694839"/>
                  </a:moveTo>
                  <a:cubicBezTo>
                    <a:pt x="119061" y="683463"/>
                    <a:pt x="109653" y="674150"/>
                    <a:pt x="98213" y="668045"/>
                  </a:cubicBezTo>
                  <a:lnTo>
                    <a:pt x="201293" y="564985"/>
                  </a:lnTo>
                  <a:lnTo>
                    <a:pt x="228229" y="591931"/>
                  </a:lnTo>
                  <a:close/>
                  <a:moveTo>
                    <a:pt x="724063" y="137008"/>
                  </a:moveTo>
                  <a:lnTo>
                    <a:pt x="322775" y="538296"/>
                  </a:lnTo>
                  <a:lnTo>
                    <a:pt x="322775" y="538296"/>
                  </a:lnTo>
                  <a:lnTo>
                    <a:pt x="275378" y="490880"/>
                  </a:lnTo>
                  <a:cubicBezTo>
                    <a:pt x="271594" y="487226"/>
                    <a:pt x="265565" y="487330"/>
                    <a:pt x="261910" y="491115"/>
                  </a:cubicBezTo>
                  <a:cubicBezTo>
                    <a:pt x="258345" y="494806"/>
                    <a:pt x="258345" y="500658"/>
                    <a:pt x="261910" y="504349"/>
                  </a:cubicBezTo>
                  <a:lnTo>
                    <a:pt x="315793" y="558232"/>
                  </a:lnTo>
                  <a:cubicBezTo>
                    <a:pt x="316717" y="559151"/>
                    <a:pt x="317819" y="559870"/>
                    <a:pt x="319031" y="560346"/>
                  </a:cubicBezTo>
                  <a:lnTo>
                    <a:pt x="339034" y="620249"/>
                  </a:lnTo>
                  <a:lnTo>
                    <a:pt x="342748" y="631374"/>
                  </a:lnTo>
                  <a:lnTo>
                    <a:pt x="354350" y="633070"/>
                  </a:lnTo>
                  <a:cubicBezTo>
                    <a:pt x="364766" y="634594"/>
                    <a:pt x="373865" y="640916"/>
                    <a:pt x="378924" y="650148"/>
                  </a:cubicBezTo>
                  <a:cubicBezTo>
                    <a:pt x="384778" y="660718"/>
                    <a:pt x="384327" y="673653"/>
                    <a:pt x="377753" y="683790"/>
                  </a:cubicBezTo>
                  <a:cubicBezTo>
                    <a:pt x="367931" y="699413"/>
                    <a:pt x="347303" y="704116"/>
                    <a:pt x="331680" y="694293"/>
                  </a:cubicBezTo>
                  <a:cubicBezTo>
                    <a:pt x="327916" y="691926"/>
                    <a:pt x="324661" y="688832"/>
                    <a:pt x="322108" y="685190"/>
                  </a:cubicBezTo>
                  <a:cubicBezTo>
                    <a:pt x="317440" y="678324"/>
                    <a:pt x="315395" y="670008"/>
                    <a:pt x="316345" y="661759"/>
                  </a:cubicBezTo>
                  <a:lnTo>
                    <a:pt x="317098" y="653929"/>
                  </a:lnTo>
                  <a:lnTo>
                    <a:pt x="310744" y="647586"/>
                  </a:lnTo>
                  <a:lnTo>
                    <a:pt x="145676" y="482432"/>
                  </a:lnTo>
                  <a:lnTo>
                    <a:pt x="139333" y="476088"/>
                  </a:lnTo>
                  <a:lnTo>
                    <a:pt x="130398" y="476945"/>
                  </a:lnTo>
                  <a:cubicBezTo>
                    <a:pt x="129331" y="477041"/>
                    <a:pt x="128264" y="477088"/>
                    <a:pt x="127198" y="477088"/>
                  </a:cubicBezTo>
                  <a:cubicBezTo>
                    <a:pt x="108786" y="477136"/>
                    <a:pt x="93821" y="462249"/>
                    <a:pt x="93774" y="443837"/>
                  </a:cubicBezTo>
                  <a:cubicBezTo>
                    <a:pt x="93743" y="432376"/>
                    <a:pt x="99604" y="421702"/>
                    <a:pt x="109291" y="415576"/>
                  </a:cubicBezTo>
                  <a:cubicBezTo>
                    <a:pt x="114605" y="412114"/>
                    <a:pt x="120819" y="410293"/>
                    <a:pt x="127160" y="410337"/>
                  </a:cubicBezTo>
                  <a:cubicBezTo>
                    <a:pt x="133478" y="410301"/>
                    <a:pt x="139672" y="412097"/>
                    <a:pt x="144990" y="415509"/>
                  </a:cubicBezTo>
                  <a:cubicBezTo>
                    <a:pt x="153273" y="420772"/>
                    <a:pt x="158823" y="429410"/>
                    <a:pt x="160164" y="439131"/>
                  </a:cubicBezTo>
                  <a:lnTo>
                    <a:pt x="161792" y="450875"/>
                  </a:lnTo>
                  <a:lnTo>
                    <a:pt x="173003" y="454619"/>
                  </a:lnTo>
                  <a:lnTo>
                    <a:pt x="235926" y="475574"/>
                  </a:lnTo>
                  <a:lnTo>
                    <a:pt x="247098" y="479289"/>
                  </a:lnTo>
                  <a:lnTo>
                    <a:pt x="255423" y="470964"/>
                  </a:lnTo>
                  <a:lnTo>
                    <a:pt x="656721" y="69656"/>
                  </a:lnTo>
                  <a:lnTo>
                    <a:pt x="767211" y="26432"/>
                  </a:lnTo>
                  <a:cubicBezTo>
                    <a:pt x="767325" y="26432"/>
                    <a:pt x="767382" y="26432"/>
                    <a:pt x="767335" y="2655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" name="Graphic 46" descr="Sword outline">
              <a:extLst>
                <a:ext uri="{FF2B5EF4-FFF2-40B4-BE49-F238E27FC236}">
                  <a16:creationId xmlns:a16="http://schemas.microsoft.com/office/drawing/2014/main" id="{98FE0C25-0395-4029-BF48-BE09B662A614}"/>
                </a:ext>
              </a:extLst>
            </p:cNvPr>
            <p:cNvSpPr/>
            <p:nvPr/>
          </p:nvSpPr>
          <p:spPr>
            <a:xfrm>
              <a:off x="1431053" y="4366410"/>
              <a:ext cx="369266" cy="369285"/>
            </a:xfrm>
            <a:custGeom>
              <a:avLst/>
              <a:gdLst>
                <a:gd name="connsiteX0" fmla="*/ 2789 w 369266"/>
                <a:gd name="connsiteY0" fmla="*/ 366496 h 369285"/>
                <a:gd name="connsiteX1" fmla="*/ 16257 w 369266"/>
                <a:gd name="connsiteY1" fmla="*/ 366496 h 369285"/>
                <a:gd name="connsiteX2" fmla="*/ 366482 w 369266"/>
                <a:gd name="connsiteY2" fmla="*/ 16271 h 369285"/>
                <a:gd name="connsiteX3" fmla="*/ 366463 w 369266"/>
                <a:gd name="connsiteY3" fmla="*/ 2784 h 369285"/>
                <a:gd name="connsiteX4" fmla="*/ 352976 w 369266"/>
                <a:gd name="connsiteY4" fmla="*/ 2803 h 369285"/>
                <a:gd name="connsiteX5" fmla="*/ 2789 w 369266"/>
                <a:gd name="connsiteY5" fmla="*/ 353028 h 369285"/>
                <a:gd name="connsiteX6" fmla="*/ 2789 w 369266"/>
                <a:gd name="connsiteY6" fmla="*/ 366496 h 36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266" h="369285">
                  <a:moveTo>
                    <a:pt x="2789" y="366496"/>
                  </a:moveTo>
                  <a:cubicBezTo>
                    <a:pt x="6508" y="370215"/>
                    <a:pt x="12538" y="370215"/>
                    <a:pt x="16257" y="366496"/>
                  </a:cubicBezTo>
                  <a:lnTo>
                    <a:pt x="366482" y="16271"/>
                  </a:lnTo>
                  <a:cubicBezTo>
                    <a:pt x="370202" y="12541"/>
                    <a:pt x="370193" y="6504"/>
                    <a:pt x="366463" y="2784"/>
                  </a:cubicBezTo>
                  <a:cubicBezTo>
                    <a:pt x="362733" y="-935"/>
                    <a:pt x="356695" y="-927"/>
                    <a:pt x="352976" y="2803"/>
                  </a:cubicBezTo>
                  <a:lnTo>
                    <a:pt x="2789" y="353028"/>
                  </a:lnTo>
                  <a:cubicBezTo>
                    <a:pt x="-930" y="356747"/>
                    <a:pt x="-930" y="362777"/>
                    <a:pt x="2789" y="36649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4AD81C-D631-4C2B-9A36-EC5C30B06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" b="5415"/>
          <a:stretch/>
        </p:blipFill>
        <p:spPr>
          <a:xfrm>
            <a:off x="39474" y="2687227"/>
            <a:ext cx="1404625" cy="1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38</Words>
  <Application>Microsoft Office PowerPoint</Application>
  <PresentationFormat>Widescreen</PresentationFormat>
  <Paragraphs>20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Art assets!</vt:lpstr>
      <vt:lpstr>PowerPoint Presentation</vt:lpstr>
      <vt:lpstr>Slime sprites</vt:lpstr>
      <vt:lpstr>PowerPoint Presentation</vt:lpstr>
      <vt:lpstr>PowerPoint Presentation</vt:lpstr>
      <vt:lpstr>PowerPoint Presentation</vt:lpstr>
      <vt:lpstr>Home and town</vt:lpstr>
      <vt:lpstr>PowerPoint Presentation</vt:lpstr>
      <vt:lpstr>PowerPoint Presentation</vt:lpstr>
      <vt:lpstr>PowerPoint Presentation</vt:lpstr>
      <vt:lpstr>PowerPoint Presentation</vt:lpstr>
      <vt:lpstr>Adventure locations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Combat layout</vt:lpstr>
      <vt:lpstr>PowerPoint Presentation</vt:lpstr>
      <vt:lpstr>PowerPoint Presentation</vt:lpstr>
      <vt:lpstr>PowerPoint Presentation</vt:lpstr>
      <vt:lpstr>PowerPoint Presentation</vt:lpstr>
      <vt:lpstr>Diary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assets!</dc:title>
  <dc:creator>Tan Yan Rong Amelia</dc:creator>
  <cp:lastModifiedBy>Tan Yan Rong Amelia</cp:lastModifiedBy>
  <cp:revision>50</cp:revision>
  <dcterms:created xsi:type="dcterms:W3CDTF">2021-05-26T14:50:47Z</dcterms:created>
  <dcterms:modified xsi:type="dcterms:W3CDTF">2021-06-08T20:29:33Z</dcterms:modified>
</cp:coreProperties>
</file>