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0" r:id="rId5"/>
    <p:sldId id="261" r:id="rId6"/>
    <p:sldId id="263" r:id="rId7"/>
    <p:sldId id="265" r:id="rId8"/>
    <p:sldId id="264" r:id="rId9"/>
    <p:sldId id="267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36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9E72-4CF8-4FC4-AFB8-C7D44F7C90AE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BAA3-0BE5-4E37-891A-195896895D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0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3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3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Outside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62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Amelia</a:t>
            </a: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0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63D8D93-537F-4233-8782-40251760E232}"/>
              </a:ext>
            </a:extLst>
          </p:cNvPr>
          <p:cNvSpPr/>
          <p:nvPr/>
        </p:nvSpPr>
        <p:spPr>
          <a:xfrm>
            <a:off x="7335724" y="1776826"/>
            <a:ext cx="3721682" cy="37216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8579CC85-3A6F-4159-9267-4774A5FBADCE}"/>
              </a:ext>
            </a:extLst>
          </p:cNvPr>
          <p:cNvSpPr/>
          <p:nvPr/>
        </p:nvSpPr>
        <p:spPr>
          <a:xfrm>
            <a:off x="5252400" y="4139017"/>
            <a:ext cx="2718983" cy="2718983"/>
          </a:xfrm>
          <a:prstGeom prst="pie">
            <a:avLst>
              <a:gd name="adj1" fmla="val 17172439"/>
              <a:gd name="adj2" fmla="val 15276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CA72B1-E33F-49DB-8E47-B94757C99FBF}"/>
              </a:ext>
            </a:extLst>
          </p:cNvPr>
          <p:cNvSpPr/>
          <p:nvPr/>
        </p:nvSpPr>
        <p:spPr>
          <a:xfrm>
            <a:off x="1718708" y="2411639"/>
            <a:ext cx="2164099" cy="21640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2C41B30F-3653-4C3D-B255-0B0081FF11C1}"/>
              </a:ext>
            </a:extLst>
          </p:cNvPr>
          <p:cNvSpPr/>
          <p:nvPr/>
        </p:nvSpPr>
        <p:spPr>
          <a:xfrm rot="2220772">
            <a:off x="5739383" y="3674923"/>
            <a:ext cx="846307" cy="729575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03A11DBE-6737-4FBD-BA16-5EE8F99B5D89}"/>
              </a:ext>
            </a:extLst>
          </p:cNvPr>
          <p:cNvSpPr/>
          <p:nvPr/>
        </p:nvSpPr>
        <p:spPr>
          <a:xfrm rot="18725468">
            <a:off x="5378171" y="2832640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A8A22F6C-81F0-4F1D-9DD2-C27E890E4F89}"/>
              </a:ext>
            </a:extLst>
          </p:cNvPr>
          <p:cNvSpPr/>
          <p:nvPr/>
        </p:nvSpPr>
        <p:spPr>
          <a:xfrm rot="2874532" flipH="1">
            <a:off x="6252487" y="2832641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 descr="Cloud with solid fill">
            <a:extLst>
              <a:ext uri="{FF2B5EF4-FFF2-40B4-BE49-F238E27FC236}">
                <a16:creationId xmlns:a16="http://schemas.microsoft.com/office/drawing/2014/main" id="{C5484333-6AB8-4172-B4A9-64984042C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60179" y="2846775"/>
            <a:ext cx="814986" cy="814986"/>
          </a:xfrm>
          <a:prstGeom prst="rect">
            <a:avLst/>
          </a:prstGeom>
        </p:spPr>
      </p:pic>
      <p:sp>
        <p:nvSpPr>
          <p:cNvPr id="24" name="Freeform: Shape 23" descr="Pegasus with solid fill">
            <a:extLst>
              <a:ext uri="{FF2B5EF4-FFF2-40B4-BE49-F238E27FC236}">
                <a16:creationId xmlns:a16="http://schemas.microsoft.com/office/drawing/2014/main" id="{CBCF7939-B448-445B-B161-EB45B8D6A5D1}"/>
              </a:ext>
            </a:extLst>
          </p:cNvPr>
          <p:cNvSpPr/>
          <p:nvPr/>
        </p:nvSpPr>
        <p:spPr>
          <a:xfrm rot="21148788" flipH="1">
            <a:off x="2477012" y="1068200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5" name="Freeform: Shape 24" descr="Pegasus with solid fill">
            <a:extLst>
              <a:ext uri="{FF2B5EF4-FFF2-40B4-BE49-F238E27FC236}">
                <a16:creationId xmlns:a16="http://schemas.microsoft.com/office/drawing/2014/main" id="{2CCB3890-7BCB-445C-B67F-81F4AE694584}"/>
              </a:ext>
            </a:extLst>
          </p:cNvPr>
          <p:cNvSpPr/>
          <p:nvPr/>
        </p:nvSpPr>
        <p:spPr>
          <a:xfrm>
            <a:off x="496435" y="1017314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2" name="Freeform: Shape 31" descr="Pegasus with solid fill">
            <a:extLst>
              <a:ext uri="{FF2B5EF4-FFF2-40B4-BE49-F238E27FC236}">
                <a16:creationId xmlns:a16="http://schemas.microsoft.com/office/drawing/2014/main" id="{69BD9BA0-744D-467F-A0A9-BDB002BC7247}"/>
              </a:ext>
            </a:extLst>
          </p:cNvPr>
          <p:cNvSpPr/>
          <p:nvPr/>
        </p:nvSpPr>
        <p:spPr>
          <a:xfrm flipH="1">
            <a:off x="5482927" y="5273505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Freeform: Shape 27" descr="Pegasus with solid fill">
            <a:extLst>
              <a:ext uri="{FF2B5EF4-FFF2-40B4-BE49-F238E27FC236}">
                <a16:creationId xmlns:a16="http://schemas.microsoft.com/office/drawing/2014/main" id="{E0FDDBC9-872D-482B-A960-28CE7A192737}"/>
              </a:ext>
            </a:extLst>
          </p:cNvPr>
          <p:cNvSpPr/>
          <p:nvPr/>
        </p:nvSpPr>
        <p:spPr>
          <a:xfrm>
            <a:off x="3138061" y="5273505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026330" y="805687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351861" y="1344893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135857" y="1344893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1690440" y="1686791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507293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206574" y="5830558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902750" y="5253988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569941" y="5251255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121798" y="7806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447329" y="12240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231325" y="12240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865140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190672" y="5335904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974667" y="5335905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529250" y="5677803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811516" y="12770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Graphic 36" descr="Fire with solid fill">
            <a:extLst>
              <a:ext uri="{FF2B5EF4-FFF2-40B4-BE49-F238E27FC236}">
                <a16:creationId xmlns:a16="http://schemas.microsoft.com/office/drawing/2014/main" id="{6984FEE8-B93F-499B-BA07-8BDBF41F83D9}"/>
              </a:ext>
            </a:extLst>
          </p:cNvPr>
          <p:cNvSpPr/>
          <p:nvPr/>
        </p:nvSpPr>
        <p:spPr>
          <a:xfrm flipH="1">
            <a:off x="281212" y="4681308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9" name="Graphic 33" descr="Shield with solid fill">
            <a:extLst>
              <a:ext uri="{FF2B5EF4-FFF2-40B4-BE49-F238E27FC236}">
                <a16:creationId xmlns:a16="http://schemas.microsoft.com/office/drawing/2014/main" id="{0B588CCA-6882-416B-AAC1-14A8AF519B98}"/>
              </a:ext>
            </a:extLst>
          </p:cNvPr>
          <p:cNvSpPr/>
          <p:nvPr/>
        </p:nvSpPr>
        <p:spPr>
          <a:xfrm>
            <a:off x="5494576" y="1746176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Graphic 36" descr="Fire with solid fill">
            <a:extLst>
              <a:ext uri="{FF2B5EF4-FFF2-40B4-BE49-F238E27FC236}">
                <a16:creationId xmlns:a16="http://schemas.microsoft.com/office/drawing/2014/main" id="{C7278DBD-8666-4CC4-8EDD-6B5249348EB7}"/>
              </a:ext>
            </a:extLst>
          </p:cNvPr>
          <p:cNvSpPr/>
          <p:nvPr/>
        </p:nvSpPr>
        <p:spPr>
          <a:xfrm>
            <a:off x="2093881" y="5937353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6D9D1A08-7C1A-4E7C-8AE0-D4DF542A36CC}"/>
              </a:ext>
            </a:extLst>
          </p:cNvPr>
          <p:cNvSpPr/>
          <p:nvPr/>
        </p:nvSpPr>
        <p:spPr>
          <a:xfrm>
            <a:off x="7536780" y="1007777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D6D0BE-8E39-4F62-A6C6-CFEF2290B9A6}"/>
              </a:ext>
            </a:extLst>
          </p:cNvPr>
          <p:cNvSpPr/>
          <p:nvPr/>
        </p:nvSpPr>
        <p:spPr>
          <a:xfrm rot="2003861">
            <a:off x="7862312" y="154698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E5334C-C6CF-40FA-9B71-CF774286F4B2}"/>
              </a:ext>
            </a:extLst>
          </p:cNvPr>
          <p:cNvSpPr/>
          <p:nvPr/>
        </p:nvSpPr>
        <p:spPr>
          <a:xfrm rot="19785904">
            <a:off x="8646307" y="1546983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2BD9D220-7742-4D9D-BDCB-8542C6DD1A50}"/>
              </a:ext>
            </a:extLst>
          </p:cNvPr>
          <p:cNvSpPr/>
          <p:nvPr/>
        </p:nvSpPr>
        <p:spPr>
          <a:xfrm rot="2220772">
            <a:off x="8200890" y="1888881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Graphic 36" descr="Fire with solid fill">
            <a:extLst>
              <a:ext uri="{FF2B5EF4-FFF2-40B4-BE49-F238E27FC236}">
                <a16:creationId xmlns:a16="http://schemas.microsoft.com/office/drawing/2014/main" id="{D8D7465D-213F-4CAB-9108-4FC698D6E1B0}"/>
              </a:ext>
            </a:extLst>
          </p:cNvPr>
          <p:cNvSpPr/>
          <p:nvPr/>
        </p:nvSpPr>
        <p:spPr>
          <a:xfrm flipH="1">
            <a:off x="7313005" y="780691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3" name="Graphic 36" descr="Fire with solid fill">
            <a:extLst>
              <a:ext uri="{FF2B5EF4-FFF2-40B4-BE49-F238E27FC236}">
                <a16:creationId xmlns:a16="http://schemas.microsoft.com/office/drawing/2014/main" id="{9DF57FDB-38E9-491C-A474-ADD1A717C7CB}"/>
              </a:ext>
            </a:extLst>
          </p:cNvPr>
          <p:cNvSpPr/>
          <p:nvPr/>
        </p:nvSpPr>
        <p:spPr>
          <a:xfrm>
            <a:off x="9125674" y="2036736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0EAE5-02D6-4F37-965F-6D59ADD5A9D7}"/>
              </a:ext>
            </a:extLst>
          </p:cNvPr>
          <p:cNvSpPr/>
          <p:nvPr/>
        </p:nvSpPr>
        <p:spPr>
          <a:xfrm>
            <a:off x="3442584" y="2967335"/>
            <a:ext cx="5306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slime sprites</a:t>
            </a: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F4BA3D57-7D0E-4DD3-B3A1-3BC38F7C84D6}"/>
              </a:ext>
            </a:extLst>
          </p:cNvPr>
          <p:cNvSpPr/>
          <p:nvPr/>
        </p:nvSpPr>
        <p:spPr>
          <a:xfrm>
            <a:off x="9926490" y="2855467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0A706F-F46E-4B2A-A900-DE3017D6C8A0}"/>
              </a:ext>
            </a:extLst>
          </p:cNvPr>
          <p:cNvSpPr/>
          <p:nvPr/>
        </p:nvSpPr>
        <p:spPr>
          <a:xfrm rot="19461274">
            <a:off x="10252021" y="3394673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424663-2080-4FA8-9BFF-9B8D585EB05D}"/>
              </a:ext>
            </a:extLst>
          </p:cNvPr>
          <p:cNvSpPr/>
          <p:nvPr/>
        </p:nvSpPr>
        <p:spPr>
          <a:xfrm rot="2407115">
            <a:off x="11036017" y="3394673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D1D26D1A-CC6E-433A-A932-48BB84A3768C}"/>
              </a:ext>
            </a:extLst>
          </p:cNvPr>
          <p:cNvSpPr/>
          <p:nvPr/>
        </p:nvSpPr>
        <p:spPr>
          <a:xfrm rot="2220772">
            <a:off x="10590600" y="3736571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Graphic 7" descr="Tornado with solid fill">
            <a:extLst>
              <a:ext uri="{FF2B5EF4-FFF2-40B4-BE49-F238E27FC236}">
                <a16:creationId xmlns:a16="http://schemas.microsoft.com/office/drawing/2014/main" id="{CDFF09A6-053C-4C37-99B0-F7E137801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2975" y="4093763"/>
            <a:ext cx="914400" cy="914400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AE3B0C61-FF4B-4C97-9C46-EBF31ABD3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9917" y="5519643"/>
            <a:ext cx="678795" cy="678795"/>
          </a:xfrm>
          <a:prstGeom prst="rect">
            <a:avLst/>
          </a:prstGeom>
        </p:spPr>
      </p:pic>
      <p:pic>
        <p:nvPicPr>
          <p:cNvPr id="43" name="Graphic 42" descr="Cloud with solid fill">
            <a:extLst>
              <a:ext uri="{FF2B5EF4-FFF2-40B4-BE49-F238E27FC236}">
                <a16:creationId xmlns:a16="http://schemas.microsoft.com/office/drawing/2014/main" id="{9264381E-CE9D-4C67-AE8A-D24E825C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411" y="3797367"/>
            <a:ext cx="914400" cy="914400"/>
          </a:xfrm>
          <a:prstGeom prst="rect">
            <a:avLst/>
          </a:prstGeom>
        </p:spPr>
      </p:pic>
      <p:pic>
        <p:nvPicPr>
          <p:cNvPr id="44" name="Graphic 43" descr="Windy with solid fill">
            <a:extLst>
              <a:ext uri="{FF2B5EF4-FFF2-40B4-BE49-F238E27FC236}">
                <a16:creationId xmlns:a16="http://schemas.microsoft.com/office/drawing/2014/main" id="{01095D03-C415-4210-A49D-D5B58B48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0667" y="5344729"/>
            <a:ext cx="722756" cy="7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 descr="Cloud with solid fill">
            <a:extLst>
              <a:ext uri="{FF2B5EF4-FFF2-40B4-BE49-F238E27FC236}">
                <a16:creationId xmlns:a16="http://schemas.microsoft.com/office/drawing/2014/main" id="{25D84E77-7DCB-477C-99B8-7E153D08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19740" y="4480785"/>
            <a:ext cx="814986" cy="81498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493842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819373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603369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2157952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1493841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2187391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883567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2550758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252523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578054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362050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4235182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560714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5344709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899292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942241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04FC3AF2-A3AD-49E5-AFDB-1F66BF26F12D}"/>
              </a:ext>
            </a:extLst>
          </p:cNvPr>
          <p:cNvSpPr/>
          <p:nvPr/>
        </p:nvSpPr>
        <p:spPr>
          <a:xfrm>
            <a:off x="7746293" y="169485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3DE8BB60-33D1-4D51-8612-12392AFE75E9}"/>
              </a:ext>
            </a:extLst>
          </p:cNvPr>
          <p:cNvSpPr/>
          <p:nvPr/>
        </p:nvSpPr>
        <p:spPr>
          <a:xfrm rot="2220772">
            <a:off x="8445574" y="272871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D57ED510-7595-4589-A47C-E4FF3A9B981A}"/>
              </a:ext>
            </a:extLst>
          </p:cNvPr>
          <p:cNvSpPr/>
          <p:nvPr/>
        </p:nvSpPr>
        <p:spPr>
          <a:xfrm rot="18725468">
            <a:off x="8141750" y="215214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Chord 24">
            <a:extLst>
              <a:ext uri="{FF2B5EF4-FFF2-40B4-BE49-F238E27FC236}">
                <a16:creationId xmlns:a16="http://schemas.microsoft.com/office/drawing/2014/main" id="{A663D1FD-11FB-4BCA-9180-CE218DB0DEA9}"/>
              </a:ext>
            </a:extLst>
          </p:cNvPr>
          <p:cNvSpPr/>
          <p:nvPr/>
        </p:nvSpPr>
        <p:spPr>
          <a:xfrm rot="2874532" flipH="1">
            <a:off x="8808941" y="214941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raphic 36" descr="Fire with solid fill">
            <a:extLst>
              <a:ext uri="{FF2B5EF4-FFF2-40B4-BE49-F238E27FC236}">
                <a16:creationId xmlns:a16="http://schemas.microsoft.com/office/drawing/2014/main" id="{0B8BDCDB-85C7-4986-9211-FB2DB2D023AE}"/>
              </a:ext>
            </a:extLst>
          </p:cNvPr>
          <p:cNvSpPr/>
          <p:nvPr/>
        </p:nvSpPr>
        <p:spPr>
          <a:xfrm flipH="1">
            <a:off x="7520212" y="1579467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Graphic 36" descr="Fire with solid fill">
            <a:extLst>
              <a:ext uri="{FF2B5EF4-FFF2-40B4-BE49-F238E27FC236}">
                <a16:creationId xmlns:a16="http://schemas.microsoft.com/office/drawing/2014/main" id="{FFBA99D5-75F3-4A46-B87D-5A16093F9248}"/>
              </a:ext>
            </a:extLst>
          </p:cNvPr>
          <p:cNvSpPr/>
          <p:nvPr/>
        </p:nvSpPr>
        <p:spPr>
          <a:xfrm>
            <a:off x="9332881" y="2835512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5DE1B4BA-E685-4F20-A021-F2188530EDAF}"/>
              </a:ext>
            </a:extLst>
          </p:cNvPr>
          <p:cNvSpPr/>
          <p:nvPr/>
        </p:nvSpPr>
        <p:spPr>
          <a:xfrm>
            <a:off x="7939707" y="4546305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46899AC2-F1B7-4CD2-AD57-BA2A5A992041}"/>
              </a:ext>
            </a:extLst>
          </p:cNvPr>
          <p:cNvSpPr/>
          <p:nvPr/>
        </p:nvSpPr>
        <p:spPr>
          <a:xfrm rot="2220772">
            <a:off x="8638988" y="5580164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B4A588F3-0635-4DA8-A5CB-D10C0D4A6F10}"/>
              </a:ext>
            </a:extLst>
          </p:cNvPr>
          <p:cNvSpPr/>
          <p:nvPr/>
        </p:nvSpPr>
        <p:spPr>
          <a:xfrm rot="18725468">
            <a:off x="8335164" y="5003594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193125B1-C62D-4BBB-ABB4-979E43B72BB0}"/>
              </a:ext>
            </a:extLst>
          </p:cNvPr>
          <p:cNvSpPr/>
          <p:nvPr/>
        </p:nvSpPr>
        <p:spPr>
          <a:xfrm rot="2874532" flipH="1">
            <a:off x="9002355" y="5000861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2">
            <a:extLst>
              <a:ext uri="{FF2B5EF4-FFF2-40B4-BE49-F238E27FC236}">
                <a16:creationId xmlns:a16="http://schemas.microsoft.com/office/drawing/2014/main" id="{E8CCBCE6-680C-4303-BBAA-04A9C8BC5F05}"/>
              </a:ext>
            </a:extLst>
          </p:cNvPr>
          <p:cNvSpPr/>
          <p:nvPr/>
        </p:nvSpPr>
        <p:spPr>
          <a:xfrm>
            <a:off x="10289199" y="303820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F15E0543-1D32-4E82-9D16-E8696FA3DF98}"/>
              </a:ext>
            </a:extLst>
          </p:cNvPr>
          <p:cNvSpPr/>
          <p:nvPr/>
        </p:nvSpPr>
        <p:spPr>
          <a:xfrm rot="2220772">
            <a:off x="10988480" y="4072061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4" name="Chord 33">
            <a:extLst>
              <a:ext uri="{FF2B5EF4-FFF2-40B4-BE49-F238E27FC236}">
                <a16:creationId xmlns:a16="http://schemas.microsoft.com/office/drawing/2014/main" id="{DCB3048C-8EBB-4F48-BCC2-56A9AF0A126A}"/>
              </a:ext>
            </a:extLst>
          </p:cNvPr>
          <p:cNvSpPr/>
          <p:nvPr/>
        </p:nvSpPr>
        <p:spPr>
          <a:xfrm rot="18725468">
            <a:off x="10684656" y="3495491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hord 34">
            <a:extLst>
              <a:ext uri="{FF2B5EF4-FFF2-40B4-BE49-F238E27FC236}">
                <a16:creationId xmlns:a16="http://schemas.microsoft.com/office/drawing/2014/main" id="{121C9D65-75B9-4B4F-AF7B-4D21121C7FE3}"/>
              </a:ext>
            </a:extLst>
          </p:cNvPr>
          <p:cNvSpPr/>
          <p:nvPr/>
        </p:nvSpPr>
        <p:spPr>
          <a:xfrm rot="2874532" flipH="1">
            <a:off x="11351847" y="3492758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Graphic 33" descr="Shield with solid fill">
            <a:extLst>
              <a:ext uri="{FF2B5EF4-FFF2-40B4-BE49-F238E27FC236}">
                <a16:creationId xmlns:a16="http://schemas.microsoft.com/office/drawing/2014/main" id="{C8DA89F8-7CD1-453D-B411-B42FFD8D279D}"/>
              </a:ext>
            </a:extLst>
          </p:cNvPr>
          <p:cNvSpPr/>
          <p:nvPr/>
        </p:nvSpPr>
        <p:spPr>
          <a:xfrm>
            <a:off x="11515861" y="4074888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6" name="Graphic 5" descr="Crown with solid fill">
            <a:extLst>
              <a:ext uri="{FF2B5EF4-FFF2-40B4-BE49-F238E27FC236}">
                <a16:creationId xmlns:a16="http://schemas.microsoft.com/office/drawing/2014/main" id="{8EFADBA3-75CB-42FE-863E-BB927BE83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11150426" y="2629951"/>
            <a:ext cx="762000" cy="578753"/>
          </a:xfrm>
          <a:prstGeom prst="rect">
            <a:avLst/>
          </a:prstGeom>
        </p:spPr>
      </p:pic>
      <p:pic>
        <p:nvPicPr>
          <p:cNvPr id="41" name="Graphic 40" descr="Cloud with solid fill">
            <a:extLst>
              <a:ext uri="{FF2B5EF4-FFF2-40B4-BE49-F238E27FC236}">
                <a16:creationId xmlns:a16="http://schemas.microsoft.com/office/drawing/2014/main" id="{192B6DAB-1CA1-4E66-8C7C-DAA37204C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972" y="5431377"/>
            <a:ext cx="914400" cy="914400"/>
          </a:xfrm>
          <a:prstGeom prst="rect">
            <a:avLst/>
          </a:prstGeom>
        </p:spPr>
      </p:pic>
      <p:pic>
        <p:nvPicPr>
          <p:cNvPr id="42" name="Graphic 41" descr="Crown with solid fill">
            <a:extLst>
              <a:ext uri="{FF2B5EF4-FFF2-40B4-BE49-F238E27FC236}">
                <a16:creationId xmlns:a16="http://schemas.microsoft.com/office/drawing/2014/main" id="{DDB842C7-8F52-4E86-8D58-09C74C8BB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647247" y="1290091"/>
            <a:ext cx="762000" cy="578753"/>
          </a:xfrm>
          <a:prstGeom prst="rect">
            <a:avLst/>
          </a:prstGeom>
        </p:spPr>
      </p:pic>
      <p:pic>
        <p:nvPicPr>
          <p:cNvPr id="43" name="Graphic 42" descr="Crown with solid fill">
            <a:extLst>
              <a:ext uri="{FF2B5EF4-FFF2-40B4-BE49-F238E27FC236}">
                <a16:creationId xmlns:a16="http://schemas.microsoft.com/office/drawing/2014/main" id="{D3188D34-C4E0-453D-9596-A4DBF374F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762768" y="4109426"/>
            <a:ext cx="762000" cy="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493842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819373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603369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2157952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1493841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2187391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883567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2550758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252523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578054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362050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4235182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560714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5344709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899292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942241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6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1493842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819373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603369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2157952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1493841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2187391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883567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2550758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4252523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4578054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5362050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4235182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560714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5344709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899292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942241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6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B7CC7-1596-4105-BFC8-854CAECD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EF5D867-3B32-4CDB-8DA6-87663CF73DF7}"/>
              </a:ext>
            </a:extLst>
          </p:cNvPr>
          <p:cNvGrpSpPr/>
          <p:nvPr/>
        </p:nvGrpSpPr>
        <p:grpSpPr>
          <a:xfrm>
            <a:off x="5260923" y="3469751"/>
            <a:ext cx="950194" cy="668229"/>
            <a:chOff x="3743256" y="4356258"/>
            <a:chExt cx="1815830" cy="1276992"/>
          </a:xfrm>
        </p:grpSpPr>
        <p:sp>
          <p:nvSpPr>
            <p:cNvPr id="9" name="Graphic 5" descr="Briefcase with solid fill">
              <a:extLst>
                <a:ext uri="{FF2B5EF4-FFF2-40B4-BE49-F238E27FC236}">
                  <a16:creationId xmlns:a16="http://schemas.microsoft.com/office/drawing/2014/main" id="{0791FAB9-921F-4D25-A088-348F83CF6CCF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" name="Freeform: Shape 12" descr="Briefcase with solid fill">
              <a:extLst>
                <a:ext uri="{FF2B5EF4-FFF2-40B4-BE49-F238E27FC236}">
                  <a16:creationId xmlns:a16="http://schemas.microsoft.com/office/drawing/2014/main" id="{EBBE01D2-B067-4581-8386-FC151D8D5F57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1" name="Graphic 7" descr="Bed with solid fill">
            <a:extLst>
              <a:ext uri="{FF2B5EF4-FFF2-40B4-BE49-F238E27FC236}">
                <a16:creationId xmlns:a16="http://schemas.microsoft.com/office/drawing/2014/main" id="{095ADE9B-ED92-4A3C-903B-4E2C324543EB}"/>
              </a:ext>
            </a:extLst>
          </p:cNvPr>
          <p:cNvSpPr/>
          <p:nvPr/>
        </p:nvSpPr>
        <p:spPr>
          <a:xfrm>
            <a:off x="2885376" y="2644175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257300-C91D-4974-84CE-2EF96D7C529F}"/>
              </a:ext>
            </a:extLst>
          </p:cNvPr>
          <p:cNvGrpSpPr/>
          <p:nvPr/>
        </p:nvGrpSpPr>
        <p:grpSpPr>
          <a:xfrm>
            <a:off x="7645940" y="2491006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44" name="Graphic 29" descr="Storytelling with solid fill">
            <a:extLst>
              <a:ext uri="{FF2B5EF4-FFF2-40B4-BE49-F238E27FC236}">
                <a16:creationId xmlns:a16="http://schemas.microsoft.com/office/drawing/2014/main" id="{45481E42-7500-4BD1-BBD4-02B2825B8694}"/>
              </a:ext>
            </a:extLst>
          </p:cNvPr>
          <p:cNvSpPr/>
          <p:nvPr/>
        </p:nvSpPr>
        <p:spPr>
          <a:xfrm rot="20775425">
            <a:off x="3118068" y="3905129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49" name="Graphic 47" descr="Window with solid fill">
            <a:extLst>
              <a:ext uri="{FF2B5EF4-FFF2-40B4-BE49-F238E27FC236}">
                <a16:creationId xmlns:a16="http://schemas.microsoft.com/office/drawing/2014/main" id="{9631C245-C868-44F5-A27D-E5012E9D6FB6}"/>
              </a:ext>
            </a:extLst>
          </p:cNvPr>
          <p:cNvSpPr/>
          <p:nvPr/>
        </p:nvSpPr>
        <p:spPr>
          <a:xfrm>
            <a:off x="5280076" y="1237413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11BD27-5389-4E2B-92CC-D37DF1364AFF}"/>
              </a:ext>
            </a:extLst>
          </p:cNvPr>
          <p:cNvGrpSpPr/>
          <p:nvPr/>
        </p:nvGrpSpPr>
        <p:grpSpPr>
          <a:xfrm>
            <a:off x="2915325" y="4883085"/>
            <a:ext cx="940238" cy="1115566"/>
            <a:chOff x="2737268" y="5038110"/>
            <a:chExt cx="648652" cy="762000"/>
          </a:xfrm>
        </p:grpSpPr>
        <p:sp>
          <p:nvSpPr>
            <p:cNvPr id="52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881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 descr="Man with solid fill">
            <a:extLst>
              <a:ext uri="{FF2B5EF4-FFF2-40B4-BE49-F238E27FC236}">
                <a16:creationId xmlns:a16="http://schemas.microsoft.com/office/drawing/2014/main" id="{C9E1870E-B470-4BF3-A3DC-66D39F5712E3}"/>
              </a:ext>
            </a:extLst>
          </p:cNvPr>
          <p:cNvGrpSpPr/>
          <p:nvPr/>
        </p:nvGrpSpPr>
        <p:grpSpPr>
          <a:xfrm>
            <a:off x="10552718" y="1843234"/>
            <a:ext cx="687699" cy="1406656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5" name="Graphic 2" descr="Man with solid fill">
              <a:extLst>
                <a:ext uri="{FF2B5EF4-FFF2-40B4-BE49-F238E27FC236}">
                  <a16:creationId xmlns:a16="http://schemas.microsoft.com/office/drawing/2014/main" id="{F3E434BF-F03E-44AD-8A96-C2455265649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" name="Graphic 2" descr="Man with solid fill">
              <a:extLst>
                <a:ext uri="{FF2B5EF4-FFF2-40B4-BE49-F238E27FC236}">
                  <a16:creationId xmlns:a16="http://schemas.microsoft.com/office/drawing/2014/main" id="{0F905BE3-AC13-49AC-AE2C-B4CA386A2D20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4F2874-23EB-469D-BA37-DFA28D493E42}"/>
              </a:ext>
            </a:extLst>
          </p:cNvPr>
          <p:cNvSpPr/>
          <p:nvPr/>
        </p:nvSpPr>
        <p:spPr>
          <a:xfrm>
            <a:off x="1604662" y="155542"/>
            <a:ext cx="7962343" cy="636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81BC53-F853-4BBD-AF2E-C8FC2D6F4100}"/>
              </a:ext>
            </a:extLst>
          </p:cNvPr>
          <p:cNvSpPr/>
          <p:nvPr/>
        </p:nvSpPr>
        <p:spPr>
          <a:xfrm>
            <a:off x="2615269" y="169783"/>
            <a:ext cx="5404597" cy="3597829"/>
          </a:xfrm>
          <a:custGeom>
            <a:avLst/>
            <a:gdLst>
              <a:gd name="connsiteX0" fmla="*/ 0 w 4524866"/>
              <a:gd name="connsiteY0" fmla="*/ 84842 h 3186260"/>
              <a:gd name="connsiteX1" fmla="*/ 94268 w 4524866"/>
              <a:gd name="connsiteY1" fmla="*/ 3186260 h 3186260"/>
              <a:gd name="connsiteX2" fmla="*/ 4524866 w 4524866"/>
              <a:gd name="connsiteY2" fmla="*/ 3139126 h 3186260"/>
              <a:gd name="connsiteX3" fmla="*/ 4515440 w 4524866"/>
              <a:gd name="connsiteY3" fmla="*/ 0 h 3186260"/>
              <a:gd name="connsiteX4" fmla="*/ 0 w 4524866"/>
              <a:gd name="connsiteY4" fmla="*/ 84842 h 3186260"/>
              <a:gd name="connsiteX0" fmla="*/ 0 w 4524866"/>
              <a:gd name="connsiteY0" fmla="*/ 0 h 3101418"/>
              <a:gd name="connsiteX1" fmla="*/ 94268 w 4524866"/>
              <a:gd name="connsiteY1" fmla="*/ 3101418 h 3101418"/>
              <a:gd name="connsiteX2" fmla="*/ 4524866 w 4524866"/>
              <a:gd name="connsiteY2" fmla="*/ 3054284 h 3101418"/>
              <a:gd name="connsiteX3" fmla="*/ 4507071 w 4524866"/>
              <a:gd name="connsiteY3" fmla="*/ 47281 h 3101418"/>
              <a:gd name="connsiteX4" fmla="*/ 0 w 4524866"/>
              <a:gd name="connsiteY4" fmla="*/ 0 h 3101418"/>
              <a:gd name="connsiteX0" fmla="*/ 0 w 4650419"/>
              <a:gd name="connsiteY0" fmla="*/ 27038 h 3054137"/>
              <a:gd name="connsiteX1" fmla="*/ 219821 w 4650419"/>
              <a:gd name="connsiteY1" fmla="*/ 3054137 h 3054137"/>
              <a:gd name="connsiteX2" fmla="*/ 4650419 w 4650419"/>
              <a:gd name="connsiteY2" fmla="*/ 3007003 h 3054137"/>
              <a:gd name="connsiteX3" fmla="*/ 4632624 w 4650419"/>
              <a:gd name="connsiteY3" fmla="*/ 0 h 3054137"/>
              <a:gd name="connsiteX4" fmla="*/ 0 w 4650419"/>
              <a:gd name="connsiteY4" fmla="*/ 27038 h 30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0419" h="3054137">
                <a:moveTo>
                  <a:pt x="0" y="27038"/>
                </a:moveTo>
                <a:lnTo>
                  <a:pt x="219821" y="3054137"/>
                </a:lnTo>
                <a:lnTo>
                  <a:pt x="4650419" y="3007003"/>
                </a:lnTo>
                <a:lnTo>
                  <a:pt x="4632624" y="0"/>
                </a:lnTo>
                <a:lnTo>
                  <a:pt x="0" y="2703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B766C-F4FC-42CB-8E52-EEF2616BE265}"/>
              </a:ext>
            </a:extLst>
          </p:cNvPr>
          <p:cNvSpPr/>
          <p:nvPr/>
        </p:nvSpPr>
        <p:spPr>
          <a:xfrm>
            <a:off x="1621511" y="3685880"/>
            <a:ext cx="7980392" cy="2834961"/>
          </a:xfrm>
          <a:custGeom>
            <a:avLst/>
            <a:gdLst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10378911 w 10529740"/>
              <a:gd name="connsiteY6" fmla="*/ 2384982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715482 w 10529740"/>
              <a:gd name="connsiteY6" fmla="*/ 2676812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93171 w 9162853"/>
              <a:gd name="connsiteY3" fmla="*/ 3016578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54261 w 9162853"/>
              <a:gd name="connsiteY3" fmla="*/ 3026306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9162853 w 9162853"/>
              <a:gd name="connsiteY3" fmla="*/ 2969444 h 3157980"/>
              <a:gd name="connsiteX4" fmla="*/ 8715482 w 9162853"/>
              <a:gd name="connsiteY4" fmla="*/ 2676812 h 3157980"/>
              <a:gd name="connsiteX5" fmla="*/ 8710267 w 9162853"/>
              <a:gd name="connsiteY5" fmla="*/ 1572672 h 3157980"/>
              <a:gd name="connsiteX6" fmla="*/ 7107810 w 9162853"/>
              <a:gd name="connsiteY6" fmla="*/ 0 h 3157980"/>
              <a:gd name="connsiteX7" fmla="*/ 1989055 w 9162853"/>
              <a:gd name="connsiteY7" fmla="*/ 47134 h 3157980"/>
              <a:gd name="connsiteX8" fmla="*/ 1932495 w 9162853"/>
              <a:gd name="connsiteY8" fmla="*/ 65988 h 3157980"/>
              <a:gd name="connsiteX0" fmla="*/ 1932495 w 9192036"/>
              <a:gd name="connsiteY0" fmla="*/ 65988 h 3157980"/>
              <a:gd name="connsiteX1" fmla="*/ 131975 w 9192036"/>
              <a:gd name="connsiteY1" fmla="*/ 2611225 h 3157980"/>
              <a:gd name="connsiteX2" fmla="*/ 0 w 9192036"/>
              <a:gd name="connsiteY2" fmla="*/ 3157980 h 3157980"/>
              <a:gd name="connsiteX3" fmla="*/ 9192036 w 9192036"/>
              <a:gd name="connsiteY3" fmla="*/ 3076448 h 3157980"/>
              <a:gd name="connsiteX4" fmla="*/ 8715482 w 9192036"/>
              <a:gd name="connsiteY4" fmla="*/ 2676812 h 3157980"/>
              <a:gd name="connsiteX5" fmla="*/ 8710267 w 9192036"/>
              <a:gd name="connsiteY5" fmla="*/ 1572672 h 3157980"/>
              <a:gd name="connsiteX6" fmla="*/ 7107810 w 9192036"/>
              <a:gd name="connsiteY6" fmla="*/ 0 h 3157980"/>
              <a:gd name="connsiteX7" fmla="*/ 1989055 w 9192036"/>
              <a:gd name="connsiteY7" fmla="*/ 47134 h 3157980"/>
              <a:gd name="connsiteX8" fmla="*/ 1932495 w 9192036"/>
              <a:gd name="connsiteY8" fmla="*/ 65988 h 3157980"/>
              <a:gd name="connsiteX0" fmla="*/ 1932495 w 8715482"/>
              <a:gd name="connsiteY0" fmla="*/ 65988 h 3157980"/>
              <a:gd name="connsiteX1" fmla="*/ 131975 w 8715482"/>
              <a:gd name="connsiteY1" fmla="*/ 2611225 h 3157980"/>
              <a:gd name="connsiteX2" fmla="*/ 0 w 8715482"/>
              <a:gd name="connsiteY2" fmla="*/ 3157980 h 3157980"/>
              <a:gd name="connsiteX3" fmla="*/ 8715482 w 8715482"/>
              <a:gd name="connsiteY3" fmla="*/ 2676812 h 3157980"/>
              <a:gd name="connsiteX4" fmla="*/ 8710267 w 8715482"/>
              <a:gd name="connsiteY4" fmla="*/ 1572672 h 3157980"/>
              <a:gd name="connsiteX5" fmla="*/ 7107810 w 8715482"/>
              <a:gd name="connsiteY5" fmla="*/ 0 h 3157980"/>
              <a:gd name="connsiteX6" fmla="*/ 1989055 w 8715482"/>
              <a:gd name="connsiteY6" fmla="*/ 47134 h 3157980"/>
              <a:gd name="connsiteX7" fmla="*/ 1932495 w 8715482"/>
              <a:gd name="connsiteY7" fmla="*/ 65988 h 3157980"/>
              <a:gd name="connsiteX0" fmla="*/ 1800520 w 8583507"/>
              <a:gd name="connsiteY0" fmla="*/ 65988 h 2676812"/>
              <a:gd name="connsiteX1" fmla="*/ 0 w 8583507"/>
              <a:gd name="connsiteY1" fmla="*/ 2611225 h 2676812"/>
              <a:gd name="connsiteX2" fmla="*/ 8583507 w 8583507"/>
              <a:gd name="connsiteY2" fmla="*/ 2676812 h 2676812"/>
              <a:gd name="connsiteX3" fmla="*/ 8578292 w 8583507"/>
              <a:gd name="connsiteY3" fmla="*/ 1572672 h 2676812"/>
              <a:gd name="connsiteX4" fmla="*/ 6975835 w 8583507"/>
              <a:gd name="connsiteY4" fmla="*/ 0 h 2676812"/>
              <a:gd name="connsiteX5" fmla="*/ 1857080 w 8583507"/>
              <a:gd name="connsiteY5" fmla="*/ 47134 h 2676812"/>
              <a:gd name="connsiteX6" fmla="*/ 1800520 w 8583507"/>
              <a:gd name="connsiteY6" fmla="*/ 65988 h 2676812"/>
              <a:gd name="connsiteX0" fmla="*/ 1187678 w 7970665"/>
              <a:gd name="connsiteY0" fmla="*/ 65988 h 2834961"/>
              <a:gd name="connsiteX1" fmla="*/ 0 w 7970665"/>
              <a:gd name="connsiteY1" fmla="*/ 2834961 h 2834961"/>
              <a:gd name="connsiteX2" fmla="*/ 7970665 w 7970665"/>
              <a:gd name="connsiteY2" fmla="*/ 2676812 h 2834961"/>
              <a:gd name="connsiteX3" fmla="*/ 7965450 w 7970665"/>
              <a:gd name="connsiteY3" fmla="*/ 1572672 h 2834961"/>
              <a:gd name="connsiteX4" fmla="*/ 6362993 w 7970665"/>
              <a:gd name="connsiteY4" fmla="*/ 0 h 2834961"/>
              <a:gd name="connsiteX5" fmla="*/ 1244238 w 7970665"/>
              <a:gd name="connsiteY5" fmla="*/ 47134 h 2834961"/>
              <a:gd name="connsiteX6" fmla="*/ 1187678 w 7970665"/>
              <a:gd name="connsiteY6" fmla="*/ 65988 h 2834961"/>
              <a:gd name="connsiteX0" fmla="*/ 1187678 w 7980392"/>
              <a:gd name="connsiteY0" fmla="*/ 65988 h 2834961"/>
              <a:gd name="connsiteX1" fmla="*/ 0 w 7980392"/>
              <a:gd name="connsiteY1" fmla="*/ 2834961 h 2834961"/>
              <a:gd name="connsiteX2" fmla="*/ 7980392 w 7980392"/>
              <a:gd name="connsiteY2" fmla="*/ 2803272 h 2834961"/>
              <a:gd name="connsiteX3" fmla="*/ 7965450 w 7980392"/>
              <a:gd name="connsiteY3" fmla="*/ 1572672 h 2834961"/>
              <a:gd name="connsiteX4" fmla="*/ 6362993 w 7980392"/>
              <a:gd name="connsiteY4" fmla="*/ 0 h 2834961"/>
              <a:gd name="connsiteX5" fmla="*/ 1244238 w 7980392"/>
              <a:gd name="connsiteY5" fmla="*/ 47134 h 2834961"/>
              <a:gd name="connsiteX6" fmla="*/ 1187678 w 7980392"/>
              <a:gd name="connsiteY6" fmla="*/ 65988 h 283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0392" h="2834961">
                <a:moveTo>
                  <a:pt x="1187678" y="65988"/>
                </a:moveTo>
                <a:lnTo>
                  <a:pt x="0" y="2834961"/>
                </a:lnTo>
                <a:lnTo>
                  <a:pt x="7980392" y="2803272"/>
                </a:lnTo>
                <a:cubicBezTo>
                  <a:pt x="7978654" y="2435225"/>
                  <a:pt x="7967188" y="1940719"/>
                  <a:pt x="7965450" y="1572672"/>
                </a:cubicBezTo>
                <a:lnTo>
                  <a:pt x="6362993" y="0"/>
                </a:lnTo>
                <a:lnTo>
                  <a:pt x="1244238" y="47134"/>
                </a:lnTo>
                <a:lnTo>
                  <a:pt x="1187678" y="659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60B15-254E-4A86-93E8-BCC00EFEC9A5}"/>
              </a:ext>
            </a:extLst>
          </p:cNvPr>
          <p:cNvGrpSpPr/>
          <p:nvPr/>
        </p:nvGrpSpPr>
        <p:grpSpPr>
          <a:xfrm>
            <a:off x="7598399" y="4628627"/>
            <a:ext cx="950194" cy="668229"/>
            <a:chOff x="3743256" y="4356258"/>
            <a:chExt cx="1815830" cy="1276992"/>
          </a:xfrm>
        </p:grpSpPr>
        <p:sp>
          <p:nvSpPr>
            <p:cNvPr id="15" name="Graphic 5" descr="Briefcase with solid fill">
              <a:extLst>
                <a:ext uri="{FF2B5EF4-FFF2-40B4-BE49-F238E27FC236}">
                  <a16:creationId xmlns:a16="http://schemas.microsoft.com/office/drawing/2014/main" id="{7FE780EF-9A6B-4A1F-871F-3C798893E60E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" name="Freeform: Shape 15" descr="Briefcase with solid fill">
              <a:extLst>
                <a:ext uri="{FF2B5EF4-FFF2-40B4-BE49-F238E27FC236}">
                  <a16:creationId xmlns:a16="http://schemas.microsoft.com/office/drawing/2014/main" id="{96ECCB32-C500-4D42-9073-D5D93226D1C9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7" name="Graphic 7" descr="Bed with solid fill">
            <a:extLst>
              <a:ext uri="{FF2B5EF4-FFF2-40B4-BE49-F238E27FC236}">
                <a16:creationId xmlns:a16="http://schemas.microsoft.com/office/drawing/2014/main" id="{C72F8C01-4BF8-4640-B896-3D7572B8B174}"/>
              </a:ext>
            </a:extLst>
          </p:cNvPr>
          <p:cNvSpPr/>
          <p:nvPr/>
        </p:nvSpPr>
        <p:spPr>
          <a:xfrm>
            <a:off x="2796774" y="2932519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A1807C-8956-410A-B9AE-7F722D2FF5DD}"/>
              </a:ext>
            </a:extLst>
          </p:cNvPr>
          <p:cNvGrpSpPr/>
          <p:nvPr/>
        </p:nvGrpSpPr>
        <p:grpSpPr>
          <a:xfrm>
            <a:off x="6264760" y="2629103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1599328B-C145-4494-AE87-D15D6C3DA4FA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E1C92DD7-E794-45F7-AA0C-DD2E8B4F7CC3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1707A991-33FA-4E9F-8462-E640CFB882F2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" name="Graphic 17" descr="Desk with solid fill">
              <a:extLst>
                <a:ext uri="{FF2B5EF4-FFF2-40B4-BE49-F238E27FC236}">
                  <a16:creationId xmlns:a16="http://schemas.microsoft.com/office/drawing/2014/main" id="{4289DD02-A4A7-4FD6-A483-5B83F0731088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" name="Graphic 17" descr="Desk with solid fill">
              <a:extLst>
                <a:ext uri="{FF2B5EF4-FFF2-40B4-BE49-F238E27FC236}">
                  <a16:creationId xmlns:a16="http://schemas.microsoft.com/office/drawing/2014/main" id="{F6C67A8A-F6E3-400C-9976-E7EECD50D461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D602E46-FBC4-4E86-8B6A-9332659D1E56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91D1342B-7441-4CFC-B2D9-BE65A5EAC72A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FBBDAC68-C7C4-42B4-A0CA-6EB2BE96266E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7" name="Graphic 29" descr="Storytelling with solid fill">
            <a:extLst>
              <a:ext uri="{FF2B5EF4-FFF2-40B4-BE49-F238E27FC236}">
                <a16:creationId xmlns:a16="http://schemas.microsoft.com/office/drawing/2014/main" id="{9D981EA3-4831-4FF8-8955-33067F74B412}"/>
              </a:ext>
            </a:extLst>
          </p:cNvPr>
          <p:cNvSpPr/>
          <p:nvPr/>
        </p:nvSpPr>
        <p:spPr>
          <a:xfrm rot="20775425">
            <a:off x="3043111" y="4320854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Graphic 47" descr="Window with solid fill">
            <a:extLst>
              <a:ext uri="{FF2B5EF4-FFF2-40B4-BE49-F238E27FC236}">
                <a16:creationId xmlns:a16="http://schemas.microsoft.com/office/drawing/2014/main" id="{254B973F-9BB3-428B-858F-6FD91896F141}"/>
              </a:ext>
            </a:extLst>
          </p:cNvPr>
          <p:cNvSpPr/>
          <p:nvPr/>
        </p:nvSpPr>
        <p:spPr>
          <a:xfrm>
            <a:off x="4037116" y="1154014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944E88-179B-4AF7-93CD-1B0554E587C3}"/>
              </a:ext>
            </a:extLst>
          </p:cNvPr>
          <p:cNvGrpSpPr/>
          <p:nvPr/>
        </p:nvGrpSpPr>
        <p:grpSpPr>
          <a:xfrm>
            <a:off x="2737640" y="5067153"/>
            <a:ext cx="940238" cy="1115566"/>
            <a:chOff x="2737268" y="5038110"/>
            <a:chExt cx="648652" cy="762000"/>
          </a:xfrm>
        </p:grpSpPr>
        <p:sp>
          <p:nvSpPr>
            <p:cNvPr id="30" name="Graphic 50" descr="Backpack with solid fill">
              <a:extLst>
                <a:ext uri="{FF2B5EF4-FFF2-40B4-BE49-F238E27FC236}">
                  <a16:creationId xmlns:a16="http://schemas.microsoft.com/office/drawing/2014/main" id="{B81D44D5-0CAF-4591-A041-0AAC6DE2B0B8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" name="Graphic 50" descr="Backpack with solid fill">
              <a:extLst>
                <a:ext uri="{FF2B5EF4-FFF2-40B4-BE49-F238E27FC236}">
                  <a16:creationId xmlns:a16="http://schemas.microsoft.com/office/drawing/2014/main" id="{15D52049-52D1-4DB2-A88F-FFD9D61880EE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50" descr="Backpack with solid fill">
              <a:extLst>
                <a:ext uri="{FF2B5EF4-FFF2-40B4-BE49-F238E27FC236}">
                  <a16:creationId xmlns:a16="http://schemas.microsoft.com/office/drawing/2014/main" id="{9209B0EF-62C1-4194-BD9B-CCA45548E248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912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E60DD-2C02-42EC-86EE-36CB2D82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sp>
        <p:nvSpPr>
          <p:cNvPr id="5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2813082" y="2033845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3130447" y="2398814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7089B020-AC8C-412E-B2CC-BE475886CEA3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F2A50FED-4FF6-46CC-B790-3B4CA05D51C7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Graphic 14" descr="Deciduous tree with solid fill">
            <a:extLst>
              <a:ext uri="{FF2B5EF4-FFF2-40B4-BE49-F238E27FC236}">
                <a16:creationId xmlns:a16="http://schemas.microsoft.com/office/drawing/2014/main" id="{16F20E51-9793-4F01-ABA0-B16B86DF45E6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E9C89-7413-44D7-B282-94CA6FE3B380}"/>
              </a:ext>
            </a:extLst>
          </p:cNvPr>
          <p:cNvSpPr/>
          <p:nvPr/>
        </p:nvSpPr>
        <p:spPr>
          <a:xfrm>
            <a:off x="3570354" y="3026004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raphic 3" descr="Home with solid fill">
            <a:extLst>
              <a:ext uri="{FF2B5EF4-FFF2-40B4-BE49-F238E27FC236}">
                <a16:creationId xmlns:a16="http://schemas.microsoft.com/office/drawing/2014/main" id="{2E200DE5-5504-4D33-ADCE-ECF26D2717B9}"/>
              </a:ext>
            </a:extLst>
          </p:cNvPr>
          <p:cNvSpPr/>
          <p:nvPr/>
        </p:nvSpPr>
        <p:spPr>
          <a:xfrm>
            <a:off x="7358907" y="360122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3" descr="Home with solid fill">
            <a:extLst>
              <a:ext uri="{FF2B5EF4-FFF2-40B4-BE49-F238E27FC236}">
                <a16:creationId xmlns:a16="http://schemas.microsoft.com/office/drawing/2014/main" id="{8136CBB9-0965-416B-A4A4-DE36BE4E8027}"/>
              </a:ext>
            </a:extLst>
          </p:cNvPr>
          <p:cNvSpPr/>
          <p:nvPr/>
        </p:nvSpPr>
        <p:spPr>
          <a:xfrm>
            <a:off x="7676272" y="396619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19017-2265-4A2D-9581-971EB81A044F}"/>
              </a:ext>
            </a:extLst>
          </p:cNvPr>
          <p:cNvSpPr/>
          <p:nvPr/>
        </p:nvSpPr>
        <p:spPr>
          <a:xfrm>
            <a:off x="8116179" y="459338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raphic 3" descr="Home with solid fill">
            <a:extLst>
              <a:ext uri="{FF2B5EF4-FFF2-40B4-BE49-F238E27FC236}">
                <a16:creationId xmlns:a16="http://schemas.microsoft.com/office/drawing/2014/main" id="{97D8FB96-DD47-4F95-BE5D-6E2C0C9948A8}"/>
              </a:ext>
            </a:extLst>
          </p:cNvPr>
          <p:cNvSpPr/>
          <p:nvPr/>
        </p:nvSpPr>
        <p:spPr>
          <a:xfrm>
            <a:off x="5279309" y="151969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3" descr="Home with solid fill">
            <a:extLst>
              <a:ext uri="{FF2B5EF4-FFF2-40B4-BE49-F238E27FC236}">
                <a16:creationId xmlns:a16="http://schemas.microsoft.com/office/drawing/2014/main" id="{5DEA7622-9902-49D9-B03E-11AF19E3EB96}"/>
              </a:ext>
            </a:extLst>
          </p:cNvPr>
          <p:cNvSpPr/>
          <p:nvPr/>
        </p:nvSpPr>
        <p:spPr>
          <a:xfrm>
            <a:off x="5596674" y="188466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00C5C-998E-453F-8B53-E408FD440A86}"/>
              </a:ext>
            </a:extLst>
          </p:cNvPr>
          <p:cNvSpPr/>
          <p:nvPr/>
        </p:nvSpPr>
        <p:spPr>
          <a:xfrm>
            <a:off x="6036581" y="251185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Graphic 13" descr="Medieval Armor outline">
            <a:extLst>
              <a:ext uri="{FF2B5EF4-FFF2-40B4-BE49-F238E27FC236}">
                <a16:creationId xmlns:a16="http://schemas.microsoft.com/office/drawing/2014/main" id="{1A871253-B6D3-492A-B013-58C62343E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1121" y="4652909"/>
            <a:ext cx="642174" cy="642174"/>
          </a:xfrm>
          <a:prstGeom prst="rect">
            <a:avLst/>
          </a:prstGeom>
        </p:spPr>
      </p:pic>
      <p:pic>
        <p:nvPicPr>
          <p:cNvPr id="26" name="Graphic 25" descr="Apple outline">
            <a:extLst>
              <a:ext uri="{FF2B5EF4-FFF2-40B4-BE49-F238E27FC236}">
                <a16:creationId xmlns:a16="http://schemas.microsoft.com/office/drawing/2014/main" id="{B743C313-BB86-49B9-84A1-B22CFE4C5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2384" y="2511851"/>
            <a:ext cx="609729" cy="609729"/>
          </a:xfrm>
          <a:prstGeom prst="rect">
            <a:avLst/>
          </a:prstGeom>
        </p:spPr>
      </p:pic>
      <p:pic>
        <p:nvPicPr>
          <p:cNvPr id="28" name="Graphic 27" descr="Sword outline">
            <a:extLst>
              <a:ext uri="{FF2B5EF4-FFF2-40B4-BE49-F238E27FC236}">
                <a16:creationId xmlns:a16="http://schemas.microsoft.com/office/drawing/2014/main" id="{121D4883-AC99-4574-931C-0B03C733D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446" y="2930411"/>
            <a:ext cx="693973" cy="6939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1843CBE-AD5C-46F8-A60D-E69F50546EE8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33" name="Freeform: Shape 32" descr="Signpost with solid fill">
              <a:extLst>
                <a:ext uri="{FF2B5EF4-FFF2-40B4-BE49-F238E27FC236}">
                  <a16:creationId xmlns:a16="http://schemas.microsoft.com/office/drawing/2014/main" id="{E26F0AB5-B75E-41E7-A085-4D7DB6DBC65C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7C7167-94B4-4969-918B-92E18E8B6F66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Graphic 6" descr="Lock with solid fill">
            <a:extLst>
              <a:ext uri="{FF2B5EF4-FFF2-40B4-BE49-F238E27FC236}">
                <a16:creationId xmlns:a16="http://schemas.microsoft.com/office/drawing/2014/main" id="{A45F13E9-2DCE-45C8-87C0-28F4216853D6}"/>
              </a:ext>
            </a:extLst>
          </p:cNvPr>
          <p:cNvSpPr/>
          <p:nvPr/>
        </p:nvSpPr>
        <p:spPr>
          <a:xfrm>
            <a:off x="1085729" y="3207145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5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0627D-2BBB-4D52-9478-91435D82A7E5}"/>
              </a:ext>
            </a:extLst>
          </p:cNvPr>
          <p:cNvSpPr/>
          <p:nvPr/>
        </p:nvSpPr>
        <p:spPr>
          <a:xfrm>
            <a:off x="2304721" y="2033845"/>
            <a:ext cx="7582557" cy="4260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46C8-055A-4BBD-AE38-6EECCBAEC69A}"/>
              </a:ext>
            </a:extLst>
          </p:cNvPr>
          <p:cNvSpPr/>
          <p:nvPr/>
        </p:nvSpPr>
        <p:spPr>
          <a:xfrm>
            <a:off x="2304721" y="531491"/>
            <a:ext cx="7582557" cy="15482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raphic 3" descr="Home with solid fill">
            <a:extLst>
              <a:ext uri="{FF2B5EF4-FFF2-40B4-BE49-F238E27FC236}">
                <a16:creationId xmlns:a16="http://schemas.microsoft.com/office/drawing/2014/main" id="{5247D70D-5474-4B85-801B-16C64269345D}"/>
              </a:ext>
            </a:extLst>
          </p:cNvPr>
          <p:cNvSpPr/>
          <p:nvPr/>
        </p:nvSpPr>
        <p:spPr>
          <a:xfrm>
            <a:off x="2813082" y="2033845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" name="Graphic 3" descr="Home with solid fill">
            <a:extLst>
              <a:ext uri="{FF2B5EF4-FFF2-40B4-BE49-F238E27FC236}">
                <a16:creationId xmlns:a16="http://schemas.microsoft.com/office/drawing/2014/main" id="{35E53489-7A9D-42FC-84E9-69CC707942AA}"/>
              </a:ext>
            </a:extLst>
          </p:cNvPr>
          <p:cNvSpPr/>
          <p:nvPr/>
        </p:nvSpPr>
        <p:spPr>
          <a:xfrm>
            <a:off x="3130447" y="2398814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" name="Graphic 14" descr="Deciduous tree with solid fill">
            <a:extLst>
              <a:ext uri="{FF2B5EF4-FFF2-40B4-BE49-F238E27FC236}">
                <a16:creationId xmlns:a16="http://schemas.microsoft.com/office/drawing/2014/main" id="{55AC492B-E715-4308-8F91-D697F64D2CC1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2ACE1F6B-E61A-4FF4-9FB5-CAA38288FDEC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32D5E81D-1728-4DA4-8244-EB9787F5397D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2710A-5A18-461D-95BC-3F818C87A407}"/>
              </a:ext>
            </a:extLst>
          </p:cNvPr>
          <p:cNvSpPr/>
          <p:nvPr/>
        </p:nvSpPr>
        <p:spPr>
          <a:xfrm>
            <a:off x="3570354" y="3026004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raphic 3" descr="Home with solid fill">
            <a:extLst>
              <a:ext uri="{FF2B5EF4-FFF2-40B4-BE49-F238E27FC236}">
                <a16:creationId xmlns:a16="http://schemas.microsoft.com/office/drawing/2014/main" id="{5169B51F-F38C-47FE-9EBC-2C8CDD8E0233}"/>
              </a:ext>
            </a:extLst>
          </p:cNvPr>
          <p:cNvSpPr/>
          <p:nvPr/>
        </p:nvSpPr>
        <p:spPr>
          <a:xfrm>
            <a:off x="7358907" y="360122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3" descr="Home with solid fill">
            <a:extLst>
              <a:ext uri="{FF2B5EF4-FFF2-40B4-BE49-F238E27FC236}">
                <a16:creationId xmlns:a16="http://schemas.microsoft.com/office/drawing/2014/main" id="{400F9990-DB48-4FA6-B1DC-EE4DC37A8C42}"/>
              </a:ext>
            </a:extLst>
          </p:cNvPr>
          <p:cNvSpPr/>
          <p:nvPr/>
        </p:nvSpPr>
        <p:spPr>
          <a:xfrm>
            <a:off x="7676272" y="396619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A571F-83EA-43F5-901C-69F0CC9DF38E}"/>
              </a:ext>
            </a:extLst>
          </p:cNvPr>
          <p:cNvSpPr/>
          <p:nvPr/>
        </p:nvSpPr>
        <p:spPr>
          <a:xfrm>
            <a:off x="8116179" y="459338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Graphic 3" descr="Home with solid fill">
            <a:extLst>
              <a:ext uri="{FF2B5EF4-FFF2-40B4-BE49-F238E27FC236}">
                <a16:creationId xmlns:a16="http://schemas.microsoft.com/office/drawing/2014/main" id="{E32F5B7A-A519-4129-94F6-E36D67704C20}"/>
              </a:ext>
            </a:extLst>
          </p:cNvPr>
          <p:cNvSpPr/>
          <p:nvPr/>
        </p:nvSpPr>
        <p:spPr>
          <a:xfrm>
            <a:off x="5279309" y="151969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3" descr="Home with solid fill">
            <a:extLst>
              <a:ext uri="{FF2B5EF4-FFF2-40B4-BE49-F238E27FC236}">
                <a16:creationId xmlns:a16="http://schemas.microsoft.com/office/drawing/2014/main" id="{75DD8BD6-9ED6-4E9C-AD99-C9E99D0DCDD0}"/>
              </a:ext>
            </a:extLst>
          </p:cNvPr>
          <p:cNvSpPr/>
          <p:nvPr/>
        </p:nvSpPr>
        <p:spPr>
          <a:xfrm>
            <a:off x="5596674" y="188466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C1768-AD70-4B4B-BABC-150FB1776BAE}"/>
              </a:ext>
            </a:extLst>
          </p:cNvPr>
          <p:cNvSpPr/>
          <p:nvPr/>
        </p:nvSpPr>
        <p:spPr>
          <a:xfrm>
            <a:off x="6036581" y="251185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Medieval Armor outline">
            <a:extLst>
              <a:ext uri="{FF2B5EF4-FFF2-40B4-BE49-F238E27FC236}">
                <a16:creationId xmlns:a16="http://schemas.microsoft.com/office/drawing/2014/main" id="{E90871C7-810D-4D3B-B7DA-9E8F7778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1121" y="4652909"/>
            <a:ext cx="642174" cy="642174"/>
          </a:xfrm>
          <a:prstGeom prst="rect">
            <a:avLst/>
          </a:prstGeom>
        </p:spPr>
      </p:pic>
      <p:pic>
        <p:nvPicPr>
          <p:cNvPr id="17" name="Graphic 16" descr="Apple outline">
            <a:extLst>
              <a:ext uri="{FF2B5EF4-FFF2-40B4-BE49-F238E27FC236}">
                <a16:creationId xmlns:a16="http://schemas.microsoft.com/office/drawing/2014/main" id="{D429B115-B104-4722-A8CC-91ACD68F3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2384" y="2511851"/>
            <a:ext cx="609729" cy="609729"/>
          </a:xfrm>
          <a:prstGeom prst="rect">
            <a:avLst/>
          </a:prstGeom>
        </p:spPr>
      </p:pic>
      <p:pic>
        <p:nvPicPr>
          <p:cNvPr id="18" name="Graphic 17" descr="Sword outline">
            <a:extLst>
              <a:ext uri="{FF2B5EF4-FFF2-40B4-BE49-F238E27FC236}">
                <a16:creationId xmlns:a16="http://schemas.microsoft.com/office/drawing/2014/main" id="{F22ACA65-DC07-4BEA-81A1-A5DEB8985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0446" y="2930411"/>
            <a:ext cx="693973" cy="69397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6A03A-FA79-4406-9A49-54F8493793FE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20" name="Freeform: Shape 19" descr="Signpost with solid fill">
              <a:extLst>
                <a:ext uri="{FF2B5EF4-FFF2-40B4-BE49-F238E27FC236}">
                  <a16:creationId xmlns:a16="http://schemas.microsoft.com/office/drawing/2014/main" id="{5E5A1D85-7DE4-4790-81A0-B3D484091E6E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607D9-E283-4AF2-AC23-DCE5A6C5F4B4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7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</Words>
  <Application>Microsoft Office PowerPoint</Application>
  <PresentationFormat>Widescreen</PresentationFormat>
  <Paragraphs>10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Art assets!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29</cp:revision>
  <dcterms:created xsi:type="dcterms:W3CDTF">2021-05-26T14:50:47Z</dcterms:created>
  <dcterms:modified xsi:type="dcterms:W3CDTF">2021-05-28T20:02:18Z</dcterms:modified>
</cp:coreProperties>
</file>