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3073-CDE6-43F9-A777-317B6F04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F69C0-1549-408B-BD05-1B8AB1CE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51D1-27A7-4F4D-8936-1B678A4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F9DE-CE6B-4A6A-8228-ED24979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E9F5-A37E-4CAF-83EF-030EACB1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7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DDE-0E25-40D5-92B2-7D4AAEC5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7095E-BDC7-43D8-9F91-24CF3A36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B694-18CC-4AD6-B539-C12B1880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A94A-E4B8-4AFF-9BA8-408B114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194A-3B70-4DBB-9735-3995D117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7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0FACE-214A-4185-BBC1-C92074DC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22BB6-7D77-45CC-93A1-01FEA67B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2F0E-BDCB-4320-9AE3-DFD781A8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DF27-3609-4332-91CE-05C248E9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48FD-88FE-47F0-9753-98915BA8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3089-DC38-4B79-AC41-8E3378C8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250B-D96F-494E-8765-9AA9021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65C9-147B-4376-8741-E55C85C7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2170-8EE8-4B50-BAAC-9840DC07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4851-1FA2-4AB6-AC12-3F1EACBC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22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8047-6F20-43ED-9246-FC864167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7728-DB38-44B8-BECD-F433700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DF8B-DE06-4EF3-BED6-B119AAE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E797-76B4-422A-95C0-FB0CE750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4D4F-98C2-4A6C-B808-EF39E8FB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7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639-2C0A-45A5-AB85-0ACFDF62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4D3D-D3AB-4705-A16B-93A8EDA9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F895-8938-4F78-9DB8-F1B02A8B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513D-70CB-48A8-915A-DAED31D2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75D5-186D-4FF7-8B42-6A54C35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2A9C-EC9E-492F-B48E-D3C6274C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3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F8B3-C9A1-4C2E-BBD6-C4924FF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AEA8-6C64-4A1F-A9D1-F6FAB617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1F17-2AB6-4F45-BCEC-3E47FC81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C4EA-27B5-46AB-A552-1D54B4C9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013A6-A75E-419D-ADE4-25A21C7EA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A16B2-0C77-4CCD-98E2-7C3BAAB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2C71-2C3F-4563-8A54-7F189637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C54EF-7B57-478D-8024-8D8E0AD0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8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742-BB07-48BF-8420-8C0B45D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B7A2F-C768-429E-B6B9-BC7D99D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0D44E-F70E-46A5-9C82-815F6BAF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593B5-65B4-483E-B938-B874BAD6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7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9462-FF94-448F-B3CD-20BBC2D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596B-1941-4AE2-AA3D-36A11F20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C82F-268E-4EAC-BBE5-3703AC7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1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92AD-E76B-4631-BD18-EC2FDEB7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71B4-C415-4729-BDE3-B8B1340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E347-7383-4E4B-AB61-68167B13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F228-2B78-4EC5-918F-BBEFDD9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D177-9ED6-4D01-8ED9-33335C3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49861-0EAA-4B1F-A0B4-D100592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7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A01-B17E-4E49-A113-83810854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9AAD9-3719-4323-BEF5-9529E24F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7CC7-7895-4359-A39C-6B482BB6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48B5-974F-46B3-AA64-047A3D9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0770-04AD-4E9C-B744-F1CEDBC5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696D-FBD6-465F-9BF5-C78BCC5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8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310E7-BE7C-4B18-B2D0-C91A0CF8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845C-BD69-4603-A6C7-A3ED27D6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6EAC-DCC2-427F-952C-8D5BF6E2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9D0-45EA-45C2-BB6E-F1067A47D396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8FB7-3F39-4566-9898-97E73BC3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4BD6-837C-46D1-B895-9B6056F7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9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39F0-F4F0-4F5E-8D26-49D2FC34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Art assets!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C367-A526-4F3C-90C6-A8E761E55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Amelia</a:t>
            </a:r>
          </a:p>
        </p:txBody>
      </p:sp>
    </p:spTree>
    <p:extLst>
      <p:ext uri="{BB962C8B-B14F-4D97-AF65-F5344CB8AC3E}">
        <p14:creationId xmlns:p14="http://schemas.microsoft.com/office/powerpoint/2010/main" val="16826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4128940" y="1772239"/>
            <a:ext cx="1772239" cy="17722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>
            <a:off x="4477732" y="2375554"/>
            <a:ext cx="282804" cy="2828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>
            <a:off x="5261728" y="2375554"/>
            <a:ext cx="282804" cy="2828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17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Art assets!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assets!</dc:title>
  <dc:creator>Tan Yan Rong Amelia</dc:creator>
  <cp:lastModifiedBy>Tan Yan Rong Amelia</cp:lastModifiedBy>
  <cp:revision>3</cp:revision>
  <dcterms:created xsi:type="dcterms:W3CDTF">2021-05-26T14:50:47Z</dcterms:created>
  <dcterms:modified xsi:type="dcterms:W3CDTF">2021-05-27T12:57:26Z</dcterms:modified>
</cp:coreProperties>
</file>