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0E00-BBB5-4FF8-865D-5C73B9EBDB00}" type="datetimeFigureOut">
              <a:rPr lang="es-ES" smtClean="0"/>
              <a:t>08/09/2018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9080-67DA-4570-AFD3-B85EA2AC414E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97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0E00-BBB5-4FF8-865D-5C73B9EBDB00}" type="datetimeFigureOut">
              <a:rPr lang="es-ES" smtClean="0"/>
              <a:t>08/09/2018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9080-67DA-4570-AFD3-B85EA2AC41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16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0E00-BBB5-4FF8-865D-5C73B9EBDB00}" type="datetimeFigureOut">
              <a:rPr lang="es-ES" smtClean="0"/>
              <a:t>08/09/2018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9080-67DA-4570-AFD3-B85EA2AC41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963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0E00-BBB5-4FF8-865D-5C73B9EBDB00}" type="datetimeFigureOut">
              <a:rPr lang="es-ES" smtClean="0"/>
              <a:t>08/09/2018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9080-67DA-4570-AFD3-B85EA2AC41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116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0E00-BBB5-4FF8-865D-5C73B9EBDB00}" type="datetimeFigureOut">
              <a:rPr lang="es-ES" smtClean="0"/>
              <a:t>08/09/2018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9080-67DA-4570-AFD3-B85EA2AC414E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72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0E00-BBB5-4FF8-865D-5C73B9EBDB00}" type="datetimeFigureOut">
              <a:rPr lang="es-ES" smtClean="0"/>
              <a:t>08/09/2018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9080-67DA-4570-AFD3-B85EA2AC41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84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0E00-BBB5-4FF8-865D-5C73B9EBDB00}" type="datetimeFigureOut">
              <a:rPr lang="es-ES" smtClean="0"/>
              <a:t>08/09/2018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9080-67DA-4570-AFD3-B85EA2AC41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449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0E00-BBB5-4FF8-865D-5C73B9EBDB00}" type="datetimeFigureOut">
              <a:rPr lang="es-ES" smtClean="0"/>
              <a:t>08/09/2018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9080-67DA-4570-AFD3-B85EA2AC41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3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0E00-BBB5-4FF8-865D-5C73B9EBDB00}" type="datetimeFigureOut">
              <a:rPr lang="es-ES" smtClean="0"/>
              <a:t>08/09/2018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9080-67DA-4570-AFD3-B85EA2AC41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73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CC0E00-BBB5-4FF8-865D-5C73B9EBDB00}" type="datetimeFigureOut">
              <a:rPr lang="es-ES" smtClean="0"/>
              <a:t>08/09/2018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4D9080-67DA-4570-AFD3-B85EA2AC41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28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0E00-BBB5-4FF8-865D-5C73B9EBDB00}" type="datetimeFigureOut">
              <a:rPr lang="es-ES" smtClean="0"/>
              <a:t>08/09/2018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9080-67DA-4570-AFD3-B85EA2AC41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093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CC0E00-BBB5-4FF8-865D-5C73B9EBDB00}" type="datetimeFigureOut">
              <a:rPr lang="es-ES" smtClean="0"/>
              <a:t>08/09/2018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4D9080-67DA-4570-AFD3-B85EA2AC414E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52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jsantosn2@miumg.edu.gt" TargetMode="External"/><Relationship Id="rId2" Type="http://schemas.openxmlformats.org/officeDocument/2006/relationships/hyperlink" Target="http://18.188.155.233:808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3127512"/>
            <a:ext cx="10058400" cy="1197599"/>
          </a:xfrm>
        </p:spPr>
        <p:txBody>
          <a:bodyPr/>
          <a:lstStyle/>
          <a:p>
            <a:pPr algn="ctr"/>
            <a:r>
              <a:rPr lang="es-GT" dirty="0" smtClean="0"/>
              <a:t>Tema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574118"/>
          </a:xfrm>
        </p:spPr>
        <p:txBody>
          <a:bodyPr>
            <a:normAutofit/>
          </a:bodyPr>
          <a:lstStyle/>
          <a:p>
            <a:r>
              <a:rPr lang="es-GT" dirty="0" smtClean="0"/>
              <a:t>Alumno:</a:t>
            </a:r>
          </a:p>
          <a:p>
            <a:r>
              <a:rPr lang="es-GT" dirty="0" smtClean="0"/>
              <a:t>CARNE:</a:t>
            </a:r>
          </a:p>
          <a:p>
            <a:r>
              <a:rPr lang="es-GT" dirty="0" smtClean="0"/>
              <a:t>FECHA: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097280" y="499847"/>
            <a:ext cx="10058400" cy="2190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GT" sz="2800" b="1" dirty="0" smtClean="0"/>
              <a:t>Universidad mariano Gálvez de Guatemala</a:t>
            </a:r>
          </a:p>
          <a:p>
            <a:pPr algn="ctr"/>
            <a:r>
              <a:rPr lang="es-GT" b="1" dirty="0" smtClean="0"/>
              <a:t>Centro universitario Retalhuleu</a:t>
            </a:r>
          </a:p>
          <a:p>
            <a:pPr algn="ctr"/>
            <a:r>
              <a:rPr lang="es-GT" dirty="0" smtClean="0"/>
              <a:t>Curso de </a:t>
            </a:r>
            <a:r>
              <a:rPr lang="es-GT" dirty="0" smtClean="0"/>
              <a:t>base de datos</a:t>
            </a:r>
            <a:endParaRPr lang="es-GT" dirty="0" smtClean="0"/>
          </a:p>
          <a:p>
            <a:pPr algn="ctr"/>
            <a:r>
              <a:rPr lang="es-GT" dirty="0" smtClean="0"/>
              <a:t>Catedrático ing. Jorge salvador santos</a:t>
            </a:r>
          </a:p>
        </p:txBody>
      </p:sp>
    </p:spTree>
    <p:extLst>
      <p:ext uri="{BB962C8B-B14F-4D97-AF65-F5344CB8AC3E}">
        <p14:creationId xmlns:p14="http://schemas.microsoft.com/office/powerpoint/2010/main" val="328875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Justificación</a:t>
            </a:r>
          </a:p>
          <a:p>
            <a:endParaRPr lang="es-GT" dirty="0" smtClean="0"/>
          </a:p>
          <a:p>
            <a:r>
              <a:rPr lang="es-GT" dirty="0" smtClean="0"/>
              <a:t>Objetivos</a:t>
            </a:r>
          </a:p>
          <a:p>
            <a:endParaRPr lang="es-GT" dirty="0" smtClean="0"/>
          </a:p>
          <a:p>
            <a:r>
              <a:rPr lang="es-GT" dirty="0" smtClean="0"/>
              <a:t>Propósito</a:t>
            </a:r>
          </a:p>
          <a:p>
            <a:endParaRPr lang="es-GT" dirty="0" smtClean="0"/>
          </a:p>
          <a:p>
            <a:r>
              <a:rPr lang="es-GT" dirty="0" smtClean="0"/>
              <a:t>Partes del documento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368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038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Tema 1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Debe incluir tres citas de autores.  Utilice las normas APA sexta edición. </a:t>
            </a:r>
          </a:p>
          <a:p>
            <a:r>
              <a:rPr lang="es-GT" dirty="0" smtClean="0"/>
              <a:t>Puede incluir gráficos</a:t>
            </a:r>
          </a:p>
          <a:p>
            <a:r>
              <a:rPr lang="es-GT" dirty="0" smtClean="0"/>
              <a:t>El tema 1 puede incluir mas de una diapositiva</a:t>
            </a:r>
          </a:p>
          <a:p>
            <a:r>
              <a:rPr lang="es-GT" dirty="0" smtClean="0"/>
              <a:t>Los elementos de investigación sugeridos son</a:t>
            </a:r>
          </a:p>
          <a:p>
            <a:r>
              <a:rPr lang="es-GT" dirty="0" smtClean="0"/>
              <a:t>Definiciones, funcionalidades, versiones, precios, proveedores, características, elementos, ventajas y desventajas, casos de uso, ejemplos, comparación con otros conceptos, entre otros.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50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Referencias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Debe agregar 3 referencias por cada tema de la investigación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820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Ejemplo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20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Subir el video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GT" sz="2400" b="1" dirty="0" smtClean="0"/>
              <a:t>Titulo del video(Ejemplo): La normalización aplicada a un punto de venta.</a:t>
            </a:r>
          </a:p>
          <a:p>
            <a:endParaRPr lang="es-GT" dirty="0" smtClean="0"/>
          </a:p>
          <a:p>
            <a:r>
              <a:rPr lang="es-GT" dirty="0"/>
              <a:t>Subir el video a </a:t>
            </a:r>
            <a:r>
              <a:rPr lang="es-GT" dirty="0" err="1"/>
              <a:t>Youtube</a:t>
            </a:r>
            <a:r>
              <a:rPr lang="es-GT" dirty="0"/>
              <a:t> con la cuenta umgteamreuvideos@gmail.com, la clave es umgreu2018. </a:t>
            </a:r>
            <a:endParaRPr lang="es-GT" dirty="0" smtClean="0"/>
          </a:p>
          <a:p>
            <a:r>
              <a:rPr lang="es-GT" dirty="0" smtClean="0"/>
              <a:t>El link generado en la cuenta de </a:t>
            </a:r>
            <a:r>
              <a:rPr lang="es-GT" dirty="0" err="1" smtClean="0"/>
              <a:t>youtube</a:t>
            </a:r>
            <a:r>
              <a:rPr lang="es-GT" dirty="0" smtClean="0"/>
              <a:t> subirlo al sitio de </a:t>
            </a:r>
            <a:r>
              <a:rPr lang="es-GT" dirty="0" err="1" smtClean="0"/>
              <a:t>videosUmg</a:t>
            </a:r>
            <a:r>
              <a:rPr lang="es-GT" dirty="0" smtClean="0"/>
              <a:t> </a:t>
            </a:r>
            <a:r>
              <a:rPr lang="es-GT" dirty="0" smtClean="0">
                <a:hlinkClick r:id="rId2"/>
              </a:rPr>
              <a:t>http</a:t>
            </a:r>
            <a:r>
              <a:rPr lang="es-GT" dirty="0">
                <a:hlinkClick r:id="rId2"/>
              </a:rPr>
              <a:t>://18.188.155.233:8080</a:t>
            </a:r>
            <a:r>
              <a:rPr lang="es-GT" dirty="0" smtClean="0">
                <a:hlinkClick r:id="rId2"/>
              </a:rPr>
              <a:t>/</a:t>
            </a:r>
            <a:r>
              <a:rPr lang="es-GT" dirty="0" smtClean="0"/>
              <a:t>, y seleccionar </a:t>
            </a:r>
            <a:r>
              <a:rPr lang="es-GT" smtClean="0"/>
              <a:t>la categoría BASE DE DATOS.</a:t>
            </a:r>
            <a:endParaRPr lang="es-GT" dirty="0" smtClean="0"/>
          </a:p>
          <a:p>
            <a:endParaRPr lang="es-GT" dirty="0" smtClean="0"/>
          </a:p>
          <a:p>
            <a:r>
              <a:rPr lang="es-GT" dirty="0" smtClean="0"/>
              <a:t>El link generado en la pagina </a:t>
            </a:r>
            <a:r>
              <a:rPr lang="es-GT" dirty="0" err="1" smtClean="0"/>
              <a:t>videosUmg</a:t>
            </a:r>
            <a:r>
              <a:rPr lang="es-GT" dirty="0" smtClean="0"/>
              <a:t> deben enviarlo al correo </a:t>
            </a:r>
            <a:r>
              <a:rPr lang="es-GT" dirty="0" smtClean="0">
                <a:hlinkClick r:id="rId3"/>
              </a:rPr>
              <a:t>jsantosn2@miumg.edu.gt</a:t>
            </a:r>
            <a:r>
              <a:rPr lang="es-GT" dirty="0" smtClean="0"/>
              <a:t>, el  asunto del correo debe especificar su nombre, el curso y el nombre de la tarea, por ejemplo</a:t>
            </a:r>
          </a:p>
          <a:p>
            <a:endParaRPr lang="es-GT" dirty="0"/>
          </a:p>
          <a:p>
            <a:r>
              <a:rPr lang="es-GT" dirty="0" smtClean="0"/>
              <a:t>Jorge Santos, curso de base de datos, tarea </a:t>
            </a:r>
            <a:r>
              <a:rPr lang="es-GT" dirty="0" err="1" smtClean="0"/>
              <a:t>Normalizacion</a:t>
            </a:r>
            <a:r>
              <a:rPr lang="es-GT" dirty="0" smtClean="0"/>
              <a:t>.</a:t>
            </a:r>
          </a:p>
          <a:p>
            <a:endParaRPr lang="es-GT" dirty="0"/>
          </a:p>
          <a:p>
            <a:endParaRPr lang="es-GT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37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</TotalTime>
  <Words>132</Words>
  <Application>Microsoft Office PowerPoint</Application>
  <PresentationFormat>Panorámica</PresentationFormat>
  <Paragraphs>36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Retrospección</vt:lpstr>
      <vt:lpstr>Tema</vt:lpstr>
      <vt:lpstr>Introducción</vt:lpstr>
      <vt:lpstr>Índice</vt:lpstr>
      <vt:lpstr>Tema 1</vt:lpstr>
      <vt:lpstr>Referencias</vt:lpstr>
      <vt:lpstr>Ejemplo</vt:lpstr>
      <vt:lpstr>Subir el video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</dc:title>
  <dc:creator>Erick</dc:creator>
  <cp:lastModifiedBy>Erick</cp:lastModifiedBy>
  <cp:revision>6</cp:revision>
  <dcterms:created xsi:type="dcterms:W3CDTF">2018-09-01T18:01:25Z</dcterms:created>
  <dcterms:modified xsi:type="dcterms:W3CDTF">2018-09-08T21:49:20Z</dcterms:modified>
</cp:coreProperties>
</file>