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4579600" cy="18035588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52994D-7068-4C1D-9F68-8E11080ADB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8640" y="238320"/>
            <a:ext cx="13121640" cy="39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398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28640" y="4219200"/>
            <a:ext cx="1312164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4499"/>
              </a:spcBef>
              <a:buNone/>
            </a:pP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28640" y="9682560"/>
            <a:ext cx="1312164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4499"/>
              </a:spcBef>
              <a:buNone/>
            </a:pP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09F566-9F48-421D-A833-0053AA4FAD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8640" y="238320"/>
            <a:ext cx="13121640" cy="39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398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28640" y="4219200"/>
            <a:ext cx="640332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4499"/>
              </a:spcBef>
              <a:buNone/>
            </a:pP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7452360" y="4219200"/>
            <a:ext cx="640332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4499"/>
              </a:spcBef>
              <a:buNone/>
            </a:pP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28640" y="9682560"/>
            <a:ext cx="640332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4499"/>
              </a:spcBef>
              <a:buNone/>
            </a:pP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7452360" y="9682560"/>
            <a:ext cx="640332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4499"/>
              </a:spcBef>
              <a:buNone/>
            </a:pP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D21153-6EBA-43BC-924E-B4F4BB046F0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8640" y="238320"/>
            <a:ext cx="13121640" cy="39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398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28640" y="4219200"/>
            <a:ext cx="422496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4499"/>
              </a:spcBef>
              <a:buNone/>
            </a:pP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65280" y="4219200"/>
            <a:ext cx="422496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4499"/>
              </a:spcBef>
              <a:buNone/>
            </a:pP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601920" y="4219200"/>
            <a:ext cx="422496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4499"/>
              </a:spcBef>
              <a:buNone/>
            </a:pP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28640" y="9682560"/>
            <a:ext cx="422496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4499"/>
              </a:spcBef>
              <a:buNone/>
            </a:pP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165280" y="9682560"/>
            <a:ext cx="422496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4499"/>
              </a:spcBef>
              <a:buNone/>
            </a:pP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601920" y="9682560"/>
            <a:ext cx="422496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indent="0">
              <a:spcBef>
                <a:spcPts val="4499"/>
              </a:spcBef>
              <a:buNone/>
            </a:pP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12F350-3444-4629-841E-02771F4000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8640" y="238320"/>
            <a:ext cx="13121640" cy="39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398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8640" y="4219200"/>
            <a:ext cx="13121640" cy="10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54F70C-61F2-4FF6-84AD-7FD50CE008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8640" y="238320"/>
            <a:ext cx="13121640" cy="39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398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28640" y="4219200"/>
            <a:ext cx="13121640" cy="10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4499"/>
              </a:spcBef>
              <a:buNone/>
            </a:pP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C8A6D7-2E2D-4326-B64A-47D958001B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8640" y="238320"/>
            <a:ext cx="13121640" cy="39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398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28640" y="4219200"/>
            <a:ext cx="6403320" cy="10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4499"/>
              </a:spcBef>
              <a:buNone/>
            </a:pP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7452360" y="4219200"/>
            <a:ext cx="6403320" cy="10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4499"/>
              </a:spcBef>
              <a:buNone/>
            </a:pP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7B4883-F018-4D70-A14C-3F7AF07D26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8640" y="238320"/>
            <a:ext cx="13121640" cy="39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398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88BD03-597A-4683-A8A3-B39762CEF0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8640" y="718920"/>
            <a:ext cx="13121640" cy="139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BB399B-D714-4678-A859-5560C15C13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8640" y="238320"/>
            <a:ext cx="13121640" cy="39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398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28640" y="4219200"/>
            <a:ext cx="640332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4499"/>
              </a:spcBef>
              <a:buNone/>
            </a:pP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7452360" y="4219200"/>
            <a:ext cx="6403320" cy="10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4499"/>
              </a:spcBef>
              <a:buNone/>
            </a:pP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28640" y="9682560"/>
            <a:ext cx="640332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4499"/>
              </a:spcBef>
              <a:buNone/>
            </a:pP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98A940-A358-4637-8E6D-E18FF9A4DF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8640" y="238320"/>
            <a:ext cx="13121640" cy="39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398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28640" y="4219200"/>
            <a:ext cx="6403320" cy="10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4499"/>
              </a:spcBef>
              <a:buNone/>
            </a:pP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7452360" y="4219200"/>
            <a:ext cx="640332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4499"/>
              </a:spcBef>
              <a:buNone/>
            </a:pP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7452360" y="9682560"/>
            <a:ext cx="640332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4499"/>
              </a:spcBef>
              <a:buNone/>
            </a:pP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0F474A-45C7-4534-A82A-86E11403CE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8640" y="238320"/>
            <a:ext cx="13121640" cy="397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398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28640" y="4219200"/>
            <a:ext cx="640332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4499"/>
              </a:spcBef>
              <a:buNone/>
            </a:pP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7452360" y="4219200"/>
            <a:ext cx="640332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indent="0">
              <a:spcBef>
                <a:spcPts val="4499"/>
              </a:spcBef>
              <a:buNone/>
            </a:pP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28640" y="9682560"/>
            <a:ext cx="13121640" cy="498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4499"/>
              </a:spcBef>
              <a:buNone/>
            </a:pP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8A7318-BC32-4025-9836-3B12802297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8640" y="718920"/>
            <a:ext cx="13121640" cy="30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13989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398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8640" y="4219200"/>
            <a:ext cx="13121640" cy="10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358560" indent="-268920">
              <a:spcBef>
                <a:spcPts val="4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017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0170" spc="-1" strike="noStrike">
              <a:solidFill>
                <a:srgbClr val="000000"/>
              </a:solidFill>
              <a:latin typeface="Arial"/>
            </a:endParaRPr>
          </a:p>
          <a:p>
            <a:pPr lvl="1" marL="717120" indent="-268920">
              <a:spcBef>
                <a:spcPts val="359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89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8900" spc="-1" strike="noStrike">
              <a:solidFill>
                <a:srgbClr val="000000"/>
              </a:solidFill>
              <a:latin typeface="Arial"/>
            </a:endParaRPr>
          </a:p>
          <a:p>
            <a:pPr lvl="2" marL="1075680" indent="-239040">
              <a:spcBef>
                <a:spcPts val="27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763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7630" spc="-1" strike="noStrike">
              <a:solidFill>
                <a:srgbClr val="000000"/>
              </a:solidFill>
              <a:latin typeface="Arial"/>
            </a:endParaRPr>
          </a:p>
          <a:p>
            <a:pPr lvl="3" marL="1434240" indent="-179280">
              <a:spcBef>
                <a:spcPts val="179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636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6360" spc="-1" strike="noStrike">
              <a:solidFill>
                <a:srgbClr val="000000"/>
              </a:solidFill>
              <a:latin typeface="Arial"/>
            </a:endParaRPr>
          </a:p>
          <a:p>
            <a:pPr lvl="4" marL="1792800" indent="-179280">
              <a:spcBef>
                <a:spcPts val="89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636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6360" spc="-1" strike="noStrike">
              <a:solidFill>
                <a:srgbClr val="000000"/>
              </a:solidFill>
              <a:latin typeface="Arial"/>
            </a:endParaRPr>
          </a:p>
          <a:p>
            <a:pPr lvl="5" marL="2151360" indent="-179280">
              <a:spcBef>
                <a:spcPts val="89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636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6360" spc="-1" strike="noStrike">
              <a:solidFill>
                <a:srgbClr val="000000"/>
              </a:solidFill>
              <a:latin typeface="Arial"/>
            </a:endParaRPr>
          </a:p>
          <a:p>
            <a:pPr lvl="6" marL="2509920" indent="-179280">
              <a:spcBef>
                <a:spcPts val="89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636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6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728640" y="16429680"/>
            <a:ext cx="3396960" cy="12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986000" y="16429680"/>
            <a:ext cx="4621320" cy="12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10453680" y="16429680"/>
            <a:ext cx="3396960" cy="12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A504CC8-6DDB-4593-87CC-3E1C8ED6A6D4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520560" y="379800"/>
            <a:ext cx="1652400" cy="209376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2603520" y="899280"/>
            <a:ext cx="9372960" cy="179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HOME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SERVIÇOS  EQUIPE  ESTRUTURA CONTATO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11842560" y="741960"/>
            <a:ext cx="871200" cy="191592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12890160" y="705960"/>
            <a:ext cx="903960" cy="198792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4"/>
          <a:stretch/>
        </p:blipFill>
        <p:spPr>
          <a:xfrm>
            <a:off x="2658960" y="2608200"/>
            <a:ext cx="4370760" cy="310824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 txBox="1"/>
          <p:nvPr/>
        </p:nvSpPr>
        <p:spPr>
          <a:xfrm>
            <a:off x="7444800" y="3632400"/>
            <a:ext cx="4947120" cy="151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AGENDE SUA CONSULTA!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Link para whatsapp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4281480" y="6386400"/>
            <a:ext cx="6132600" cy="84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TRATAMENTOS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pt-BR" sz="2100" spc="-1" strike="noStrike">
                <a:solidFill>
                  <a:srgbClr val="000000"/>
                </a:solidFill>
                <a:latin typeface="Arial"/>
              </a:rPr>
              <a:t>Link de serviços, talvez link para textos nos itens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443160" y="7248960"/>
            <a:ext cx="3722400" cy="134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HARMONIZAÇÃO FACIAL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4242960" y="7302600"/>
            <a:ext cx="3733560" cy="88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CLAREAMENTO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7671960" y="7333560"/>
            <a:ext cx="318528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ORTODONTIA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0934640" y="7357320"/>
            <a:ext cx="3124440" cy="105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PERIODONTIA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728000" y="8538480"/>
            <a:ext cx="6376320" cy="97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ATENDIMENTO INFANTIL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8109720" y="8598960"/>
            <a:ext cx="5761080" cy="76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RESTAURAÇÃO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196280" y="9669600"/>
            <a:ext cx="6204240" cy="14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EQUIPE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Link de equipe, pequeno texto com informações dos profissionais com link para instagram pessoal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5"/>
          <a:stretch/>
        </p:blipFill>
        <p:spPr>
          <a:xfrm>
            <a:off x="2520000" y="10389240"/>
            <a:ext cx="3585960" cy="4148640"/>
          </a:xfrm>
          <a:prstGeom prst="rect">
            <a:avLst/>
          </a:prstGeom>
          <a:ln w="0">
            <a:noFill/>
          </a:ln>
        </p:spPr>
      </p:pic>
      <p:sp>
        <p:nvSpPr>
          <p:cNvPr id="56" name=""/>
          <p:cNvSpPr txBox="1"/>
          <p:nvPr/>
        </p:nvSpPr>
        <p:spPr>
          <a:xfrm>
            <a:off x="8420040" y="9750600"/>
            <a:ext cx="3102120" cy="135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ESTRUTURA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2100" spc="-1" strike="noStrike">
                <a:solidFill>
                  <a:srgbClr val="000000"/>
                </a:solidFill>
                <a:latin typeface="Arial"/>
              </a:rPr>
              <a:t>Link de estrutura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2100" spc="-1" strike="noStrike">
                <a:solidFill>
                  <a:srgbClr val="000000"/>
                </a:solidFill>
                <a:latin typeface="Arial"/>
              </a:rPr>
              <a:t>Fotos com salas e equipamentos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4716000" y="15120000"/>
            <a:ext cx="4874760" cy="79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CONTATO – </a:t>
            </a:r>
            <a:r>
              <a:rPr b="0" lang="pt-BR" sz="2100" spc="-1" strike="noStrike">
                <a:solidFill>
                  <a:srgbClr val="000000"/>
                </a:solidFill>
                <a:latin typeface="Arial"/>
              </a:rPr>
              <a:t>cor do cabeçalho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Link de contato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2340000" y="15660000"/>
            <a:ext cx="3240000" cy="37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NOSSO ENDEREÇO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800000" y="16128000"/>
            <a:ext cx="3960000" cy="97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R. Joaquim Pedro Soares, 1240 - Sala 6 - Térreo - Guarani, Novo Hamburgo - RS, 93520-600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728000" y="17244000"/>
            <a:ext cx="4140000" cy="38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2100" spc="-1" strike="noStrike">
                <a:solidFill>
                  <a:srgbClr val="000000"/>
                </a:solidFill>
                <a:latin typeface="Arial"/>
              </a:rPr>
              <a:t>Telefone: 51 99327-8056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7380000" y="16200000"/>
            <a:ext cx="14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MAPA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googlemaps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0080000" y="15840000"/>
            <a:ext cx="180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HORÁRIO: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8H – 11H30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13H30 - 19H30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3780000" y="180000"/>
            <a:ext cx="522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Cabeçalho: cor rosa próximo ao logo – link para instagram da clínica e link para agende sua telefone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5724000" y="17496000"/>
            <a:ext cx="45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Rodapé - © 2023 Clínica …. - Desenvolvido por Fernanda Salazar.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4334</TotalTime>
  <Application>LibreOffice/7.5.1.2$Windows_X86_64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2023-07-04T20:52:30Z</dcterms:created>
  <dc:creator/>
  <dc:description/>
  <dc:language>pt-BR</dc:language>
  <cp:lastModifiedBy/>
  <dcterms:modified xsi:type="dcterms:W3CDTF">2023-07-07T21:06:29Z</dcterms:modified>
  <cp:revision>3</cp:revision>
  <dc:subject/>
  <dc:title/>
</cp:coreProperties>
</file>