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2" r:id="rId1"/>
  </p:sldMasterIdLst>
  <p:notesMasterIdLst>
    <p:notesMasterId r:id="rId29"/>
  </p:notesMasterIdLst>
  <p:sldIdLst>
    <p:sldId id="256" r:id="rId2"/>
    <p:sldId id="270" r:id="rId3"/>
    <p:sldId id="285" r:id="rId4"/>
    <p:sldId id="272" r:id="rId5"/>
    <p:sldId id="273" r:id="rId6"/>
    <p:sldId id="263" r:id="rId7"/>
    <p:sldId id="287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59" r:id="rId16"/>
    <p:sldId id="264" r:id="rId17"/>
    <p:sldId id="277" r:id="rId18"/>
    <p:sldId id="281" r:id="rId19"/>
    <p:sldId id="284" r:id="rId20"/>
    <p:sldId id="283" r:id="rId21"/>
    <p:sldId id="278" r:id="rId22"/>
    <p:sldId id="279" r:id="rId23"/>
    <p:sldId id="280" r:id="rId24"/>
    <p:sldId id="294" r:id="rId25"/>
    <p:sldId id="275" r:id="rId26"/>
    <p:sldId id="276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57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D71CC-AC94-4579-BE4B-FB89E7771B04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9668C-1AB9-4351-A308-EB4E3196DB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72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9A89-6D64-48EB-B201-D59BA15858A6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9E3A-8E13-4E69-8C65-F013423B1B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65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9A89-6D64-48EB-B201-D59BA15858A6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9E3A-8E13-4E69-8C65-F013423B1B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00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9A89-6D64-48EB-B201-D59BA15858A6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9E3A-8E13-4E69-8C65-F013423B1B8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925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9A89-6D64-48EB-B201-D59BA15858A6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9E3A-8E13-4E69-8C65-F013423B1B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121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9A89-6D64-48EB-B201-D59BA15858A6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9E3A-8E13-4E69-8C65-F013423B1B8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202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9A89-6D64-48EB-B201-D59BA15858A6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9E3A-8E13-4E69-8C65-F013423B1B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83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9A89-6D64-48EB-B201-D59BA15858A6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9E3A-8E13-4E69-8C65-F013423B1B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99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9A89-6D64-48EB-B201-D59BA15858A6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9E3A-8E13-4E69-8C65-F013423B1B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5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9A89-6D64-48EB-B201-D59BA15858A6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9E3A-8E13-4E69-8C65-F013423B1B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2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9A89-6D64-48EB-B201-D59BA15858A6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9E3A-8E13-4E69-8C65-F013423B1B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80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9A89-6D64-48EB-B201-D59BA15858A6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9E3A-8E13-4E69-8C65-F013423B1B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91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9A89-6D64-48EB-B201-D59BA15858A6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9E3A-8E13-4E69-8C65-F013423B1B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48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9A89-6D64-48EB-B201-D59BA15858A6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9E3A-8E13-4E69-8C65-F013423B1B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67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9A89-6D64-48EB-B201-D59BA15858A6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9E3A-8E13-4E69-8C65-F013423B1B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6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9A89-6D64-48EB-B201-D59BA15858A6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9E3A-8E13-4E69-8C65-F013423B1B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65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9E3A-8E13-4E69-8C65-F013423B1B8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9A89-6D64-48EB-B201-D59BA15858A6}" type="datetimeFigureOut">
              <a:rPr lang="ru-RU" smtClean="0"/>
              <a:pPr/>
              <a:t>22.07.2021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16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09A89-6D64-48EB-B201-D59BA15858A6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C99E3A-8E13-4E69-8C65-F013423B1B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1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  <p:sldLayoutId id="2147484268" r:id="rId6"/>
    <p:sldLayoutId id="2147484269" r:id="rId7"/>
    <p:sldLayoutId id="2147484270" r:id="rId8"/>
    <p:sldLayoutId id="2147484271" r:id="rId9"/>
    <p:sldLayoutId id="2147484272" r:id="rId10"/>
    <p:sldLayoutId id="2147484273" r:id="rId11"/>
    <p:sldLayoutId id="2147484274" r:id="rId12"/>
    <p:sldLayoutId id="2147484275" r:id="rId13"/>
    <p:sldLayoutId id="2147484276" r:id="rId14"/>
    <p:sldLayoutId id="2147484277" r:id="rId15"/>
    <p:sldLayoutId id="21474842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bitbucket.org/atrenkunov/auth-servic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atrenkunov/message-storage-servi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84.252.140.187:7086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atrenkunov/auth-servic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bitbucket.org/atrenkunov/auth-servi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atrenkunov/message-storage-servi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51684" y="2348880"/>
            <a:ext cx="5688632" cy="1686052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SChat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31504" y="4293096"/>
            <a:ext cx="8128992" cy="2122039"/>
          </a:xfrm>
        </p:spPr>
        <p:txBody>
          <a:bodyPr>
            <a:noAutofit/>
          </a:bodyPr>
          <a:lstStyle/>
          <a:p>
            <a:pPr marL="2513013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Демидов Дмитрий</a:t>
            </a:r>
          </a:p>
          <a:p>
            <a:pPr marL="2513013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Полинов Тимур</a:t>
            </a:r>
          </a:p>
          <a:p>
            <a:pPr marL="2513013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Амелин Дмитрий</a:t>
            </a:r>
          </a:p>
          <a:p>
            <a:pPr marL="2513013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Тренкунов Антон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ментор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40064" y="260648"/>
            <a:ext cx="3711872" cy="86409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7408" y="1412776"/>
            <a:ext cx="8352928" cy="496855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операции: создание, получение, изменение, удаление сообщений через соответствующие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-методы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базой данных осуществляется на основе фреймворка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посредством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JPQL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прочтении сообщений считывается сервисом через брокер сообщений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55E22C-6DDA-47B9-B91C-6ADF876AE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404664"/>
            <a:ext cx="28003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9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3744" y="256455"/>
            <a:ext cx="5824512" cy="86409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59496" y="1700808"/>
            <a:ext cx="9289032" cy="43924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storage/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message?messageId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storage/message/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allByUser?userId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storage/message/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all?sender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={sender}&amp;receiver={receiver}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storage/message/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allSinceTime?sender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={sender}&amp;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receiver={receiver}&amp;timestamp={timestamp}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storage/message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storage/message/all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storage/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message?messageId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374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260648"/>
            <a:ext cx="8208912" cy="86409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Chat-Engine-Service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43472" y="1772816"/>
            <a:ext cx="8784976" cy="453650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сервис является ядром приложения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репозиторий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https://bitbucket.org/atrenkunov/message-storage-service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 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реализует авторизацию пользователей с помощью фреймворка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Информация о пользователях запрашивается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Auth-Service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протоколу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20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40064" y="260648"/>
            <a:ext cx="3711872" cy="86409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7408" y="476672"/>
            <a:ext cx="8352928" cy="5904656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долгосрочного хранилища сообщений используется сервис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Message-Storage-Service.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 информацией осуществляется по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 сообщений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(Recent-Message)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реализован внутри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Chat-Engine-Service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Взаимодействие с базой данных осуществляется на основе фреймворка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(JPA)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Брокер сообщений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для отправки информации о прочтении сообщений в БД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Message-Storage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в БД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Recent-Message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FD94C9-F32D-4CF7-B41C-7A25F647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667" y="332656"/>
            <a:ext cx="28289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6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3744" y="256455"/>
            <a:ext cx="5824512" cy="86409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43472" y="1070423"/>
            <a:ext cx="9289032" cy="554042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chat/user/authorize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chat/user/logout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chat/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all?userId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chat/user/all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chat/message/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all?sender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={sender}&amp;receiver={receiver}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chat/message/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sinceTime?sender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={sender}&amp;recipient={recipient} &amp;timestamp={timestamp}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chat/message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chat/message/commit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chat/registration/user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authentication/login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authentication/info</a:t>
            </a:r>
          </a:p>
        </p:txBody>
      </p:sp>
    </p:spTree>
    <p:extLst>
      <p:ext uri="{BB962C8B-B14F-4D97-AF65-F5344CB8AC3E}">
        <p14:creationId xmlns:p14="http://schemas.microsoft.com/office/powerpoint/2010/main" val="36524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0130" y="176315"/>
            <a:ext cx="6391739" cy="97184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проекта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B5A9C03-CD14-4426-AA50-83C754BC0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978" y="1124744"/>
            <a:ext cx="7796043" cy="5606801"/>
          </a:xfrm>
        </p:spPr>
      </p:pic>
    </p:spTree>
    <p:extLst>
      <p:ext uri="{BB962C8B-B14F-4D97-AF65-F5344CB8AC3E}">
        <p14:creationId xmlns:p14="http://schemas.microsoft.com/office/powerpoint/2010/main" val="182445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71664" y="2339116"/>
            <a:ext cx="6048672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Демо-показ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8DC8C9A5-AC82-495F-BFA4-95D5ABB72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400506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Ссылка на приложение </a:t>
            </a:r>
            <a:r>
              <a:rPr lang="en-US" sz="2400" dirty="0">
                <a:hlinkClick r:id="rId3"/>
              </a:rPr>
              <a:t>http://84.252.140.187:7086/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67808" y="404664"/>
            <a:ext cx="3456384" cy="108011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E69FCA1-D839-4F93-B258-EAA08340A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624" y="2420888"/>
            <a:ext cx="7120582" cy="2375471"/>
          </a:xfrm>
        </p:spPr>
        <p:txBody>
          <a:bodyPr>
            <a:noAutofit/>
          </a:bodyPr>
          <a:lstStyle/>
          <a:p>
            <a:pPr marL="361950" indent="-342900" algn="l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Демидов Дмитрий</a:t>
            </a:r>
          </a:p>
          <a:p>
            <a:pPr marL="361950" indent="-342900" algn="l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Полинов Тимур</a:t>
            </a:r>
          </a:p>
          <a:p>
            <a:pPr marL="361950" indent="-342900" algn="l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Амелин Дмитрий</a:t>
            </a:r>
          </a:p>
          <a:p>
            <a:pPr marL="361950" indent="-342900" algn="l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Тренкунов Антон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ментор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46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83732" y="404664"/>
            <a:ext cx="4824536" cy="8640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Полинов Тимур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889755-7DAC-4491-BF83-83F61A97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760" y="1772816"/>
            <a:ext cx="7848872" cy="504056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b="1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Окончил 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НИТУ </a:t>
            </a:r>
            <a:r>
              <a:rPr lang="ru-RU" sz="2400" dirty="0" err="1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МИСиС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Прикладная информатика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b="1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Прошел 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Программу Перезапуск по курсу </a:t>
            </a:r>
            <a:r>
              <a:rPr lang="ru-RU" sz="2400" dirty="0" err="1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en-US" sz="2400" b="1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b="1" dirty="0">
                <a:solidFill>
                  <a:srgbClr val="4752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 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Старшим инженером по сопровождению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Занимаюсь сопровождением продукта </a:t>
            </a:r>
            <a:r>
              <a:rPr lang="en-US" sz="2400" dirty="0" err="1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SberBusinessAPI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разбором обращений 2-й линии, проведение и участие в ПСИ, настройка и сопровождение стендов</a:t>
            </a:r>
            <a:endParaRPr lang="ru-RU" sz="2400" b="1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5" y="1772816"/>
            <a:ext cx="3118797" cy="36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51685" y="188640"/>
            <a:ext cx="5688629" cy="8640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проекте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C8B62277-09FA-423F-AEAA-883870B7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107704"/>
            <a:ext cx="10369152" cy="576064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При реализации проекта удалось поучаствовать в решении почти всех видов задач в каждом из реализованных микросервисов. </a:t>
            </a:r>
          </a:p>
          <a:p>
            <a:pPr marL="0" indent="0" algn="just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Среди них хотелось бы выделить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реализацию следующих аспектов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Контроллеры по архитектуре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ru-RU" sz="240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взаимодействия приложений с БД (через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JDBC, Spring Data, Hibernate)</a:t>
            </a:r>
            <a:endParaRPr lang="ru-RU" sz="240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сервисной части приложений</a:t>
            </a:r>
            <a:endParaRPr lang="en-US" sz="240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Скрипты </a:t>
            </a:r>
            <a:r>
              <a:rPr lang="en-US" sz="2400" dirty="0" err="1">
                <a:solidFill>
                  <a:srgbClr val="4752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Liquibase</a:t>
            </a:r>
            <a:endParaRPr lang="ru-RU" sz="240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микросервисов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 с другом через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endParaRPr lang="ru-RU" sz="240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 помощью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 + </a:t>
            </a:r>
            <a:r>
              <a:rPr lang="en-US" sz="2400" dirty="0" err="1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Mockito</a:t>
            </a:r>
            <a:endParaRPr lang="ru-RU" sz="240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ru-RU" sz="240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b="1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b="1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40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0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9676" y="476672"/>
            <a:ext cx="5832647" cy="792088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889755-7DAC-4491-BF83-83F61A97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2348880"/>
            <a:ext cx="11233248" cy="521317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осуществлять обмен текстовыми сообщениями между пользователями</a:t>
            </a:r>
          </a:p>
          <a:p>
            <a:pPr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входа в приложение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необходима авторизация </a:t>
            </a:r>
          </a:p>
          <a:p>
            <a:pPr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Любой пользователь может зарегистрироваться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пользоваться приложением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9389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7609" y="188640"/>
            <a:ext cx="7056781" cy="936104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Впечатления о проекте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C8B62277-09FA-423F-AEAA-883870B7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3" y="1772816"/>
            <a:ext cx="10369152" cy="576064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Работа над проектом позволила получить опыт командной разработки, декомпозирования и распределения задач между участниками команды, использования стратегию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GitFlow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разработке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b="1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решении поставленных задач получилось освоить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применить на практике новые подходы и технологии, такие как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Data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Liquibase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Благодаря постоянному взаимодействию с членами команды удалось подчерпнуть новые знания и опыт, подходы к выполнению тех или иных задач.</a:t>
            </a:r>
          </a:p>
        </p:txBody>
      </p:sp>
    </p:spTree>
    <p:extLst>
      <p:ext uri="{BB962C8B-B14F-4D97-AF65-F5344CB8AC3E}">
        <p14:creationId xmlns:p14="http://schemas.microsoft.com/office/powerpoint/2010/main" val="3138466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9696" y="260648"/>
            <a:ext cx="5472608" cy="10081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Демидов Дмитрий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889755-7DAC-4491-BF83-83F61A97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664" y="1311970"/>
            <a:ext cx="8352928" cy="5146004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b="1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Окончил 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Нижегородский политехнический университет, специальность Информационные технологии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b="1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Прошел 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Программу Перезапуск по курсу </a:t>
            </a:r>
            <a:r>
              <a:rPr lang="ru-RU" sz="2400" dirty="0" err="1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en-US" sz="240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Стажировка в компании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EPAM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программе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and Big Data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b="1" dirty="0">
                <a:solidFill>
                  <a:srgbClr val="4752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 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Главным специалистом СЦ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Служба клиентского качества ЦУНДО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Занимаюсь разработкой </a:t>
            </a:r>
            <a:r>
              <a:rPr lang="ru-RU" sz="2400" dirty="0" err="1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микроприложений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стэке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JS+Groovy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навыков виртуального ассистента на </a:t>
            </a:r>
            <a:r>
              <a:rPr lang="ru-RU" sz="2400" dirty="0" err="1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стэке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js+python+java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CBD309-3152-40FF-A337-06D0E30885B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505" t="155" r="1777" b="12130"/>
          <a:stretch/>
        </p:blipFill>
        <p:spPr>
          <a:xfrm>
            <a:off x="551384" y="1268760"/>
            <a:ext cx="2363328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33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9697" y="116632"/>
            <a:ext cx="5472605" cy="8810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</a:t>
            </a:r>
            <a:r>
              <a:rPr lang="ru-RU" sz="4800" dirty="0">
                <a:solidFill>
                  <a:schemeClr val="tx1"/>
                </a:solidFill>
              </a:rPr>
              <a:t> в проекте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889755-7DAC-4491-BF83-83F61A97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196752"/>
            <a:ext cx="9361040" cy="5184576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по разработке </a:t>
            </a:r>
            <a:r>
              <a:rPr lang="ru-RU" sz="2400" dirty="0" err="1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Сберчат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выступал в качестве разработчика скриптов </a:t>
            </a:r>
            <a:r>
              <a:rPr lang="en-US" sz="2400" dirty="0" err="1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Liquibase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выстраивал взаимодействие с базой данных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Postgres, 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разрабатывал контроллеры с передачей данных в теле запроса и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URL. </a:t>
            </a:r>
            <a:endParaRPr lang="ru-RU" sz="240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Познакомился с работой брокера сообщений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чата. 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 применял технологии фреймворка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 выполнении задач разработки.</a:t>
            </a:r>
            <a:endParaRPr lang="en-US" sz="240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39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9617" y="188640"/>
            <a:ext cx="6912765" cy="864096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Впечатления о проекте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C8B62277-09FA-423F-AEAA-883870B7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26" y="1124744"/>
            <a:ext cx="9249145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проекте позволило: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хороший опыт работы в новой ИТ команде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2400" dirty="0" err="1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Порезолвить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ошибки, с которыми ранее не сталкивался, как например порядок загрузки и обновления чата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Поработать с, новой для меня, системой контроля версий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Вспомнить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 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фронт страницами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возможность возобновить в памяти технологии с которыми в текущей работе не сталкиваюсь.</a:t>
            </a:r>
          </a:p>
          <a:p>
            <a:pPr>
              <a:spcBef>
                <a:spcPts val="600"/>
              </a:spcBef>
              <a:spcAft>
                <a:spcPts val="300"/>
              </a:spcAft>
              <a:defRPr/>
            </a:pPr>
            <a:endParaRPr lang="ru-RU" sz="240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endParaRPr lang="ru-RU" sz="240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39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83732" y="404664"/>
            <a:ext cx="4824536" cy="8640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Амелин Дмитрий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889755-7DAC-4491-BF83-83F61A97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776" y="1556792"/>
            <a:ext cx="7848872" cy="504056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b="1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Окончил 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технический университет По специальности Информационные системы в экономике. КЭН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b="1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Прошел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Программу Перезапуск по курсу Java Developer, т.к.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наиболее интересное мне направление развития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b="1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 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Клиентским менеджером КСБ МБ 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задачи входит Работа с корпоративными клиентами Средний-Крупный-Крупнейший бизнес (привлечение, сопровождение);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Кросс-продажи по всему спектру услуг: кредитование, депозиты, зарплатные проекты, эквайринг, финансовые рынки, продукты Экосистемы Сбербанка;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DBD797-83B2-4867-8E76-010491CE2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4" r="7322" b="12"/>
          <a:stretch/>
        </p:blipFill>
        <p:spPr>
          <a:xfrm>
            <a:off x="695400" y="1556792"/>
            <a:ext cx="3119857" cy="40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20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1584" y="116632"/>
            <a:ext cx="6347713" cy="8640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</a:rPr>
              <a:t>Участие в проекте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889755-7DAC-4491-BF83-83F61A97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052736"/>
            <a:ext cx="11089232" cy="6093296"/>
          </a:xfrm>
        </p:spPr>
        <p:txBody>
          <a:bodyPr>
            <a:noAutofit/>
          </a:bodyPr>
          <a:lstStyle/>
          <a:p>
            <a:pPr marL="171450" indent="-171450">
              <a:spcBef>
                <a:spcPts val="600"/>
              </a:spcBef>
              <a:spcAft>
                <a:spcPts val="30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 err="1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БД с использованием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Liquibase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скриптов</a:t>
            </a:r>
            <a:endParaRPr lang="en-US" sz="240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spcAft>
                <a:spcPts val="300"/>
              </a:spcAft>
              <a:buFontTx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 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межсервисного взаимодействия</a:t>
            </a:r>
          </a:p>
          <a:p>
            <a:pPr marL="171450" indent="-171450">
              <a:spcBef>
                <a:spcPts val="600"/>
              </a:spcBef>
              <a:spcAft>
                <a:spcPts val="300"/>
              </a:spcAft>
              <a:buFontTx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Участвовал в реализации слоёв подключения к данным в каждом из сервисов (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 JDBC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Data)</a:t>
            </a:r>
          </a:p>
          <a:p>
            <a:pPr marL="171450" indent="-171450">
              <a:spcBef>
                <a:spcPts val="600"/>
              </a:spcBef>
              <a:spcAft>
                <a:spcPts val="300"/>
              </a:spcAft>
              <a:buFontTx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Создавал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 добавления/получения/изменения информации</a:t>
            </a:r>
          </a:p>
          <a:p>
            <a:pPr marL="171450" indent="-171450">
              <a:spcBef>
                <a:spcPts val="600"/>
              </a:spcBef>
              <a:spcAft>
                <a:spcPts val="300"/>
              </a:spcAft>
              <a:buFontTx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отправка сообщений с целью сохранения информации о прочитанных сообщениях</a:t>
            </a:r>
            <a:endParaRPr lang="en-US" sz="240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spcAft>
                <a:spcPts val="300"/>
              </a:spcAft>
              <a:buFontTx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Реализовывал авторизацию с использованием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  <a:endParaRPr lang="ru-RU" sz="2400" dirty="0">
              <a:solidFill>
                <a:srgbClr val="5656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spcAft>
                <a:spcPts val="300"/>
              </a:spcAft>
              <a:buFontTx/>
              <a:buChar char="•"/>
              <a:defRPr/>
            </a:pP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каждому публичному методу сервиса реализовано тестирование (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 +</a:t>
            </a:r>
            <a:r>
              <a:rPr lang="ru-RU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Mockito)</a:t>
            </a:r>
          </a:p>
        </p:txBody>
      </p:sp>
    </p:spTree>
    <p:extLst>
      <p:ext uri="{BB962C8B-B14F-4D97-AF65-F5344CB8AC3E}">
        <p14:creationId xmlns:p14="http://schemas.microsoft.com/office/powerpoint/2010/main" val="1529246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75621" y="188640"/>
            <a:ext cx="6840757" cy="864096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tx1"/>
                </a:solidFill>
              </a:rPr>
              <a:t>Впечатления о проекте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C8B62277-09FA-423F-AEAA-883870B7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836712"/>
            <a:ext cx="11233248" cy="583264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endParaRPr lang="en-US" sz="2400" dirty="0">
              <a:solidFill>
                <a:srgbClr val="565656"/>
              </a:solidFill>
              <a:latin typeface="+mj-lt"/>
            </a:endParaRP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dirty="0">
                <a:solidFill>
                  <a:srgbClr val="565656"/>
                </a:solidFill>
                <a:latin typeface="+mj-lt"/>
              </a:rPr>
              <a:t>Было интересно с момента вступительного тестирования и до самой защиты выпускного проекта. 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dirty="0">
                <a:solidFill>
                  <a:srgbClr val="565656"/>
                </a:solidFill>
                <a:latin typeface="+mj-lt"/>
              </a:rPr>
              <a:t>Благодаря профессионализму наставника, на всех этапах работы было много практического опыта, много новых знаний и навыков, получить которые самостоятельно гораздо сложнее!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dirty="0">
                <a:solidFill>
                  <a:srgbClr val="565656"/>
                </a:solidFill>
                <a:latin typeface="+mj-lt"/>
              </a:rPr>
              <a:t>В ходе обучения был получен новый опыт работы в команде, в том числе совместная работа с </a:t>
            </a:r>
            <a:r>
              <a:rPr lang="en-US" sz="2400" dirty="0">
                <a:solidFill>
                  <a:srgbClr val="565656"/>
                </a:solidFill>
                <a:latin typeface="+mj-lt"/>
              </a:rPr>
              <a:t>Git</a:t>
            </a:r>
            <a:r>
              <a:rPr lang="ru-RU" sz="2400" dirty="0">
                <a:solidFill>
                  <a:srgbClr val="565656"/>
                </a:solidFill>
                <a:latin typeface="+mj-lt"/>
              </a:rPr>
              <a:t>.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dirty="0">
                <a:solidFill>
                  <a:srgbClr val="565656"/>
                </a:solidFill>
                <a:latin typeface="+mj-lt"/>
              </a:rPr>
              <a:t>Т.к. задания ставились всегда с некоторым заделом на необходимость самостоятельного изучения чего-то нового, удалось лучше освоить такие инструменты, как </a:t>
            </a:r>
            <a:r>
              <a:rPr lang="en-US" sz="2400" dirty="0">
                <a:solidFill>
                  <a:srgbClr val="565656"/>
                </a:solidFill>
                <a:latin typeface="+mj-lt"/>
              </a:rPr>
              <a:t>Liquibase, Kafka, Spring Boot, Spring Security</a:t>
            </a:r>
            <a:r>
              <a:rPr lang="ru-RU" sz="2400" dirty="0">
                <a:solidFill>
                  <a:srgbClr val="565656"/>
                </a:solidFill>
                <a:latin typeface="+mj-lt"/>
              </a:rPr>
              <a:t> и др.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endParaRPr lang="ru-RU" sz="2400" dirty="0">
              <a:solidFill>
                <a:srgbClr val="565656"/>
              </a:solidFill>
              <a:latin typeface="+mj-lt"/>
            </a:endParaRP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ru-RU" sz="2400" dirty="0">
                <a:solidFill>
                  <a:srgbClr val="565656"/>
                </a:solidFill>
                <a:latin typeface="+mj-lt"/>
              </a:rPr>
              <a:t>Спасибо организаторам за</a:t>
            </a:r>
            <a:r>
              <a:rPr lang="en-US" sz="2400" dirty="0">
                <a:solidFill>
                  <a:srgbClr val="565656"/>
                </a:solidFill>
                <a:latin typeface="+mj-lt"/>
              </a:rPr>
              <a:t> </a:t>
            </a:r>
            <a:r>
              <a:rPr lang="ru-RU" sz="2400" dirty="0">
                <a:solidFill>
                  <a:srgbClr val="565656"/>
                </a:solidFill>
                <a:latin typeface="+mj-lt"/>
              </a:rPr>
              <a:t>возможность участвовать в проекте!</a:t>
            </a:r>
          </a:p>
        </p:txBody>
      </p:sp>
    </p:spTree>
    <p:extLst>
      <p:ext uri="{BB962C8B-B14F-4D97-AF65-F5344CB8AC3E}">
        <p14:creationId xmlns:p14="http://schemas.microsoft.com/office/powerpoint/2010/main" val="3574068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9800" y="2132856"/>
            <a:ext cx="7772400" cy="118199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Спасибо за внимание!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888810DD-C1D0-45D0-B3A0-43C7D7D12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1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9676" y="476672"/>
            <a:ext cx="5832647" cy="792088"/>
          </a:xfrm>
        </p:spPr>
        <p:txBody>
          <a:bodyPr>
            <a:noAutofit/>
          </a:bodyPr>
          <a:lstStyle/>
          <a:p>
            <a:pPr algn="ctr"/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889755-7DAC-4491-BF83-83F61A97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556792"/>
            <a:ext cx="11233248" cy="460851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удобным интерфейсом, позволяющим просматривать количество непрочитанных сообщений от других пользователей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Любому пользователю можно написать сообщение и получить ответные сообщения в режиме онлайн</a:t>
            </a:r>
          </a:p>
        </p:txBody>
      </p:sp>
    </p:spTree>
    <p:extLst>
      <p:ext uri="{BB962C8B-B14F-4D97-AF65-F5344CB8AC3E}">
        <p14:creationId xmlns:p14="http://schemas.microsoft.com/office/powerpoint/2010/main" val="95218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9616" y="548680"/>
            <a:ext cx="6912768" cy="97951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889755-7DAC-4491-BF83-83F61A97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>
              <a:buFontTx/>
              <a:buChar char="-"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54C9ED-D31E-4D72-B695-C7521E069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32" y="1518146"/>
            <a:ext cx="8939336" cy="51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2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8614" y="262338"/>
            <a:ext cx="6849793" cy="947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Техническая реализация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F2CDED-8A12-444B-9BE2-975524E4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124744"/>
            <a:ext cx="11305256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реализовано с использованием микросервисной архитектуры.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Ядро приложения построено на основе следующих сервисов: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Сервис, который хранит зарегистрированных в приложении пользователей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auth-service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Сервис, который хранит пользовательские сообщения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message-storage-service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Ядром приложения является сервис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chat-engine-service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реализует основную логику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554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40064" y="260648"/>
            <a:ext cx="3711872" cy="86409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Auth-Service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43472" y="1772816"/>
            <a:ext cx="8640960" cy="60212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сервис обеспечивает работу с пользователями приложения. Ссылка на репозиторий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https://bitbucket.org/atrenkunov/auth-service/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 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является источником данных для авторизации пользователей в приложении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40064" y="260648"/>
            <a:ext cx="3711872" cy="86409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7408" y="1412776"/>
            <a:ext cx="8352928" cy="496855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основные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операции: создание, получение, изменение, удаление данных о пользователях через соответствующие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-методы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базой данных осуществляется на основе протокола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922D37-5C55-4589-BDF4-0A8DC4583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60" y="712738"/>
            <a:ext cx="18478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7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3744" y="256455"/>
            <a:ext cx="5824512" cy="86409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59496" y="1700808"/>
            <a:ext cx="6840760" cy="43924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auth/user/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byUserId?userId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auth/user/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byLogin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login={login}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auth/user/all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auth/user/all/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byRoles?roles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={roles}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auth/user/{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auth/user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auth/user</a:t>
            </a:r>
          </a:p>
        </p:txBody>
      </p:sp>
    </p:spTree>
    <p:extLst>
      <p:ext uri="{BB962C8B-B14F-4D97-AF65-F5344CB8AC3E}">
        <p14:creationId xmlns:p14="http://schemas.microsoft.com/office/powerpoint/2010/main" val="280887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260648"/>
            <a:ext cx="8208912" cy="86409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Message-Storage-Service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43472" y="1772816"/>
            <a:ext cx="8784976" cy="453650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сервис обеспечивает работу с хранилищем сообщений. Ссылка на репозиторий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https://bitbucket.org/atrenkunov/message-storage-service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 </a:t>
            </a: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является контейнером данных для хранения сообщений пользователей чата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1433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2676</TotalTime>
  <Words>1229</Words>
  <Application>Microsoft Office PowerPoint</Application>
  <PresentationFormat>Широкоэкранный</PresentationFormat>
  <Paragraphs>166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Segoe UI Light</vt:lpstr>
      <vt:lpstr>Times New Roman</vt:lpstr>
      <vt:lpstr>Wingdings</vt:lpstr>
      <vt:lpstr>Wingdings 3</vt:lpstr>
      <vt:lpstr>Аспект</vt:lpstr>
      <vt:lpstr>Курсовой проект  SChat</vt:lpstr>
      <vt:lpstr>Описание проекта</vt:lpstr>
      <vt:lpstr>Презентация PowerPoint</vt:lpstr>
      <vt:lpstr>Презентация проекта</vt:lpstr>
      <vt:lpstr>Техническая реализация</vt:lpstr>
      <vt:lpstr>Auth-Service</vt:lpstr>
      <vt:lpstr> </vt:lpstr>
      <vt:lpstr>API сервиса</vt:lpstr>
      <vt:lpstr>Message-Storage-Service</vt:lpstr>
      <vt:lpstr> </vt:lpstr>
      <vt:lpstr>API сервиса</vt:lpstr>
      <vt:lpstr>Chat-Engine-Service</vt:lpstr>
      <vt:lpstr> </vt:lpstr>
      <vt:lpstr>API сервиса</vt:lpstr>
      <vt:lpstr>Архитектура проекта</vt:lpstr>
      <vt:lpstr>Демо-показ</vt:lpstr>
      <vt:lpstr>Команда</vt:lpstr>
      <vt:lpstr>Полинов Тимур</vt:lpstr>
      <vt:lpstr>Участие в проекте</vt:lpstr>
      <vt:lpstr>Впечатления о проекте</vt:lpstr>
      <vt:lpstr>Демидов Дмитрий</vt:lpstr>
      <vt:lpstr>Участие в проекте</vt:lpstr>
      <vt:lpstr>Впечатления о проекте</vt:lpstr>
      <vt:lpstr>Амелин Дмитрий</vt:lpstr>
      <vt:lpstr>Участие в проекте</vt:lpstr>
      <vt:lpstr>Впечатления о проекте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«Web Чат»</dc:title>
  <dc:creator>amelindi79@gmail.com</dc:creator>
  <cp:lastModifiedBy>amelindi79@gmail.com</cp:lastModifiedBy>
  <cp:revision>163</cp:revision>
  <dcterms:created xsi:type="dcterms:W3CDTF">2021-07-08T01:15:53Z</dcterms:created>
  <dcterms:modified xsi:type="dcterms:W3CDTF">2021-07-22T00:48:57Z</dcterms:modified>
</cp:coreProperties>
</file>