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00B10-2C87-9E17-E60C-EEB0D8B0C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E297DE-C485-1756-B677-459E3FCDA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75AB2-67C6-4956-4F24-5E0586092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9BE06-A4E8-49D8-81C9-CDFE2A098E3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9C8B4-94F9-B48B-1953-39E8F3A65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5A28E-6ED2-D5BE-BAC5-6D7346737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831AF-DEE6-4404-A10C-B6E2B957A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54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288AA-08BA-48B4-F4EE-9053E90EF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7EC547-109E-650D-6FEC-C686600AF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7FCC3-2613-5F43-9E8F-92F61B7D1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9BE06-A4E8-49D8-81C9-CDFE2A098E3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E35A2-AD2E-50C8-CF23-5F83C9591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6C247-3E29-A76E-AA66-E61231D63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831AF-DEE6-4404-A10C-B6E2B957A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4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DCD186-84FA-3F60-2CBF-23EF19C37E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E87B4A-1F0A-15F1-1BF5-BF96F7D36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576E-B7D2-E70D-5C59-8AF0D5AA5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9BE06-A4E8-49D8-81C9-CDFE2A098E3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A3A71-DFC8-52D9-D3E1-686BDA02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EFC36-A348-25F3-EFA3-59AAA89B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831AF-DEE6-4404-A10C-B6E2B957A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7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332E2-5429-12A6-3789-F871AECDB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5540D-9A23-AC78-64D4-A400DE759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96C84-686F-E13B-CBAC-30219294A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9BE06-A4E8-49D8-81C9-CDFE2A098E3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CA566-8144-C525-C2D0-1EECEDFA4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A21BD-DF75-20B6-8A1A-116B2ABC9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831AF-DEE6-4404-A10C-B6E2B957A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14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D9613-1050-66CB-F7FE-06E71E5FC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1D0665-BAD5-ACB4-44A6-3A7C03A4C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FB990-0F62-4DB1-5A0F-ADD1E8058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9BE06-A4E8-49D8-81C9-CDFE2A098E3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E3B7D-2E29-5132-D9A0-904069E5C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71E1E-D475-B617-7C71-B526DB2D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831AF-DEE6-4404-A10C-B6E2B957A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86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1838D-AAC8-7926-F7A9-A6CAC8B8B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03671-76DF-D9CB-7615-66103F2D09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3C1B72-5FD8-669E-9080-8F6A4913B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31B36-07B7-1DF5-229E-9FEEF0B83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9BE06-A4E8-49D8-81C9-CDFE2A098E3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7F340-07FF-439E-9779-6E6FA0BF1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E33022-474E-1160-1F3F-AB72EFFA7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831AF-DEE6-4404-A10C-B6E2B957A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16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D0736-AA15-1053-2382-11F1EEB1B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A8D6A-E01C-618D-25CA-788E7AED5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24C36E-0328-4EE0-1C65-F0970C070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0F211E-00B7-D080-001F-31CEF609E4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E3F1DD-E1AB-2DB4-40FC-5C3EB5C44A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25CB29-9BBE-AB3C-FB76-4B226581E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9BE06-A4E8-49D8-81C9-CDFE2A098E3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4874D8-2A7A-44FB-ABBF-51A2C693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B3A1A3-BA8E-D4DA-4758-7022B58FE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831AF-DEE6-4404-A10C-B6E2B957A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4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99AF6-50C2-3ED9-7134-0D9F0DADD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9C2329-3F30-FDED-5ACB-E32A5E5F7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9BE06-A4E8-49D8-81C9-CDFE2A098E3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18FD0-186D-015B-09F9-211B1EC33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8A0AA4-8220-CCDD-719E-75E69A6A6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831AF-DEE6-4404-A10C-B6E2B957A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29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C02E27-50A7-115F-1323-E6915CA9B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9BE06-A4E8-49D8-81C9-CDFE2A098E3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B720FF-4788-5D06-EAAB-E534A4C0C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7C9149-5C9B-A8B7-729C-975018CDF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831AF-DEE6-4404-A10C-B6E2B957A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2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3D559-D8B5-3CD6-21A6-C84DF31CB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A7E9C-8DC3-2C1B-AC08-B2A0D3E98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627A20-110C-D468-C446-06827BEC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B7891-A3DA-5967-72E9-B9A5D15B7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9BE06-A4E8-49D8-81C9-CDFE2A098E3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EA03DC-7D60-2B84-EDAC-9122DC583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D873F0-6798-9A7E-D614-BDF11E61D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831AF-DEE6-4404-A10C-B6E2B957A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559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62CA3-07EF-C7E0-DA78-154F0D47B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87F339-7B18-2D3E-7B99-65F5EFB3AC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78FAD6-3457-8EA6-A2E0-56A2B1B8A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01F420-CBCF-BF7D-6486-BA3D744E0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9BE06-A4E8-49D8-81C9-CDFE2A098E3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05E2F-D38C-F8AD-100F-363B79676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03D05-83A2-430E-F342-846DEC21A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831AF-DEE6-4404-A10C-B6E2B957A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7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5D3DDD-850A-1CEC-A2E4-F4EED4B19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D6AC1-3E5F-EA5E-FE73-F42F1B963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9031-73F6-8037-6292-B3420E8132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49BE06-A4E8-49D8-81C9-CDFE2A098E3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F231E-84CD-A0C3-3D62-4BB2ED90E2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E14B8-2702-2B5A-E87B-48EEB6F2A3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7831AF-DEE6-4404-A10C-B6E2B957A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06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83C3C679-4955-C949-DC01-ED9548495B8A}"/>
              </a:ext>
            </a:extLst>
          </p:cNvPr>
          <p:cNvSpPr/>
          <p:nvPr/>
        </p:nvSpPr>
        <p:spPr>
          <a:xfrm>
            <a:off x="393192" y="934327"/>
            <a:ext cx="11704320" cy="5757725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1026E73-29F1-E24C-D977-AEDD50DCBB42}"/>
              </a:ext>
            </a:extLst>
          </p:cNvPr>
          <p:cNvSpPr/>
          <p:nvPr/>
        </p:nvSpPr>
        <p:spPr>
          <a:xfrm>
            <a:off x="1197864" y="1042416"/>
            <a:ext cx="1682496" cy="7132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FA06EC-5D75-B0FD-EDA2-F6D62EED8758}"/>
              </a:ext>
            </a:extLst>
          </p:cNvPr>
          <p:cNvSpPr/>
          <p:nvPr/>
        </p:nvSpPr>
        <p:spPr>
          <a:xfrm>
            <a:off x="1197864" y="1947672"/>
            <a:ext cx="1682496" cy="4754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Initialize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F83805-B391-0E13-F54F-46A11D5C2570}"/>
              </a:ext>
            </a:extLst>
          </p:cNvPr>
          <p:cNvCxnSpPr/>
          <p:nvPr/>
        </p:nvCxnSpPr>
        <p:spPr>
          <a:xfrm>
            <a:off x="612648" y="2852928"/>
            <a:ext cx="3017520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2370871-5BB4-D03B-374E-37D721BFB7DA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2039112" y="1755648"/>
            <a:ext cx="0" cy="192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B57309B-1BDD-C822-EFEA-1AD0D5D4D689}"/>
              </a:ext>
            </a:extLst>
          </p:cNvPr>
          <p:cNvCxnSpPr>
            <a:stCxn id="5" idx="2"/>
          </p:cNvCxnSpPr>
          <p:nvPr/>
        </p:nvCxnSpPr>
        <p:spPr>
          <a:xfrm>
            <a:off x="2039112" y="2423160"/>
            <a:ext cx="0" cy="4297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Flowchart: Decision 38">
            <a:extLst>
              <a:ext uri="{FF2B5EF4-FFF2-40B4-BE49-F238E27FC236}">
                <a16:creationId xmlns:a16="http://schemas.microsoft.com/office/drawing/2014/main" id="{09B6492F-0E79-AB36-171C-A4066BB5DEC4}"/>
              </a:ext>
            </a:extLst>
          </p:cNvPr>
          <p:cNvSpPr/>
          <p:nvPr/>
        </p:nvSpPr>
        <p:spPr>
          <a:xfrm>
            <a:off x="809383" y="4444759"/>
            <a:ext cx="2606040" cy="1399009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Msg_type</a:t>
            </a:r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F4174EE-EB5E-299D-F6D6-91E9BDC93B63}"/>
              </a:ext>
            </a:extLst>
          </p:cNvPr>
          <p:cNvCxnSpPr/>
          <p:nvPr/>
        </p:nvCxnSpPr>
        <p:spPr>
          <a:xfrm>
            <a:off x="2039112" y="2852928"/>
            <a:ext cx="0" cy="5760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69EF9B2-DEFA-9106-EA4B-1542458E93EB}"/>
              </a:ext>
            </a:extLst>
          </p:cNvPr>
          <p:cNvCxnSpPr>
            <a:endCxn id="39" idx="0"/>
          </p:cNvCxnSpPr>
          <p:nvPr/>
        </p:nvCxnSpPr>
        <p:spPr>
          <a:xfrm>
            <a:off x="2112403" y="4114800"/>
            <a:ext cx="0" cy="3299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96A4180-77CE-48A6-4AB5-77470CC76413}"/>
              </a:ext>
            </a:extLst>
          </p:cNvPr>
          <p:cNvGrpSpPr/>
          <p:nvPr/>
        </p:nvGrpSpPr>
        <p:grpSpPr>
          <a:xfrm>
            <a:off x="4904369" y="1325880"/>
            <a:ext cx="4859272" cy="859536"/>
            <a:chOff x="5006341" y="425194"/>
            <a:chExt cx="4859272" cy="859536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B554F03-A77E-AF70-F113-DF63E7C2A188}"/>
                </a:ext>
              </a:extLst>
            </p:cNvPr>
            <p:cNvSpPr/>
            <p:nvPr/>
          </p:nvSpPr>
          <p:spPr>
            <a:xfrm>
              <a:off x="5006341" y="598930"/>
              <a:ext cx="2304280" cy="51206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0: Connection Request</a:t>
              </a:r>
            </a:p>
          </p:txBody>
        </p:sp>
        <p:sp>
          <p:nvSpPr>
            <p:cNvPr id="45" name="Arrow: Pentagon 44">
              <a:extLst>
                <a:ext uri="{FF2B5EF4-FFF2-40B4-BE49-F238E27FC236}">
                  <a16:creationId xmlns:a16="http://schemas.microsoft.com/office/drawing/2014/main" id="{505C5AD8-C267-D07E-DC75-FFAF126726C8}"/>
                </a:ext>
              </a:extLst>
            </p:cNvPr>
            <p:cNvSpPr/>
            <p:nvPr/>
          </p:nvSpPr>
          <p:spPr>
            <a:xfrm>
              <a:off x="7991093" y="425194"/>
              <a:ext cx="1874520" cy="859536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Send Connection Ack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36EA7FF-2548-664D-7FEA-FB40F814BCA3}"/>
              </a:ext>
            </a:extLst>
          </p:cNvPr>
          <p:cNvGrpSpPr/>
          <p:nvPr/>
        </p:nvGrpSpPr>
        <p:grpSpPr>
          <a:xfrm>
            <a:off x="4896751" y="2547276"/>
            <a:ext cx="7130796" cy="1496274"/>
            <a:chOff x="4998723" y="1335217"/>
            <a:chExt cx="7130796" cy="1496274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0E26891-096A-1DF6-7B7E-A4F161A20ED8}"/>
                </a:ext>
              </a:extLst>
            </p:cNvPr>
            <p:cNvSpPr/>
            <p:nvPr/>
          </p:nvSpPr>
          <p:spPr>
            <a:xfrm>
              <a:off x="4998723" y="1827322"/>
              <a:ext cx="2304282" cy="51206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2: Data Message</a:t>
              </a:r>
            </a:p>
          </p:txBody>
        </p:sp>
        <p:sp>
          <p:nvSpPr>
            <p:cNvPr id="48" name="Flowchart: Decision 47">
              <a:extLst>
                <a:ext uri="{FF2B5EF4-FFF2-40B4-BE49-F238E27FC236}">
                  <a16:creationId xmlns:a16="http://schemas.microsoft.com/office/drawing/2014/main" id="{567C4DBA-11E8-053F-973A-D25B6D491C2A}"/>
                </a:ext>
              </a:extLst>
            </p:cNvPr>
            <p:cNvSpPr/>
            <p:nvPr/>
          </p:nvSpPr>
          <p:spPr>
            <a:xfrm>
              <a:off x="8047480" y="1571291"/>
              <a:ext cx="1682488" cy="1024127"/>
            </a:xfrm>
            <a:prstGeom prst="flowChartDecisi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Check valid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87C99FD-2DBD-071E-CF67-9598E7B4CD08}"/>
                </a:ext>
              </a:extLst>
            </p:cNvPr>
            <p:cNvGrpSpPr/>
            <p:nvPr/>
          </p:nvGrpSpPr>
          <p:grpSpPr>
            <a:xfrm>
              <a:off x="10254999" y="1335217"/>
              <a:ext cx="1874520" cy="1496274"/>
              <a:chOff x="10294628" y="1001270"/>
              <a:chExt cx="1874520" cy="1496274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F4398BBE-2973-10B7-0888-757ADE0CAFD6}"/>
                  </a:ext>
                </a:extLst>
              </p:cNvPr>
              <p:cNvSpPr/>
              <p:nvPr/>
            </p:nvSpPr>
            <p:spPr>
              <a:xfrm>
                <a:off x="10294628" y="2062648"/>
                <a:ext cx="1664208" cy="43489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Discard</a:t>
                </a:r>
              </a:p>
            </p:txBody>
          </p:sp>
          <p:sp>
            <p:nvSpPr>
              <p:cNvPr id="51" name="Arrow: Pentagon 50">
                <a:extLst>
                  <a:ext uri="{FF2B5EF4-FFF2-40B4-BE49-F238E27FC236}">
                    <a16:creationId xmlns:a16="http://schemas.microsoft.com/office/drawing/2014/main" id="{8442719E-0982-D9D5-03C9-B1631458AE79}"/>
                  </a:ext>
                </a:extLst>
              </p:cNvPr>
              <p:cNvSpPr/>
              <p:nvPr/>
            </p:nvSpPr>
            <p:spPr>
              <a:xfrm>
                <a:off x="10294628" y="1001270"/>
                <a:ext cx="1874520" cy="859536"/>
              </a:xfrm>
              <a:prstGeom prst="homePlat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Send Ack &amp; Broadcast</a:t>
                </a:r>
              </a:p>
            </p:txBody>
          </p:sp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392785D-00DA-8251-0886-C00CB5F2C4BE}"/>
              </a:ext>
            </a:extLst>
          </p:cNvPr>
          <p:cNvGrpSpPr/>
          <p:nvPr/>
        </p:nvGrpSpPr>
        <p:grpSpPr>
          <a:xfrm>
            <a:off x="4904368" y="4371065"/>
            <a:ext cx="5074155" cy="584992"/>
            <a:chOff x="5006340" y="3143424"/>
            <a:chExt cx="5074155" cy="584992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16814F6-5CA9-BFB7-E05C-030ABC0481DE}"/>
                </a:ext>
              </a:extLst>
            </p:cNvPr>
            <p:cNvSpPr/>
            <p:nvPr/>
          </p:nvSpPr>
          <p:spPr>
            <a:xfrm>
              <a:off x="5006340" y="3177769"/>
              <a:ext cx="2304283" cy="51206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3: Acknowledgement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10F97C5-C695-5480-EAC0-0CBA40E5263A}"/>
                </a:ext>
              </a:extLst>
            </p:cNvPr>
            <p:cNvSpPr/>
            <p:nvPr/>
          </p:nvSpPr>
          <p:spPr>
            <a:xfrm>
              <a:off x="7776212" y="3143424"/>
              <a:ext cx="2304283" cy="58499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Update Sequence Number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F7B4BB1-8A7F-6A3F-015C-7DDF739AA4D4}"/>
              </a:ext>
            </a:extLst>
          </p:cNvPr>
          <p:cNvGrpSpPr/>
          <p:nvPr/>
        </p:nvGrpSpPr>
        <p:grpSpPr>
          <a:xfrm>
            <a:off x="4904368" y="5279334"/>
            <a:ext cx="4996432" cy="834193"/>
            <a:chOff x="5006340" y="4378648"/>
            <a:chExt cx="4996432" cy="834193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B602E9B-4436-8CA7-DC8A-79A93C1F82F6}"/>
                </a:ext>
              </a:extLst>
            </p:cNvPr>
            <p:cNvSpPr/>
            <p:nvPr/>
          </p:nvSpPr>
          <p:spPr>
            <a:xfrm>
              <a:off x="5006340" y="4457698"/>
              <a:ext cx="2304283" cy="66908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Other: Malformed/Wrong</a:t>
              </a:r>
            </a:p>
          </p:txBody>
        </p:sp>
        <p:sp>
          <p:nvSpPr>
            <p:cNvPr id="55" name="Arrow: Pentagon 54">
              <a:extLst>
                <a:ext uri="{FF2B5EF4-FFF2-40B4-BE49-F238E27FC236}">
                  <a16:creationId xmlns:a16="http://schemas.microsoft.com/office/drawing/2014/main" id="{9D500FC2-1EF5-0B61-A95C-B3532B9AE8A8}"/>
                </a:ext>
              </a:extLst>
            </p:cNvPr>
            <p:cNvSpPr/>
            <p:nvPr/>
          </p:nvSpPr>
          <p:spPr>
            <a:xfrm>
              <a:off x="7853934" y="4378648"/>
              <a:ext cx="2148838" cy="834193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Send Connection Reset Message</a:t>
              </a:r>
            </a:p>
          </p:txBody>
        </p:sp>
      </p:grp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41D14C1-AFBF-351E-3A37-0706416BDF5D}"/>
              </a:ext>
            </a:extLst>
          </p:cNvPr>
          <p:cNvCxnSpPr>
            <a:stCxn id="44" idx="3"/>
            <a:endCxn id="45" idx="1"/>
          </p:cNvCxnSpPr>
          <p:nvPr/>
        </p:nvCxnSpPr>
        <p:spPr>
          <a:xfrm>
            <a:off x="7208649" y="1755648"/>
            <a:ext cx="6804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E28DE67-8924-D33B-C918-AE448E990022}"/>
              </a:ext>
            </a:extLst>
          </p:cNvPr>
          <p:cNvCxnSpPr>
            <a:stCxn id="46" idx="3"/>
            <a:endCxn id="48" idx="1"/>
          </p:cNvCxnSpPr>
          <p:nvPr/>
        </p:nvCxnSpPr>
        <p:spPr>
          <a:xfrm>
            <a:off x="7201033" y="3295413"/>
            <a:ext cx="744475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7E37A4A-5EDE-BEE6-9189-DB0FDAE63595}"/>
              </a:ext>
            </a:extLst>
          </p:cNvPr>
          <p:cNvCxnSpPr>
            <a:stCxn id="49" idx="1"/>
            <a:endCxn id="48" idx="2"/>
          </p:cNvCxnSpPr>
          <p:nvPr/>
        </p:nvCxnSpPr>
        <p:spPr>
          <a:xfrm flipH="1" flipV="1">
            <a:off x="8786752" y="3807477"/>
            <a:ext cx="1366275" cy="186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ADB9687-D4FC-BFFE-8209-310CFA608BA7}"/>
              </a:ext>
            </a:extLst>
          </p:cNvPr>
          <p:cNvCxnSpPr>
            <a:stCxn id="51" idx="1"/>
          </p:cNvCxnSpPr>
          <p:nvPr/>
        </p:nvCxnSpPr>
        <p:spPr>
          <a:xfrm flipH="1" flipV="1">
            <a:off x="9079992" y="2962656"/>
            <a:ext cx="1073035" cy="143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9AAE31B-0DFC-351C-FD69-516292B454AE}"/>
              </a:ext>
            </a:extLst>
          </p:cNvPr>
          <p:cNvSpPr txBox="1"/>
          <p:nvPr/>
        </p:nvSpPr>
        <p:spPr>
          <a:xfrm>
            <a:off x="9290724" y="2646517"/>
            <a:ext cx="674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Valid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D828C64-8712-BFD0-5DCD-2877D0301F3B}"/>
              </a:ext>
            </a:extLst>
          </p:cNvPr>
          <p:cNvSpPr txBox="1"/>
          <p:nvPr/>
        </p:nvSpPr>
        <p:spPr>
          <a:xfrm>
            <a:off x="9066509" y="3515982"/>
            <a:ext cx="1086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Valid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72D4921-28D0-B16A-E088-0820ED5766CD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>
            <a:off x="7208651" y="4661442"/>
            <a:ext cx="465589" cy="2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CDEB918-D661-62FF-6AD8-675369981702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>
            <a:off x="7208651" y="5692927"/>
            <a:ext cx="543311" cy="35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48F0BC09-FC0A-47D8-2C77-088624FFB67E}"/>
              </a:ext>
            </a:extLst>
          </p:cNvPr>
          <p:cNvCxnSpPr>
            <a:stCxn id="39" idx="3"/>
            <a:endCxn id="44" idx="1"/>
          </p:cNvCxnSpPr>
          <p:nvPr/>
        </p:nvCxnSpPr>
        <p:spPr>
          <a:xfrm flipV="1">
            <a:off x="3415423" y="1755648"/>
            <a:ext cx="1488946" cy="338861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D1959D54-CA76-EC48-AC77-7CCBF64ED529}"/>
              </a:ext>
            </a:extLst>
          </p:cNvPr>
          <p:cNvCxnSpPr>
            <a:stCxn id="39" idx="3"/>
            <a:endCxn id="46" idx="1"/>
          </p:cNvCxnSpPr>
          <p:nvPr/>
        </p:nvCxnSpPr>
        <p:spPr>
          <a:xfrm flipV="1">
            <a:off x="3415423" y="3295413"/>
            <a:ext cx="1481328" cy="184885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F2170C4A-2D59-160E-D5C0-8D94BBD107EB}"/>
              </a:ext>
            </a:extLst>
          </p:cNvPr>
          <p:cNvCxnSpPr>
            <a:stCxn id="39" idx="3"/>
            <a:endCxn id="52" idx="1"/>
          </p:cNvCxnSpPr>
          <p:nvPr/>
        </p:nvCxnSpPr>
        <p:spPr>
          <a:xfrm flipV="1">
            <a:off x="3415423" y="4661442"/>
            <a:ext cx="1488945" cy="48282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FCC2265E-1725-2E57-A72B-BD5C3D11463E}"/>
              </a:ext>
            </a:extLst>
          </p:cNvPr>
          <p:cNvCxnSpPr>
            <a:cxnSpLocks/>
            <a:stCxn id="39" idx="3"/>
            <a:endCxn id="54" idx="1"/>
          </p:cNvCxnSpPr>
          <p:nvPr/>
        </p:nvCxnSpPr>
        <p:spPr>
          <a:xfrm>
            <a:off x="3415423" y="5144264"/>
            <a:ext cx="1488945" cy="54866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5258F0EE-6937-7742-6549-9D0EB9D13D67}"/>
              </a:ext>
            </a:extLst>
          </p:cNvPr>
          <p:cNvSpPr/>
          <p:nvPr/>
        </p:nvSpPr>
        <p:spPr>
          <a:xfrm>
            <a:off x="3533464" y="72118"/>
            <a:ext cx="5125073" cy="704087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 Actions Flow Chart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8B30FC48-F2C2-8E9D-17DB-8131BF1645CD}"/>
              </a:ext>
            </a:extLst>
          </p:cNvPr>
          <p:cNvGrpSpPr/>
          <p:nvPr/>
        </p:nvGrpSpPr>
        <p:grpSpPr>
          <a:xfrm>
            <a:off x="998490" y="3282697"/>
            <a:ext cx="1953771" cy="905255"/>
            <a:chOff x="998490" y="3282697"/>
            <a:chExt cx="1953771" cy="905255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C09C50CE-90E3-E4E7-7BF7-6D5A7E747E0C}"/>
                </a:ext>
              </a:extLst>
            </p:cNvPr>
            <p:cNvSpPr/>
            <p:nvPr/>
          </p:nvSpPr>
          <p:spPr>
            <a:xfrm>
              <a:off x="1005840" y="3295413"/>
              <a:ext cx="1946421" cy="8925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1E12DBB-1754-A1C1-03C6-AB2E60DF3504}"/>
                </a:ext>
              </a:extLst>
            </p:cNvPr>
            <p:cNvSpPr txBox="1"/>
            <p:nvPr/>
          </p:nvSpPr>
          <p:spPr>
            <a:xfrm>
              <a:off x="1617380" y="3429000"/>
              <a:ext cx="11910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Message Received</a:t>
              </a:r>
            </a:p>
          </p:txBody>
        </p:sp>
        <p:sp>
          <p:nvSpPr>
            <p:cNvPr id="95" name="Isosceles Triangle 94">
              <a:extLst>
                <a:ext uri="{FF2B5EF4-FFF2-40B4-BE49-F238E27FC236}">
                  <a16:creationId xmlns:a16="http://schemas.microsoft.com/office/drawing/2014/main" id="{20300423-5A98-8C66-9928-4FD294B2F045}"/>
                </a:ext>
              </a:extLst>
            </p:cNvPr>
            <p:cNvSpPr/>
            <p:nvPr/>
          </p:nvSpPr>
          <p:spPr>
            <a:xfrm rot="5400000">
              <a:off x="859884" y="3421303"/>
              <a:ext cx="896101" cy="618890"/>
            </a:xfrm>
            <a:prstGeom prst="triangl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9064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7AFBC-2A3D-779B-E16A-708BB541C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E840AB56-B023-C3A8-B6E5-E3113B55BBD0}"/>
              </a:ext>
            </a:extLst>
          </p:cNvPr>
          <p:cNvSpPr/>
          <p:nvPr/>
        </p:nvSpPr>
        <p:spPr>
          <a:xfrm>
            <a:off x="393192" y="934327"/>
            <a:ext cx="11704320" cy="57577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2BB0974-6E14-5A51-63FC-9376E7E2A2F2}"/>
              </a:ext>
            </a:extLst>
          </p:cNvPr>
          <p:cNvSpPr/>
          <p:nvPr/>
        </p:nvSpPr>
        <p:spPr>
          <a:xfrm>
            <a:off x="1190049" y="1042416"/>
            <a:ext cx="1682496" cy="7132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ECEE80-7579-0176-66A4-AA38007F0708}"/>
              </a:ext>
            </a:extLst>
          </p:cNvPr>
          <p:cNvSpPr/>
          <p:nvPr/>
        </p:nvSpPr>
        <p:spPr>
          <a:xfrm>
            <a:off x="1190049" y="1805933"/>
            <a:ext cx="1682496" cy="4754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Initialize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3D46615-757B-6C42-A54C-71E72446647E}"/>
              </a:ext>
            </a:extLst>
          </p:cNvPr>
          <p:cNvCxnSpPr/>
          <p:nvPr/>
        </p:nvCxnSpPr>
        <p:spPr>
          <a:xfrm>
            <a:off x="669186" y="3029558"/>
            <a:ext cx="3017520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F263EBA-76D9-A0F9-D1A1-24191F5D4F14}"/>
              </a:ext>
            </a:extLst>
          </p:cNvPr>
          <p:cNvCxnSpPr>
            <a:stCxn id="4" idx="4"/>
            <a:endCxn id="5" idx="0"/>
          </p:cNvCxnSpPr>
          <p:nvPr/>
        </p:nvCxnSpPr>
        <p:spPr>
          <a:xfrm>
            <a:off x="2031297" y="1755648"/>
            <a:ext cx="0" cy="502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Flowchart: Decision 38">
            <a:extLst>
              <a:ext uri="{FF2B5EF4-FFF2-40B4-BE49-F238E27FC236}">
                <a16:creationId xmlns:a16="http://schemas.microsoft.com/office/drawing/2014/main" id="{BF57BEDE-D4E0-1FE1-81B2-39FB2C50265A}"/>
              </a:ext>
            </a:extLst>
          </p:cNvPr>
          <p:cNvSpPr/>
          <p:nvPr/>
        </p:nvSpPr>
        <p:spPr>
          <a:xfrm>
            <a:off x="3966463" y="3394220"/>
            <a:ext cx="1540509" cy="668189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Msg</a:t>
            </a:r>
          </a:p>
          <a:p>
            <a:pPr algn="ctr"/>
            <a:r>
              <a:rPr lang="en-US" dirty="0"/>
              <a:t>type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DD0C93C-249B-D83A-E414-9595CBAC2982}"/>
              </a:ext>
            </a:extLst>
          </p:cNvPr>
          <p:cNvCxnSpPr>
            <a:cxnSpLocks/>
            <a:endCxn id="93" idx="0"/>
          </p:cNvCxnSpPr>
          <p:nvPr/>
        </p:nvCxnSpPr>
        <p:spPr>
          <a:xfrm>
            <a:off x="2713496" y="3029558"/>
            <a:ext cx="0" cy="2621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21CCF2C-3839-118D-B626-F1C62F768021}"/>
              </a:ext>
            </a:extLst>
          </p:cNvPr>
          <p:cNvCxnSpPr>
            <a:cxnSpLocks/>
            <a:stCxn id="93" idx="3"/>
            <a:endCxn id="39" idx="1"/>
          </p:cNvCxnSpPr>
          <p:nvPr/>
        </p:nvCxnSpPr>
        <p:spPr>
          <a:xfrm flipV="1">
            <a:off x="3686706" y="3728315"/>
            <a:ext cx="279757" cy="96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141000D0-0CBC-F426-758B-DD44B2A18EFD}"/>
              </a:ext>
            </a:extLst>
          </p:cNvPr>
          <p:cNvSpPr/>
          <p:nvPr/>
        </p:nvSpPr>
        <p:spPr>
          <a:xfrm>
            <a:off x="5127761" y="1499616"/>
            <a:ext cx="2304280" cy="5120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0: Connection Acknowledgement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09AAD84-B3F3-0F2B-1309-24D692CDFF2B}"/>
              </a:ext>
            </a:extLst>
          </p:cNvPr>
          <p:cNvSpPr/>
          <p:nvPr/>
        </p:nvSpPr>
        <p:spPr>
          <a:xfrm>
            <a:off x="5127760" y="4185954"/>
            <a:ext cx="2304283" cy="5120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3: Acknowledgement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8264A71-F3A7-A860-129E-7FE11FC0F3F6}"/>
              </a:ext>
            </a:extLst>
          </p:cNvPr>
          <p:cNvSpPr/>
          <p:nvPr/>
        </p:nvSpPr>
        <p:spPr>
          <a:xfrm>
            <a:off x="7674240" y="4151609"/>
            <a:ext cx="2304283" cy="5849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Sequence Number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A14E05F-D228-14C7-F056-3CCB88E572AD}"/>
              </a:ext>
            </a:extLst>
          </p:cNvPr>
          <p:cNvSpPr/>
          <p:nvPr/>
        </p:nvSpPr>
        <p:spPr>
          <a:xfrm>
            <a:off x="5127760" y="5852160"/>
            <a:ext cx="2304283" cy="6690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Other: Malformed/Wrong</a:t>
            </a:r>
          </a:p>
        </p:txBody>
      </p:sp>
      <p:sp>
        <p:nvSpPr>
          <p:cNvPr id="55" name="Arrow: Pentagon 54">
            <a:extLst>
              <a:ext uri="{FF2B5EF4-FFF2-40B4-BE49-F238E27FC236}">
                <a16:creationId xmlns:a16="http://schemas.microsoft.com/office/drawing/2014/main" id="{BF7C44A7-4761-3557-A83F-22211E3CA16A}"/>
              </a:ext>
            </a:extLst>
          </p:cNvPr>
          <p:cNvSpPr/>
          <p:nvPr/>
        </p:nvSpPr>
        <p:spPr>
          <a:xfrm>
            <a:off x="7751962" y="5773110"/>
            <a:ext cx="2148838" cy="834193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Connection Reset Message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205737C-3DB4-8227-03B3-A7312DA87F96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7432041" y="1755648"/>
            <a:ext cx="6765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7159B8C-6352-7D99-A7E2-07D03EDA9CF0}"/>
              </a:ext>
            </a:extLst>
          </p:cNvPr>
          <p:cNvCxnSpPr>
            <a:stCxn id="46" idx="3"/>
            <a:endCxn id="48" idx="1"/>
          </p:cNvCxnSpPr>
          <p:nvPr/>
        </p:nvCxnSpPr>
        <p:spPr>
          <a:xfrm>
            <a:off x="7432042" y="3029558"/>
            <a:ext cx="528956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63C8C1D-C462-2351-CA56-853782D4A94B}"/>
              </a:ext>
            </a:extLst>
          </p:cNvPr>
          <p:cNvCxnSpPr>
            <a:stCxn id="49" idx="1"/>
            <a:endCxn id="48" idx="2"/>
          </p:cNvCxnSpPr>
          <p:nvPr/>
        </p:nvCxnSpPr>
        <p:spPr>
          <a:xfrm flipH="1" flipV="1">
            <a:off x="8802242" y="3541622"/>
            <a:ext cx="1366275" cy="186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9017401-BE94-C464-1C55-C25709E4B7B2}"/>
              </a:ext>
            </a:extLst>
          </p:cNvPr>
          <p:cNvCxnSpPr>
            <a:stCxn id="51" idx="1"/>
          </p:cNvCxnSpPr>
          <p:nvPr/>
        </p:nvCxnSpPr>
        <p:spPr>
          <a:xfrm flipH="1" flipV="1">
            <a:off x="9095482" y="2696801"/>
            <a:ext cx="1073035" cy="143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30764111-F9B5-EB8B-CD2A-F96BC7E568BD}"/>
              </a:ext>
            </a:extLst>
          </p:cNvPr>
          <p:cNvSpPr/>
          <p:nvPr/>
        </p:nvSpPr>
        <p:spPr>
          <a:xfrm>
            <a:off x="5127760" y="2773526"/>
            <a:ext cx="2304282" cy="5120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2: Data Message</a:t>
            </a:r>
          </a:p>
        </p:txBody>
      </p:sp>
      <p:sp>
        <p:nvSpPr>
          <p:cNvPr id="48" name="Flowchart: Decision 47">
            <a:extLst>
              <a:ext uri="{FF2B5EF4-FFF2-40B4-BE49-F238E27FC236}">
                <a16:creationId xmlns:a16="http://schemas.microsoft.com/office/drawing/2014/main" id="{E1511440-5EFE-FC08-D4E5-BE12C51E086C}"/>
              </a:ext>
            </a:extLst>
          </p:cNvPr>
          <p:cNvSpPr/>
          <p:nvPr/>
        </p:nvSpPr>
        <p:spPr>
          <a:xfrm>
            <a:off x="7960998" y="2517495"/>
            <a:ext cx="1682488" cy="1024127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valid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31BF761-3608-F04F-7DDD-51422C814B65}"/>
              </a:ext>
            </a:extLst>
          </p:cNvPr>
          <p:cNvGrpSpPr/>
          <p:nvPr/>
        </p:nvGrpSpPr>
        <p:grpSpPr>
          <a:xfrm>
            <a:off x="10168517" y="2281421"/>
            <a:ext cx="1874520" cy="1496274"/>
            <a:chOff x="10294628" y="1001270"/>
            <a:chExt cx="1874520" cy="1496274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6687550-82A4-0CB1-6886-D73C2C535048}"/>
                </a:ext>
              </a:extLst>
            </p:cNvPr>
            <p:cNvSpPr/>
            <p:nvPr/>
          </p:nvSpPr>
          <p:spPr>
            <a:xfrm>
              <a:off x="10294628" y="2062648"/>
              <a:ext cx="1664208" cy="4348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Discard</a:t>
              </a:r>
            </a:p>
          </p:txBody>
        </p:sp>
        <p:sp>
          <p:nvSpPr>
            <p:cNvPr id="51" name="Arrow: Pentagon 50">
              <a:extLst>
                <a:ext uri="{FF2B5EF4-FFF2-40B4-BE49-F238E27FC236}">
                  <a16:creationId xmlns:a16="http://schemas.microsoft.com/office/drawing/2014/main" id="{50A1BCEB-D577-0432-DF16-A8332D7D742B}"/>
                </a:ext>
              </a:extLst>
            </p:cNvPr>
            <p:cNvSpPr/>
            <p:nvPr/>
          </p:nvSpPr>
          <p:spPr>
            <a:xfrm>
              <a:off x="10294628" y="1001270"/>
              <a:ext cx="1874520" cy="859536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Send Ack &amp; Display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89842653-C57E-29D6-8504-0703511CD4E7}"/>
              </a:ext>
            </a:extLst>
          </p:cNvPr>
          <p:cNvSpPr txBox="1"/>
          <p:nvPr/>
        </p:nvSpPr>
        <p:spPr>
          <a:xfrm>
            <a:off x="9306214" y="2408094"/>
            <a:ext cx="674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Valid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3CD9F78-4EFC-C7D0-8CA1-FF2DFAA1CC71}"/>
              </a:ext>
            </a:extLst>
          </p:cNvPr>
          <p:cNvSpPr txBox="1"/>
          <p:nvPr/>
        </p:nvSpPr>
        <p:spPr>
          <a:xfrm>
            <a:off x="9040850" y="3505878"/>
            <a:ext cx="1086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Valid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7BED7B4-24FD-D5A8-171D-C539CF3F74D3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>
            <a:off x="7432043" y="4441986"/>
            <a:ext cx="242197" cy="2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B85DFCD-431A-432C-C6F8-1985EB356147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>
            <a:off x="7432043" y="6186703"/>
            <a:ext cx="319919" cy="35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E46BEA5E-6275-190D-39A9-254C6BE290BC}"/>
              </a:ext>
            </a:extLst>
          </p:cNvPr>
          <p:cNvCxnSpPr>
            <a:cxnSpLocks/>
            <a:stCxn id="39" idx="0"/>
            <a:endCxn id="44" idx="1"/>
          </p:cNvCxnSpPr>
          <p:nvPr/>
        </p:nvCxnSpPr>
        <p:spPr>
          <a:xfrm rot="5400000" flipH="1" flipV="1">
            <a:off x="4112953" y="2379413"/>
            <a:ext cx="1638572" cy="39104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925DAE86-D045-B3BA-7375-60E1D0349051}"/>
              </a:ext>
            </a:extLst>
          </p:cNvPr>
          <p:cNvCxnSpPr>
            <a:cxnSpLocks/>
            <a:stCxn id="39" idx="0"/>
            <a:endCxn id="46" idx="1"/>
          </p:cNvCxnSpPr>
          <p:nvPr/>
        </p:nvCxnSpPr>
        <p:spPr>
          <a:xfrm rot="5400000" flipH="1" flipV="1">
            <a:off x="4749908" y="3016368"/>
            <a:ext cx="364662" cy="39104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9F172DA7-D7D3-71C3-FE31-64676B4CD0E1}"/>
              </a:ext>
            </a:extLst>
          </p:cNvPr>
          <p:cNvCxnSpPr>
            <a:cxnSpLocks/>
            <a:stCxn id="39" idx="2"/>
            <a:endCxn id="52" idx="1"/>
          </p:cNvCxnSpPr>
          <p:nvPr/>
        </p:nvCxnSpPr>
        <p:spPr>
          <a:xfrm rot="16200000" flipH="1">
            <a:off x="4742451" y="4056676"/>
            <a:ext cx="379577" cy="39104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BEA65F44-7E00-F3A9-F1FE-C9CC5EA702CE}"/>
              </a:ext>
            </a:extLst>
          </p:cNvPr>
          <p:cNvCxnSpPr>
            <a:cxnSpLocks/>
            <a:stCxn id="39" idx="2"/>
            <a:endCxn id="54" idx="1"/>
          </p:cNvCxnSpPr>
          <p:nvPr/>
        </p:nvCxnSpPr>
        <p:spPr>
          <a:xfrm rot="16200000" flipH="1">
            <a:off x="3870092" y="4929035"/>
            <a:ext cx="2124294" cy="39104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954BCC48-9477-4460-3DA8-9FB99F7D5DCC}"/>
              </a:ext>
            </a:extLst>
          </p:cNvPr>
          <p:cNvSpPr/>
          <p:nvPr/>
        </p:nvSpPr>
        <p:spPr>
          <a:xfrm>
            <a:off x="3533464" y="72118"/>
            <a:ext cx="5125073" cy="704087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Actions Flow Chart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275A49C6-637C-506D-3EC1-B9F5478D0B80}"/>
              </a:ext>
            </a:extLst>
          </p:cNvPr>
          <p:cNvGrpSpPr/>
          <p:nvPr/>
        </p:nvGrpSpPr>
        <p:grpSpPr>
          <a:xfrm>
            <a:off x="1732935" y="3279015"/>
            <a:ext cx="1953771" cy="905255"/>
            <a:chOff x="998490" y="3282697"/>
            <a:chExt cx="1953771" cy="905255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5221535-FA6E-CF7E-AF35-C8A187EA58FA}"/>
                </a:ext>
              </a:extLst>
            </p:cNvPr>
            <p:cNvSpPr/>
            <p:nvPr/>
          </p:nvSpPr>
          <p:spPr>
            <a:xfrm>
              <a:off x="1005840" y="3295413"/>
              <a:ext cx="1946421" cy="8925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C09FC39-9CC3-3198-597D-43CC6339A193}"/>
                </a:ext>
              </a:extLst>
            </p:cNvPr>
            <p:cNvSpPr txBox="1"/>
            <p:nvPr/>
          </p:nvSpPr>
          <p:spPr>
            <a:xfrm>
              <a:off x="1617380" y="3429000"/>
              <a:ext cx="11910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Message Received</a:t>
              </a:r>
            </a:p>
          </p:txBody>
        </p:sp>
        <p:sp>
          <p:nvSpPr>
            <p:cNvPr id="95" name="Isosceles Triangle 94">
              <a:extLst>
                <a:ext uri="{FF2B5EF4-FFF2-40B4-BE49-F238E27FC236}">
                  <a16:creationId xmlns:a16="http://schemas.microsoft.com/office/drawing/2014/main" id="{0697DDF6-E3DA-6A5B-A44C-D7B33A84C276}"/>
                </a:ext>
              </a:extLst>
            </p:cNvPr>
            <p:cNvSpPr/>
            <p:nvPr/>
          </p:nvSpPr>
          <p:spPr>
            <a:xfrm rot="5400000">
              <a:off x="859884" y="3421303"/>
              <a:ext cx="896101" cy="618890"/>
            </a:xfrm>
            <a:prstGeom prst="triangl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6B910399-E602-BC97-3DE5-E892B9EED5DF}"/>
              </a:ext>
            </a:extLst>
          </p:cNvPr>
          <p:cNvSpPr/>
          <p:nvPr/>
        </p:nvSpPr>
        <p:spPr>
          <a:xfrm>
            <a:off x="7889121" y="1463133"/>
            <a:ext cx="1754365" cy="6077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Record AES/HMAC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0BC9161-808E-CD0E-14D6-41A7A8000965}"/>
              </a:ext>
            </a:extLst>
          </p:cNvPr>
          <p:cNvSpPr/>
          <p:nvPr/>
        </p:nvSpPr>
        <p:spPr>
          <a:xfrm>
            <a:off x="10127366" y="1450988"/>
            <a:ext cx="1754365" cy="6077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Allow Input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DC5235B-465B-BE43-CCFE-3BD5721499CF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2031297" y="2281421"/>
            <a:ext cx="0" cy="857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66EC6C8-E589-7B23-21AD-FA074DD9315C}"/>
              </a:ext>
            </a:extLst>
          </p:cNvPr>
          <p:cNvCxnSpPr>
            <a:cxnSpLocks/>
          </p:cNvCxnSpPr>
          <p:nvPr/>
        </p:nvCxnSpPr>
        <p:spPr>
          <a:xfrm>
            <a:off x="2031297" y="2802643"/>
            <a:ext cx="7815" cy="2269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29ADD1B2-AD9E-81A4-11DB-9101A6F08931}"/>
              </a:ext>
            </a:extLst>
          </p:cNvPr>
          <p:cNvGrpSpPr/>
          <p:nvPr/>
        </p:nvGrpSpPr>
        <p:grpSpPr>
          <a:xfrm>
            <a:off x="598610" y="4405410"/>
            <a:ext cx="1953771" cy="905255"/>
            <a:chOff x="998490" y="3282697"/>
            <a:chExt cx="1953771" cy="905255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D4BE1F6D-8443-737C-FFC3-B5DF4A7E2D81}"/>
                </a:ext>
              </a:extLst>
            </p:cNvPr>
            <p:cNvSpPr/>
            <p:nvPr/>
          </p:nvSpPr>
          <p:spPr>
            <a:xfrm>
              <a:off x="1005840" y="3295413"/>
              <a:ext cx="1946421" cy="8925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1B6D136-1DED-381D-275A-5BD3C8681E4D}"/>
                </a:ext>
              </a:extLst>
            </p:cNvPr>
            <p:cNvSpPr txBox="1"/>
            <p:nvPr/>
          </p:nvSpPr>
          <p:spPr>
            <a:xfrm>
              <a:off x="1617380" y="3429000"/>
              <a:ext cx="11910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Input Received</a:t>
              </a:r>
            </a:p>
          </p:txBody>
        </p:sp>
        <p:sp>
          <p:nvSpPr>
            <p:cNvPr id="100" name="Isosceles Triangle 99">
              <a:extLst>
                <a:ext uri="{FF2B5EF4-FFF2-40B4-BE49-F238E27FC236}">
                  <a16:creationId xmlns:a16="http://schemas.microsoft.com/office/drawing/2014/main" id="{257AD629-057D-D89C-D70F-008DA92E2DA6}"/>
                </a:ext>
              </a:extLst>
            </p:cNvPr>
            <p:cNvSpPr/>
            <p:nvPr/>
          </p:nvSpPr>
          <p:spPr>
            <a:xfrm rot="5400000">
              <a:off x="859884" y="3421303"/>
              <a:ext cx="896101" cy="618890"/>
            </a:xfrm>
            <a:prstGeom prst="triangl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B8EB558D-0EFA-BE10-2E81-59136DAE8650}"/>
              </a:ext>
            </a:extLst>
          </p:cNvPr>
          <p:cNvCxnSpPr/>
          <p:nvPr/>
        </p:nvCxnSpPr>
        <p:spPr>
          <a:xfrm>
            <a:off x="1217500" y="3029558"/>
            <a:ext cx="0" cy="13758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Flowchart: Decision 104">
            <a:extLst>
              <a:ext uri="{FF2B5EF4-FFF2-40B4-BE49-F238E27FC236}">
                <a16:creationId xmlns:a16="http://schemas.microsoft.com/office/drawing/2014/main" id="{60ADC9D7-465F-E21E-104F-8D6BAAA8A5B7}"/>
              </a:ext>
            </a:extLst>
          </p:cNvPr>
          <p:cNvSpPr/>
          <p:nvPr/>
        </p:nvSpPr>
        <p:spPr>
          <a:xfrm>
            <a:off x="774582" y="5572837"/>
            <a:ext cx="1601826" cy="834193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0543329-CD22-D248-BD33-F62F7F33C641}"/>
              </a:ext>
            </a:extLst>
          </p:cNvPr>
          <p:cNvCxnSpPr>
            <a:stCxn id="98" idx="2"/>
            <a:endCxn id="105" idx="0"/>
          </p:cNvCxnSpPr>
          <p:nvPr/>
        </p:nvCxnSpPr>
        <p:spPr>
          <a:xfrm flipH="1">
            <a:off x="1575495" y="5310665"/>
            <a:ext cx="3676" cy="2621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7E790F9-B29D-D389-4C6E-331DED6CECE2}"/>
              </a:ext>
            </a:extLst>
          </p:cNvPr>
          <p:cNvSpPr/>
          <p:nvPr/>
        </p:nvSpPr>
        <p:spPr>
          <a:xfrm>
            <a:off x="2917433" y="6288343"/>
            <a:ext cx="1660146" cy="344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Drop Input</a:t>
            </a:r>
          </a:p>
        </p:txBody>
      </p:sp>
      <p:sp>
        <p:nvSpPr>
          <p:cNvPr id="109" name="Arrow: Pentagon 108">
            <a:extLst>
              <a:ext uri="{FF2B5EF4-FFF2-40B4-BE49-F238E27FC236}">
                <a16:creationId xmlns:a16="http://schemas.microsoft.com/office/drawing/2014/main" id="{AF9FE135-9D41-0D08-3665-222B145E883A}"/>
              </a:ext>
            </a:extLst>
          </p:cNvPr>
          <p:cNvSpPr/>
          <p:nvPr/>
        </p:nvSpPr>
        <p:spPr>
          <a:xfrm>
            <a:off x="2917433" y="5441751"/>
            <a:ext cx="1660146" cy="669086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Input to Server</a:t>
            </a:r>
          </a:p>
        </p:txBody>
      </p: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8C0A6FEA-D605-620D-D8C4-C9145C2B4F01}"/>
              </a:ext>
            </a:extLst>
          </p:cNvPr>
          <p:cNvCxnSpPr>
            <a:cxnSpLocks/>
            <a:stCxn id="105" idx="3"/>
            <a:endCxn id="109" idx="1"/>
          </p:cNvCxnSpPr>
          <p:nvPr/>
        </p:nvCxnSpPr>
        <p:spPr>
          <a:xfrm flipV="1">
            <a:off x="2376408" y="5776294"/>
            <a:ext cx="541025" cy="21364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E7D04830-58C2-79D3-5C18-C41B18D637ED}"/>
              </a:ext>
            </a:extLst>
          </p:cNvPr>
          <p:cNvCxnSpPr>
            <a:cxnSpLocks/>
            <a:endCxn id="108" idx="1"/>
          </p:cNvCxnSpPr>
          <p:nvPr/>
        </p:nvCxnSpPr>
        <p:spPr>
          <a:xfrm>
            <a:off x="2376408" y="5989934"/>
            <a:ext cx="541025" cy="47079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16DE22B7-C382-365E-C428-EBE5FF1A7819}"/>
              </a:ext>
            </a:extLst>
          </p:cNvPr>
          <p:cNvSpPr txBox="1"/>
          <p:nvPr/>
        </p:nvSpPr>
        <p:spPr>
          <a:xfrm>
            <a:off x="2424832" y="5451072"/>
            <a:ext cx="527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ACC3E1D-422D-7AB4-57DB-77B9A5D1CB2C}"/>
              </a:ext>
            </a:extLst>
          </p:cNvPr>
          <p:cNvSpPr txBox="1"/>
          <p:nvPr/>
        </p:nvSpPr>
        <p:spPr>
          <a:xfrm>
            <a:off x="2364991" y="6371569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DAB41C0C-EE1A-CB9A-9E41-FFA7E5B88270}"/>
              </a:ext>
            </a:extLst>
          </p:cNvPr>
          <p:cNvSpPr/>
          <p:nvPr/>
        </p:nvSpPr>
        <p:spPr>
          <a:xfrm>
            <a:off x="5127758" y="4892022"/>
            <a:ext cx="2304283" cy="6690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4: Reset</a:t>
            </a:r>
          </a:p>
        </p:txBody>
      </p:sp>
      <p:sp>
        <p:nvSpPr>
          <p:cNvPr id="130" name="Arrow: Pentagon 129">
            <a:extLst>
              <a:ext uri="{FF2B5EF4-FFF2-40B4-BE49-F238E27FC236}">
                <a16:creationId xmlns:a16="http://schemas.microsoft.com/office/drawing/2014/main" id="{4117A214-9195-AE63-51B4-83C3D50A4951}"/>
              </a:ext>
            </a:extLst>
          </p:cNvPr>
          <p:cNvSpPr/>
          <p:nvPr/>
        </p:nvSpPr>
        <p:spPr>
          <a:xfrm>
            <a:off x="7751960" y="4812972"/>
            <a:ext cx="2148838" cy="834193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Connection Request Message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B56E1965-634D-3552-3F46-ECC5C0987F29}"/>
              </a:ext>
            </a:extLst>
          </p:cNvPr>
          <p:cNvCxnSpPr>
            <a:cxnSpLocks/>
            <a:stCxn id="129" idx="3"/>
            <a:endCxn id="130" idx="1"/>
          </p:cNvCxnSpPr>
          <p:nvPr/>
        </p:nvCxnSpPr>
        <p:spPr>
          <a:xfrm>
            <a:off x="7432041" y="5226565"/>
            <a:ext cx="319919" cy="35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EA980D3F-FE36-33E6-7BBC-546B496893D1}"/>
              </a:ext>
            </a:extLst>
          </p:cNvPr>
          <p:cNvCxnSpPr>
            <a:cxnSpLocks/>
            <a:stCxn id="39" idx="2"/>
            <a:endCxn id="129" idx="1"/>
          </p:cNvCxnSpPr>
          <p:nvPr/>
        </p:nvCxnSpPr>
        <p:spPr>
          <a:xfrm rot="16200000" flipH="1">
            <a:off x="4350160" y="4448967"/>
            <a:ext cx="1164156" cy="39104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6" name="Arrow: Pentagon 135">
            <a:extLst>
              <a:ext uri="{FF2B5EF4-FFF2-40B4-BE49-F238E27FC236}">
                <a16:creationId xmlns:a16="http://schemas.microsoft.com/office/drawing/2014/main" id="{C920ACCB-88CF-0BFD-6892-DEE69406F47E}"/>
              </a:ext>
            </a:extLst>
          </p:cNvPr>
          <p:cNvSpPr/>
          <p:nvPr/>
        </p:nvSpPr>
        <p:spPr>
          <a:xfrm>
            <a:off x="553652" y="2367200"/>
            <a:ext cx="3498507" cy="489467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 Connection Request Message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88081FBC-8624-6EA7-A852-AFF1782503B5}"/>
              </a:ext>
            </a:extLst>
          </p:cNvPr>
          <p:cNvSpPr txBox="1"/>
          <p:nvPr/>
        </p:nvSpPr>
        <p:spPr>
          <a:xfrm>
            <a:off x="967853" y="5781261"/>
            <a:ext cx="127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Initialized?</a:t>
            </a:r>
          </a:p>
        </p:txBody>
      </p:sp>
    </p:spTree>
    <p:extLst>
      <p:ext uri="{BB962C8B-B14F-4D97-AF65-F5344CB8AC3E}">
        <p14:creationId xmlns:p14="http://schemas.microsoft.com/office/powerpoint/2010/main" val="498107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DB87F70-FAC0-3A96-427D-146C071DC27E}"/>
              </a:ext>
            </a:extLst>
          </p:cNvPr>
          <p:cNvSpPr/>
          <p:nvPr/>
        </p:nvSpPr>
        <p:spPr>
          <a:xfrm>
            <a:off x="886968" y="356616"/>
            <a:ext cx="2167128" cy="62179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612338E-AAEC-71FE-C26D-1CCF85189845}"/>
              </a:ext>
            </a:extLst>
          </p:cNvPr>
          <p:cNvSpPr/>
          <p:nvPr/>
        </p:nvSpPr>
        <p:spPr>
          <a:xfrm>
            <a:off x="8628888" y="356616"/>
            <a:ext cx="2167128" cy="62179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FA973ED-A8DB-47E3-F80D-E672E99C74B1}"/>
              </a:ext>
            </a:extLst>
          </p:cNvPr>
          <p:cNvCxnSpPr>
            <a:stCxn id="4" idx="2"/>
          </p:cNvCxnSpPr>
          <p:nvPr/>
        </p:nvCxnSpPr>
        <p:spPr>
          <a:xfrm>
            <a:off x="1970532" y="978408"/>
            <a:ext cx="0" cy="5879592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BC5513C-3132-4CC2-CA34-6FC47D968685}"/>
              </a:ext>
            </a:extLst>
          </p:cNvPr>
          <p:cNvCxnSpPr>
            <a:stCxn id="5" idx="2"/>
          </p:cNvCxnSpPr>
          <p:nvPr/>
        </p:nvCxnSpPr>
        <p:spPr>
          <a:xfrm>
            <a:off x="9712452" y="978408"/>
            <a:ext cx="0" cy="5879592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408937F-A9B8-3689-EBE3-64AD08F09A37}"/>
              </a:ext>
            </a:extLst>
          </p:cNvPr>
          <p:cNvCxnSpPr/>
          <p:nvPr/>
        </p:nvCxnSpPr>
        <p:spPr>
          <a:xfrm flipH="1">
            <a:off x="1261872" y="1316736"/>
            <a:ext cx="70866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EE75280-0C2E-47E1-BC8B-E71EFF9F0265}"/>
              </a:ext>
            </a:extLst>
          </p:cNvPr>
          <p:cNvCxnSpPr>
            <a:cxnSpLocks/>
          </p:cNvCxnSpPr>
          <p:nvPr/>
        </p:nvCxnSpPr>
        <p:spPr>
          <a:xfrm>
            <a:off x="1271016" y="1316736"/>
            <a:ext cx="0" cy="374904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16631AF-34B5-3FBE-3D22-0D3CC24EA466}"/>
              </a:ext>
            </a:extLst>
          </p:cNvPr>
          <p:cNvCxnSpPr/>
          <p:nvPr/>
        </p:nvCxnSpPr>
        <p:spPr>
          <a:xfrm>
            <a:off x="1261872" y="1691640"/>
            <a:ext cx="708660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E2E1304-BCA5-BA3B-CA08-93FC765BCBD7}"/>
              </a:ext>
            </a:extLst>
          </p:cNvPr>
          <p:cNvSpPr txBox="1"/>
          <p:nvPr/>
        </p:nvSpPr>
        <p:spPr>
          <a:xfrm>
            <a:off x="232025" y="1322308"/>
            <a:ext cx="1011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Initialize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C8ACFD0-DC44-0B33-7B2A-4BFFAF301EC7}"/>
              </a:ext>
            </a:extLst>
          </p:cNvPr>
          <p:cNvCxnSpPr>
            <a:cxnSpLocks/>
          </p:cNvCxnSpPr>
          <p:nvPr/>
        </p:nvCxnSpPr>
        <p:spPr>
          <a:xfrm>
            <a:off x="9712452" y="1322308"/>
            <a:ext cx="70866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A1B3270-5E44-ACCB-4B65-D796495F1C23}"/>
              </a:ext>
            </a:extLst>
          </p:cNvPr>
          <p:cNvCxnSpPr>
            <a:cxnSpLocks/>
          </p:cNvCxnSpPr>
          <p:nvPr/>
        </p:nvCxnSpPr>
        <p:spPr>
          <a:xfrm>
            <a:off x="10421112" y="1316736"/>
            <a:ext cx="0" cy="369332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DF40FA2-61A0-8D7C-8C1B-925C30827C36}"/>
              </a:ext>
            </a:extLst>
          </p:cNvPr>
          <p:cNvCxnSpPr>
            <a:cxnSpLocks/>
          </p:cNvCxnSpPr>
          <p:nvPr/>
        </p:nvCxnSpPr>
        <p:spPr>
          <a:xfrm flipH="1">
            <a:off x="9712452" y="1686068"/>
            <a:ext cx="7086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7A0096-83B4-0067-54C3-B026E7A5C6E9}"/>
              </a:ext>
            </a:extLst>
          </p:cNvPr>
          <p:cNvSpPr txBox="1"/>
          <p:nvPr/>
        </p:nvSpPr>
        <p:spPr>
          <a:xfrm>
            <a:off x="10514263" y="1316736"/>
            <a:ext cx="1011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Initialize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8B5DFC0-694F-670E-2AEF-168A3E387951}"/>
              </a:ext>
            </a:extLst>
          </p:cNvPr>
          <p:cNvCxnSpPr/>
          <p:nvPr/>
        </p:nvCxnSpPr>
        <p:spPr>
          <a:xfrm flipH="1">
            <a:off x="2048256" y="1828800"/>
            <a:ext cx="7664196" cy="5577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B0625FC-7B8C-34A8-21F3-3262C432E66D}"/>
              </a:ext>
            </a:extLst>
          </p:cNvPr>
          <p:cNvSpPr txBox="1"/>
          <p:nvPr/>
        </p:nvSpPr>
        <p:spPr>
          <a:xfrm rot="21339553">
            <a:off x="3272985" y="1828800"/>
            <a:ext cx="3592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Connection Request (Public RSA)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71EF6D3-5388-24FB-FA87-BFE79D379ACE}"/>
              </a:ext>
            </a:extLst>
          </p:cNvPr>
          <p:cNvCxnSpPr/>
          <p:nvPr/>
        </p:nvCxnSpPr>
        <p:spPr>
          <a:xfrm>
            <a:off x="1970532" y="2560320"/>
            <a:ext cx="7741920" cy="420624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CCD15A6-B3EE-CF48-D32C-780D69C4A142}"/>
              </a:ext>
            </a:extLst>
          </p:cNvPr>
          <p:cNvSpPr txBox="1"/>
          <p:nvPr/>
        </p:nvSpPr>
        <p:spPr>
          <a:xfrm rot="201967">
            <a:off x="3724551" y="2424651"/>
            <a:ext cx="474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Connection Acknowledge (AES, HMAC Secret)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D159780-776C-DA05-FD6E-0A46DE51C53F}"/>
              </a:ext>
            </a:extLst>
          </p:cNvPr>
          <p:cNvCxnSpPr/>
          <p:nvPr/>
        </p:nvCxnSpPr>
        <p:spPr>
          <a:xfrm flipH="1">
            <a:off x="2048256" y="3429000"/>
            <a:ext cx="7664196" cy="4892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4D34189-C641-A33D-C9BE-4B2D5E408640}"/>
              </a:ext>
            </a:extLst>
          </p:cNvPr>
          <p:cNvSpPr txBox="1"/>
          <p:nvPr/>
        </p:nvSpPr>
        <p:spPr>
          <a:xfrm rot="21339553">
            <a:off x="3228512" y="3292309"/>
            <a:ext cx="5026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Message (AES Encrypted Data, HMAC, SEQ)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A6BAB22-6F75-18FD-74DB-0563A8A9923B}"/>
              </a:ext>
            </a:extLst>
          </p:cNvPr>
          <p:cNvCxnSpPr/>
          <p:nvPr/>
        </p:nvCxnSpPr>
        <p:spPr>
          <a:xfrm>
            <a:off x="1970532" y="4069080"/>
            <a:ext cx="7676388" cy="1554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6FFB9AC-ADCA-06D4-EA39-A6E1E9141D0E}"/>
              </a:ext>
            </a:extLst>
          </p:cNvPr>
          <p:cNvSpPr txBox="1"/>
          <p:nvPr/>
        </p:nvSpPr>
        <p:spPr>
          <a:xfrm>
            <a:off x="4684884" y="3792926"/>
            <a:ext cx="2642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Acknowledgement (SEQ)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433496C-380C-9610-AFAB-5F1741BB17A0}"/>
              </a:ext>
            </a:extLst>
          </p:cNvPr>
          <p:cNvCxnSpPr/>
          <p:nvPr/>
        </p:nvCxnSpPr>
        <p:spPr>
          <a:xfrm>
            <a:off x="1970532" y="4745736"/>
            <a:ext cx="7676388" cy="3291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B3E730C-F493-082D-3915-B84AD7A2C56C}"/>
              </a:ext>
            </a:extLst>
          </p:cNvPr>
          <p:cNvSpPr txBox="1"/>
          <p:nvPr/>
        </p:nvSpPr>
        <p:spPr>
          <a:xfrm rot="202900">
            <a:off x="2804333" y="4516391"/>
            <a:ext cx="5709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 User Message (AES Encrypted Data, HMAC, SEQ)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DD7BEB4-B210-E4B6-2BCE-EBBF067B28D7}"/>
              </a:ext>
            </a:extLst>
          </p:cNvPr>
          <p:cNvCxnSpPr>
            <a:cxnSpLocks/>
          </p:cNvCxnSpPr>
          <p:nvPr/>
        </p:nvCxnSpPr>
        <p:spPr>
          <a:xfrm flipH="1">
            <a:off x="2048256" y="5385816"/>
            <a:ext cx="7664196" cy="1737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C7A76D7-6085-6FF3-4FA4-66B100CAF7FB}"/>
              </a:ext>
            </a:extLst>
          </p:cNvPr>
          <p:cNvSpPr txBox="1"/>
          <p:nvPr/>
        </p:nvSpPr>
        <p:spPr>
          <a:xfrm>
            <a:off x="4174813" y="5135356"/>
            <a:ext cx="2642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Acknowledgement (SEQ)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59CB96C-A1A1-3AB2-69FB-6D3D0A21A460}"/>
              </a:ext>
            </a:extLst>
          </p:cNvPr>
          <p:cNvSpPr txBox="1"/>
          <p:nvPr/>
        </p:nvSpPr>
        <p:spPr>
          <a:xfrm>
            <a:off x="4194422" y="133315"/>
            <a:ext cx="380315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u="sng" dirty="0"/>
              <a:t>Standard Operating Case</a:t>
            </a:r>
          </a:p>
        </p:txBody>
      </p:sp>
    </p:spTree>
    <p:extLst>
      <p:ext uri="{BB962C8B-B14F-4D97-AF65-F5344CB8AC3E}">
        <p14:creationId xmlns:p14="http://schemas.microsoft.com/office/powerpoint/2010/main" val="4160635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CDEF31-C50E-6136-6D3C-6D9F0B5F6F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6C4797-6BBC-E269-F5BA-6C7B82549D8B}"/>
              </a:ext>
            </a:extLst>
          </p:cNvPr>
          <p:cNvSpPr/>
          <p:nvPr/>
        </p:nvSpPr>
        <p:spPr>
          <a:xfrm>
            <a:off x="886968" y="356616"/>
            <a:ext cx="2167128" cy="62179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70EFC27-3FAE-4B09-18A9-2701238AF9ED}"/>
              </a:ext>
            </a:extLst>
          </p:cNvPr>
          <p:cNvSpPr/>
          <p:nvPr/>
        </p:nvSpPr>
        <p:spPr>
          <a:xfrm>
            <a:off x="8628888" y="356616"/>
            <a:ext cx="2167128" cy="621792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24A75E8-649A-BF8B-EAC1-5C46DEC8D451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970532" y="978408"/>
            <a:ext cx="0" cy="1856232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8236246-1FCB-7410-A2F1-F23591F9F05D}"/>
              </a:ext>
            </a:extLst>
          </p:cNvPr>
          <p:cNvCxnSpPr>
            <a:stCxn id="5" idx="2"/>
          </p:cNvCxnSpPr>
          <p:nvPr/>
        </p:nvCxnSpPr>
        <p:spPr>
          <a:xfrm>
            <a:off x="9712452" y="978408"/>
            <a:ext cx="0" cy="5879592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87391AB-2C06-9527-064B-F4C726E18E39}"/>
              </a:ext>
            </a:extLst>
          </p:cNvPr>
          <p:cNvCxnSpPr/>
          <p:nvPr/>
        </p:nvCxnSpPr>
        <p:spPr>
          <a:xfrm flipH="1">
            <a:off x="1261872" y="1316736"/>
            <a:ext cx="70866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B21D411-8A00-43C1-0302-969A0087E8E5}"/>
              </a:ext>
            </a:extLst>
          </p:cNvPr>
          <p:cNvCxnSpPr>
            <a:cxnSpLocks/>
          </p:cNvCxnSpPr>
          <p:nvPr/>
        </p:nvCxnSpPr>
        <p:spPr>
          <a:xfrm>
            <a:off x="1271016" y="1316736"/>
            <a:ext cx="0" cy="374904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F82D792-6B11-EDA2-1D01-5397612334E4}"/>
              </a:ext>
            </a:extLst>
          </p:cNvPr>
          <p:cNvCxnSpPr/>
          <p:nvPr/>
        </p:nvCxnSpPr>
        <p:spPr>
          <a:xfrm>
            <a:off x="1261872" y="1691640"/>
            <a:ext cx="708660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127AF50-99F5-4CB3-E7DB-AE0E23D3D3A4}"/>
              </a:ext>
            </a:extLst>
          </p:cNvPr>
          <p:cNvSpPr txBox="1"/>
          <p:nvPr/>
        </p:nvSpPr>
        <p:spPr>
          <a:xfrm>
            <a:off x="232025" y="1322308"/>
            <a:ext cx="1011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Initialize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121E4A-0C3C-06B7-F9B5-C80364EB9F1D}"/>
              </a:ext>
            </a:extLst>
          </p:cNvPr>
          <p:cNvCxnSpPr>
            <a:cxnSpLocks/>
          </p:cNvCxnSpPr>
          <p:nvPr/>
        </p:nvCxnSpPr>
        <p:spPr>
          <a:xfrm>
            <a:off x="9712452" y="1322308"/>
            <a:ext cx="70866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FC907EA-1130-289E-B0EB-C1BDCA54CB70}"/>
              </a:ext>
            </a:extLst>
          </p:cNvPr>
          <p:cNvCxnSpPr>
            <a:cxnSpLocks/>
          </p:cNvCxnSpPr>
          <p:nvPr/>
        </p:nvCxnSpPr>
        <p:spPr>
          <a:xfrm>
            <a:off x="10421112" y="1316736"/>
            <a:ext cx="0" cy="369332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5DD6951-3778-A7CD-4C35-A3F396EA5EC4}"/>
              </a:ext>
            </a:extLst>
          </p:cNvPr>
          <p:cNvCxnSpPr>
            <a:cxnSpLocks/>
          </p:cNvCxnSpPr>
          <p:nvPr/>
        </p:nvCxnSpPr>
        <p:spPr>
          <a:xfrm flipH="1">
            <a:off x="9712452" y="1686068"/>
            <a:ext cx="7086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39C0CC8-6521-4C35-5FE6-ADA1B239AC00}"/>
              </a:ext>
            </a:extLst>
          </p:cNvPr>
          <p:cNvSpPr txBox="1"/>
          <p:nvPr/>
        </p:nvSpPr>
        <p:spPr>
          <a:xfrm>
            <a:off x="10514263" y="1316736"/>
            <a:ext cx="1011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Initialize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F00D749-DD8F-CE11-E8E0-29FFD3B46F3B}"/>
              </a:ext>
            </a:extLst>
          </p:cNvPr>
          <p:cNvCxnSpPr/>
          <p:nvPr/>
        </p:nvCxnSpPr>
        <p:spPr>
          <a:xfrm flipH="1">
            <a:off x="2048256" y="1828800"/>
            <a:ext cx="7664196" cy="5577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B1B525F-6E27-7914-DBAE-195A0D0E726A}"/>
              </a:ext>
            </a:extLst>
          </p:cNvPr>
          <p:cNvSpPr txBox="1"/>
          <p:nvPr/>
        </p:nvSpPr>
        <p:spPr>
          <a:xfrm rot="21339553">
            <a:off x="3329890" y="1828800"/>
            <a:ext cx="3478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Connection Request (Public RSA)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74212A9-1418-5D24-5373-0EBFC5C20D86}"/>
              </a:ext>
            </a:extLst>
          </p:cNvPr>
          <p:cNvCxnSpPr/>
          <p:nvPr/>
        </p:nvCxnSpPr>
        <p:spPr>
          <a:xfrm>
            <a:off x="1970532" y="2560320"/>
            <a:ext cx="7741920" cy="420624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CB5DDB5-1737-7D72-5737-770D3E5B7196}"/>
              </a:ext>
            </a:extLst>
          </p:cNvPr>
          <p:cNvSpPr txBox="1"/>
          <p:nvPr/>
        </p:nvSpPr>
        <p:spPr>
          <a:xfrm rot="201967">
            <a:off x="3724550" y="2424651"/>
            <a:ext cx="474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Connection Acknowledge (AES, HMAC Secret)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F29ECBF-117D-E925-9845-6E01BD2EE7E1}"/>
              </a:ext>
            </a:extLst>
          </p:cNvPr>
          <p:cNvCxnSpPr/>
          <p:nvPr/>
        </p:nvCxnSpPr>
        <p:spPr>
          <a:xfrm flipH="1">
            <a:off x="2048256" y="3429000"/>
            <a:ext cx="7664196" cy="4892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B42F6A9-1D2F-E946-658D-56FD47ED2930}"/>
              </a:ext>
            </a:extLst>
          </p:cNvPr>
          <p:cNvSpPr txBox="1"/>
          <p:nvPr/>
        </p:nvSpPr>
        <p:spPr>
          <a:xfrm rot="21339553">
            <a:off x="3228512" y="3292309"/>
            <a:ext cx="5026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Message (AES Encrypted Data, HMAC, SEQ)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60AF6CD-228F-600F-DA28-1A87A140203E}"/>
              </a:ext>
            </a:extLst>
          </p:cNvPr>
          <p:cNvCxnSpPr/>
          <p:nvPr/>
        </p:nvCxnSpPr>
        <p:spPr>
          <a:xfrm>
            <a:off x="1970532" y="4069080"/>
            <a:ext cx="7676388" cy="1554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E355CD7-FD57-C657-3C5D-ADF07109E495}"/>
              </a:ext>
            </a:extLst>
          </p:cNvPr>
          <p:cNvSpPr txBox="1"/>
          <p:nvPr/>
        </p:nvSpPr>
        <p:spPr>
          <a:xfrm>
            <a:off x="4684884" y="3792926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Connection Reset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1ED0CC9-B791-30CC-F652-0ED94E2A5F6F}"/>
              </a:ext>
            </a:extLst>
          </p:cNvPr>
          <p:cNvCxnSpPr>
            <a:cxnSpLocks/>
          </p:cNvCxnSpPr>
          <p:nvPr/>
        </p:nvCxnSpPr>
        <p:spPr>
          <a:xfrm>
            <a:off x="1970532" y="3296412"/>
            <a:ext cx="0" cy="3561588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FFC136A-DB7F-5F30-0562-25E9DBF8F199}"/>
              </a:ext>
            </a:extLst>
          </p:cNvPr>
          <p:cNvCxnSpPr/>
          <p:nvPr/>
        </p:nvCxnSpPr>
        <p:spPr>
          <a:xfrm flipH="1">
            <a:off x="2048255" y="4281428"/>
            <a:ext cx="7664196" cy="5577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F62F815-7DD6-DF8B-5042-79B4DF60E49F}"/>
              </a:ext>
            </a:extLst>
          </p:cNvPr>
          <p:cNvSpPr txBox="1"/>
          <p:nvPr/>
        </p:nvSpPr>
        <p:spPr>
          <a:xfrm rot="21339553">
            <a:off x="3329889" y="4281428"/>
            <a:ext cx="3478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Connection Request (Public RSA)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891987A-3B15-8A99-4AE2-2492399752C0}"/>
              </a:ext>
            </a:extLst>
          </p:cNvPr>
          <p:cNvCxnSpPr/>
          <p:nvPr/>
        </p:nvCxnSpPr>
        <p:spPr>
          <a:xfrm>
            <a:off x="1970531" y="5012948"/>
            <a:ext cx="7741920" cy="420624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4D579A3-64F7-451F-42BE-37852A03A706}"/>
              </a:ext>
            </a:extLst>
          </p:cNvPr>
          <p:cNvSpPr txBox="1"/>
          <p:nvPr/>
        </p:nvSpPr>
        <p:spPr>
          <a:xfrm rot="201967">
            <a:off x="3724549" y="4877279"/>
            <a:ext cx="474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Connection Acknowledge (AES, HMAC Secret)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23D89DE-19F9-E1C1-8C18-641FE79DC60C}"/>
              </a:ext>
            </a:extLst>
          </p:cNvPr>
          <p:cNvSpPr/>
          <p:nvPr/>
        </p:nvSpPr>
        <p:spPr>
          <a:xfrm>
            <a:off x="1874520" y="2825496"/>
            <a:ext cx="192024" cy="476344"/>
          </a:xfrm>
          <a:custGeom>
            <a:avLst/>
            <a:gdLst>
              <a:gd name="connsiteX0" fmla="*/ 91440 w 192024"/>
              <a:gd name="connsiteY0" fmla="*/ 0 h 476344"/>
              <a:gd name="connsiteX1" fmla="*/ 137160 w 192024"/>
              <a:gd name="connsiteY1" fmla="*/ 18288 h 476344"/>
              <a:gd name="connsiteX2" fmla="*/ 173736 w 192024"/>
              <a:gd name="connsiteY2" fmla="*/ 27432 h 476344"/>
              <a:gd name="connsiteX3" fmla="*/ 109728 w 192024"/>
              <a:gd name="connsiteY3" fmla="*/ 54864 h 476344"/>
              <a:gd name="connsiteX4" fmla="*/ 36576 w 192024"/>
              <a:gd name="connsiteY4" fmla="*/ 73152 h 476344"/>
              <a:gd name="connsiteX5" fmla="*/ 82296 w 192024"/>
              <a:gd name="connsiteY5" fmla="*/ 100584 h 476344"/>
              <a:gd name="connsiteX6" fmla="*/ 128016 w 192024"/>
              <a:gd name="connsiteY6" fmla="*/ 109728 h 476344"/>
              <a:gd name="connsiteX7" fmla="*/ 164592 w 192024"/>
              <a:gd name="connsiteY7" fmla="*/ 128016 h 476344"/>
              <a:gd name="connsiteX8" fmla="*/ 128016 w 192024"/>
              <a:gd name="connsiteY8" fmla="*/ 137160 h 476344"/>
              <a:gd name="connsiteX9" fmla="*/ 100584 w 192024"/>
              <a:gd name="connsiteY9" fmla="*/ 146304 h 476344"/>
              <a:gd name="connsiteX10" fmla="*/ 45720 w 192024"/>
              <a:gd name="connsiteY10" fmla="*/ 155448 h 476344"/>
              <a:gd name="connsiteX11" fmla="*/ 109728 w 192024"/>
              <a:gd name="connsiteY11" fmla="*/ 182880 h 476344"/>
              <a:gd name="connsiteX12" fmla="*/ 155448 w 192024"/>
              <a:gd name="connsiteY12" fmla="*/ 192024 h 476344"/>
              <a:gd name="connsiteX13" fmla="*/ 192024 w 192024"/>
              <a:gd name="connsiteY13" fmla="*/ 201168 h 476344"/>
              <a:gd name="connsiteX14" fmla="*/ 109728 w 192024"/>
              <a:gd name="connsiteY14" fmla="*/ 228600 h 476344"/>
              <a:gd name="connsiteX15" fmla="*/ 54864 w 192024"/>
              <a:gd name="connsiteY15" fmla="*/ 246888 h 476344"/>
              <a:gd name="connsiteX16" fmla="*/ 18288 w 192024"/>
              <a:gd name="connsiteY16" fmla="*/ 256032 h 476344"/>
              <a:gd name="connsiteX17" fmla="*/ 45720 w 192024"/>
              <a:gd name="connsiteY17" fmla="*/ 274320 h 476344"/>
              <a:gd name="connsiteX18" fmla="*/ 82296 w 192024"/>
              <a:gd name="connsiteY18" fmla="*/ 283464 h 476344"/>
              <a:gd name="connsiteX19" fmla="*/ 155448 w 192024"/>
              <a:gd name="connsiteY19" fmla="*/ 301752 h 476344"/>
              <a:gd name="connsiteX20" fmla="*/ 64008 w 192024"/>
              <a:gd name="connsiteY20" fmla="*/ 329184 h 476344"/>
              <a:gd name="connsiteX21" fmla="*/ 27432 w 192024"/>
              <a:gd name="connsiteY21" fmla="*/ 347472 h 476344"/>
              <a:gd name="connsiteX22" fmla="*/ 0 w 192024"/>
              <a:gd name="connsiteY22" fmla="*/ 356616 h 476344"/>
              <a:gd name="connsiteX23" fmla="*/ 27432 w 192024"/>
              <a:gd name="connsiteY23" fmla="*/ 365760 h 476344"/>
              <a:gd name="connsiteX24" fmla="*/ 155448 w 192024"/>
              <a:gd name="connsiteY24" fmla="*/ 384048 h 476344"/>
              <a:gd name="connsiteX25" fmla="*/ 109728 w 192024"/>
              <a:gd name="connsiteY25" fmla="*/ 420624 h 476344"/>
              <a:gd name="connsiteX26" fmla="*/ 27432 w 192024"/>
              <a:gd name="connsiteY26" fmla="*/ 448056 h 476344"/>
              <a:gd name="connsiteX27" fmla="*/ 54864 w 192024"/>
              <a:gd name="connsiteY27" fmla="*/ 457200 h 476344"/>
              <a:gd name="connsiteX28" fmla="*/ 91440 w 192024"/>
              <a:gd name="connsiteY28" fmla="*/ 475488 h 476344"/>
              <a:gd name="connsiteX29" fmla="*/ 109728 w 192024"/>
              <a:gd name="connsiteY29" fmla="*/ 475488 h 476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92024" h="476344">
                <a:moveTo>
                  <a:pt x="91440" y="0"/>
                </a:moveTo>
                <a:cubicBezTo>
                  <a:pt x="106680" y="6096"/>
                  <a:pt x="121588" y="13097"/>
                  <a:pt x="137160" y="18288"/>
                </a:cubicBezTo>
                <a:cubicBezTo>
                  <a:pt x="149082" y="22262"/>
                  <a:pt x="181276" y="17378"/>
                  <a:pt x="173736" y="27432"/>
                </a:cubicBezTo>
                <a:cubicBezTo>
                  <a:pt x="159808" y="46002"/>
                  <a:pt x="131750" y="47523"/>
                  <a:pt x="109728" y="54864"/>
                </a:cubicBezTo>
                <a:cubicBezTo>
                  <a:pt x="85883" y="62812"/>
                  <a:pt x="36576" y="73152"/>
                  <a:pt x="36576" y="73152"/>
                </a:cubicBezTo>
                <a:cubicBezTo>
                  <a:pt x="51816" y="82296"/>
                  <a:pt x="65794" y="93983"/>
                  <a:pt x="82296" y="100584"/>
                </a:cubicBezTo>
                <a:cubicBezTo>
                  <a:pt x="96726" y="106356"/>
                  <a:pt x="113272" y="104813"/>
                  <a:pt x="128016" y="109728"/>
                </a:cubicBezTo>
                <a:cubicBezTo>
                  <a:pt x="140948" y="114039"/>
                  <a:pt x="152400" y="121920"/>
                  <a:pt x="164592" y="128016"/>
                </a:cubicBezTo>
                <a:cubicBezTo>
                  <a:pt x="152400" y="131064"/>
                  <a:pt x="140100" y="133708"/>
                  <a:pt x="128016" y="137160"/>
                </a:cubicBezTo>
                <a:cubicBezTo>
                  <a:pt x="118748" y="139808"/>
                  <a:pt x="109993" y="144213"/>
                  <a:pt x="100584" y="146304"/>
                </a:cubicBezTo>
                <a:cubicBezTo>
                  <a:pt x="82485" y="150326"/>
                  <a:pt x="64008" y="152400"/>
                  <a:pt x="45720" y="155448"/>
                </a:cubicBezTo>
                <a:cubicBezTo>
                  <a:pt x="67056" y="164592"/>
                  <a:pt x="87706" y="175539"/>
                  <a:pt x="109728" y="182880"/>
                </a:cubicBezTo>
                <a:cubicBezTo>
                  <a:pt x="124472" y="187795"/>
                  <a:pt x="140276" y="188653"/>
                  <a:pt x="155448" y="192024"/>
                </a:cubicBezTo>
                <a:cubicBezTo>
                  <a:pt x="167716" y="194750"/>
                  <a:pt x="179832" y="198120"/>
                  <a:pt x="192024" y="201168"/>
                </a:cubicBezTo>
                <a:cubicBezTo>
                  <a:pt x="141376" y="234933"/>
                  <a:pt x="188573" y="208889"/>
                  <a:pt x="109728" y="228600"/>
                </a:cubicBezTo>
                <a:cubicBezTo>
                  <a:pt x="91026" y="233275"/>
                  <a:pt x="73328" y="241349"/>
                  <a:pt x="54864" y="246888"/>
                </a:cubicBezTo>
                <a:cubicBezTo>
                  <a:pt x="42827" y="250499"/>
                  <a:pt x="30480" y="252984"/>
                  <a:pt x="18288" y="256032"/>
                </a:cubicBezTo>
                <a:cubicBezTo>
                  <a:pt x="27432" y="262128"/>
                  <a:pt x="35619" y="269991"/>
                  <a:pt x="45720" y="274320"/>
                </a:cubicBezTo>
                <a:cubicBezTo>
                  <a:pt x="57271" y="279270"/>
                  <a:pt x="70212" y="280012"/>
                  <a:pt x="82296" y="283464"/>
                </a:cubicBezTo>
                <a:cubicBezTo>
                  <a:pt x="147904" y="302209"/>
                  <a:pt x="62495" y="283161"/>
                  <a:pt x="155448" y="301752"/>
                </a:cubicBezTo>
                <a:cubicBezTo>
                  <a:pt x="68808" y="345072"/>
                  <a:pt x="177857" y="295029"/>
                  <a:pt x="64008" y="329184"/>
                </a:cubicBezTo>
                <a:cubicBezTo>
                  <a:pt x="50952" y="333101"/>
                  <a:pt x="39961" y="342102"/>
                  <a:pt x="27432" y="347472"/>
                </a:cubicBezTo>
                <a:cubicBezTo>
                  <a:pt x="18573" y="351269"/>
                  <a:pt x="9144" y="353568"/>
                  <a:pt x="0" y="356616"/>
                </a:cubicBezTo>
                <a:cubicBezTo>
                  <a:pt x="9144" y="359664"/>
                  <a:pt x="18081" y="363422"/>
                  <a:pt x="27432" y="365760"/>
                </a:cubicBezTo>
                <a:cubicBezTo>
                  <a:pt x="74014" y="377406"/>
                  <a:pt x="104239" y="378358"/>
                  <a:pt x="155448" y="384048"/>
                </a:cubicBezTo>
                <a:cubicBezTo>
                  <a:pt x="140208" y="396240"/>
                  <a:pt x="126463" y="410583"/>
                  <a:pt x="109728" y="420624"/>
                </a:cubicBezTo>
                <a:cubicBezTo>
                  <a:pt x="85133" y="435381"/>
                  <a:pt x="54824" y="441208"/>
                  <a:pt x="27432" y="448056"/>
                </a:cubicBezTo>
                <a:cubicBezTo>
                  <a:pt x="36576" y="451104"/>
                  <a:pt x="46005" y="453403"/>
                  <a:pt x="54864" y="457200"/>
                </a:cubicBezTo>
                <a:cubicBezTo>
                  <a:pt x="67393" y="462570"/>
                  <a:pt x="78508" y="471177"/>
                  <a:pt x="91440" y="475488"/>
                </a:cubicBezTo>
                <a:cubicBezTo>
                  <a:pt x="97223" y="477416"/>
                  <a:pt x="103632" y="475488"/>
                  <a:pt x="109728" y="475488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8BF313-460D-471A-9394-233CD2C74DB5}"/>
              </a:ext>
            </a:extLst>
          </p:cNvPr>
          <p:cNvSpPr txBox="1"/>
          <p:nvPr/>
        </p:nvSpPr>
        <p:spPr>
          <a:xfrm>
            <a:off x="294388" y="2740502"/>
            <a:ext cx="1698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 Crash &amp; </a:t>
            </a:r>
          </a:p>
          <a:p>
            <a:r>
              <a:rPr lang="en-US" dirty="0"/>
              <a:t>Data Loss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0542D4-3D59-C587-40B8-9D9C544E2783}"/>
              </a:ext>
            </a:extLst>
          </p:cNvPr>
          <p:cNvCxnSpPr/>
          <p:nvPr/>
        </p:nvCxnSpPr>
        <p:spPr>
          <a:xfrm flipH="1">
            <a:off x="1241874" y="3357634"/>
            <a:ext cx="70866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8317DC-C370-9AE0-D5E7-8CB87D6783BD}"/>
              </a:ext>
            </a:extLst>
          </p:cNvPr>
          <p:cNvCxnSpPr>
            <a:cxnSpLocks/>
          </p:cNvCxnSpPr>
          <p:nvPr/>
        </p:nvCxnSpPr>
        <p:spPr>
          <a:xfrm>
            <a:off x="1251018" y="3357634"/>
            <a:ext cx="0" cy="374904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3428024-EDD9-ED25-77F7-7F5F78802AFE}"/>
              </a:ext>
            </a:extLst>
          </p:cNvPr>
          <p:cNvCxnSpPr/>
          <p:nvPr/>
        </p:nvCxnSpPr>
        <p:spPr>
          <a:xfrm>
            <a:off x="1241874" y="3732538"/>
            <a:ext cx="708660" cy="0"/>
          </a:xfrm>
          <a:prstGeom prst="straightConnector1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80D0A01-5D71-D9D1-00D6-13C38C0B52E5}"/>
              </a:ext>
            </a:extLst>
          </p:cNvPr>
          <p:cNvSpPr txBox="1"/>
          <p:nvPr/>
        </p:nvSpPr>
        <p:spPr>
          <a:xfrm>
            <a:off x="-28377" y="3415215"/>
            <a:ext cx="1351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Re-Initialize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D92B368-9275-4802-DC8A-BC4D4A820CFB}"/>
              </a:ext>
            </a:extLst>
          </p:cNvPr>
          <p:cNvSpPr/>
          <p:nvPr/>
        </p:nvSpPr>
        <p:spPr>
          <a:xfrm>
            <a:off x="3429000" y="5925312"/>
            <a:ext cx="5045199" cy="625008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 to standard operating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BE63080-4BD6-2407-E93B-8824B17CC24A}"/>
              </a:ext>
            </a:extLst>
          </p:cNvPr>
          <p:cNvCxnSpPr/>
          <p:nvPr/>
        </p:nvCxnSpPr>
        <p:spPr>
          <a:xfrm flipH="1">
            <a:off x="8474199" y="5925312"/>
            <a:ext cx="1238252" cy="155448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5B76A47-76A5-B16D-4D8A-52B109C0E831}"/>
              </a:ext>
            </a:extLst>
          </p:cNvPr>
          <p:cNvCxnSpPr/>
          <p:nvPr/>
        </p:nvCxnSpPr>
        <p:spPr>
          <a:xfrm flipH="1">
            <a:off x="8474199" y="6282952"/>
            <a:ext cx="1238252" cy="155448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5680B84-AAA7-7AFA-F557-16F24A9648DA}"/>
              </a:ext>
            </a:extLst>
          </p:cNvPr>
          <p:cNvCxnSpPr>
            <a:cxnSpLocks/>
          </p:cNvCxnSpPr>
          <p:nvPr/>
        </p:nvCxnSpPr>
        <p:spPr>
          <a:xfrm>
            <a:off x="8474199" y="6171032"/>
            <a:ext cx="1238249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9B68DBB-20E0-E529-334D-F14E5608F1C1}"/>
              </a:ext>
            </a:extLst>
          </p:cNvPr>
          <p:cNvCxnSpPr>
            <a:cxnSpLocks/>
          </p:cNvCxnSpPr>
          <p:nvPr/>
        </p:nvCxnSpPr>
        <p:spPr>
          <a:xfrm flipH="1">
            <a:off x="1971203" y="6007771"/>
            <a:ext cx="1436480" cy="114476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4A8A1B4-0DFC-10E4-1E2D-A349AA4A13B0}"/>
              </a:ext>
            </a:extLst>
          </p:cNvPr>
          <p:cNvCxnSpPr>
            <a:cxnSpLocks/>
          </p:cNvCxnSpPr>
          <p:nvPr/>
        </p:nvCxnSpPr>
        <p:spPr>
          <a:xfrm flipH="1">
            <a:off x="2048255" y="6365411"/>
            <a:ext cx="1359428" cy="12756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50DA693-C1B7-2AA0-F72B-86D8D68D952F}"/>
              </a:ext>
            </a:extLst>
          </p:cNvPr>
          <p:cNvCxnSpPr>
            <a:cxnSpLocks/>
          </p:cNvCxnSpPr>
          <p:nvPr/>
        </p:nvCxnSpPr>
        <p:spPr>
          <a:xfrm flipV="1">
            <a:off x="1977206" y="6253491"/>
            <a:ext cx="1430474" cy="9988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39472826-B798-3813-6557-A8306A7AAD8F}"/>
              </a:ext>
            </a:extLst>
          </p:cNvPr>
          <p:cNvSpPr txBox="1"/>
          <p:nvPr/>
        </p:nvSpPr>
        <p:spPr>
          <a:xfrm>
            <a:off x="4674842" y="88603"/>
            <a:ext cx="284231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u="sng" dirty="0"/>
              <a:t>Server Crash Case</a:t>
            </a:r>
          </a:p>
        </p:txBody>
      </p:sp>
    </p:spTree>
    <p:extLst>
      <p:ext uri="{BB962C8B-B14F-4D97-AF65-F5344CB8AC3E}">
        <p14:creationId xmlns:p14="http://schemas.microsoft.com/office/powerpoint/2010/main" val="1084607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3BD9E0A-674C-AFE9-4FDE-C786D79118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4783278"/>
              </p:ext>
            </p:extLst>
          </p:nvPr>
        </p:nvGraphicFramePr>
        <p:xfrm>
          <a:off x="838200" y="534630"/>
          <a:ext cx="10515600" cy="5328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466166425"/>
                    </a:ext>
                  </a:extLst>
                </a:gridCol>
                <a:gridCol w="3646932">
                  <a:extLst>
                    <a:ext uri="{9D8B030D-6E8A-4147-A177-3AD203B41FA5}">
                      <a16:colId xmlns:a16="http://schemas.microsoft.com/office/drawing/2014/main" val="4274581031"/>
                    </a:ext>
                  </a:extLst>
                </a:gridCol>
                <a:gridCol w="1610868">
                  <a:extLst>
                    <a:ext uri="{9D8B030D-6E8A-4147-A177-3AD203B41FA5}">
                      <a16:colId xmlns:a16="http://schemas.microsoft.com/office/drawing/2014/main" val="416891107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229936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Field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Width (Bits)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Default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026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Message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Message Type: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0 - Connection Request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1 - Connection Acknowledgement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2 - Data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– Acknowledgement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– Connection Reset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5-7 Reserved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467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Sequence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Sequence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422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Flags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Flags (n-bit set):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0 - Unencrypted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1 - RSA encrypted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2 - AES Encrypted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3 - HMAC Valid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5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Length of payload (bytes)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327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HMAC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HMAC Bytes (0 for unused)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53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Payload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Payload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Variable*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15450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3B1D5ED-2085-633F-8EEF-1476B5C8CFFA}"/>
              </a:ext>
            </a:extLst>
          </p:cNvPr>
          <p:cNvSpPr txBox="1"/>
          <p:nvPr/>
        </p:nvSpPr>
        <p:spPr>
          <a:xfrm>
            <a:off x="3975227" y="42187"/>
            <a:ext cx="42415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Russ UDP Protocol Message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745C46-9447-41FE-49C0-60171E0ABB41}"/>
              </a:ext>
            </a:extLst>
          </p:cNvPr>
          <p:cNvSpPr txBox="1"/>
          <p:nvPr/>
        </p:nvSpPr>
        <p:spPr>
          <a:xfrm>
            <a:off x="2131355" y="5807235"/>
            <a:ext cx="7929287" cy="10322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ctr">
              <a:lnSpc>
                <a:spcPct val="115000"/>
              </a:lnSpc>
            </a:pPr>
            <a:r>
              <a:rPr lang="en-US" sz="18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Payload Size Specifications (unlabeled are 0 or variable)*:</a:t>
            </a:r>
          </a:p>
          <a:p>
            <a:pPr marR="0" lvl="0">
              <a:lnSpc>
                <a:spcPct val="115000"/>
              </a:lnSpc>
            </a:pPr>
            <a:r>
              <a:rPr lang="en-US" sz="18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Message Type 1</a:t>
            </a:r>
            <a:r>
              <a:rPr lang="en-US" kern="100" dirty="0"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n-US" sz="18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2048-Bit RSA Key |----| Message Type 3</a:t>
            </a:r>
            <a:r>
              <a:rPr lang="en-US" kern="100" dirty="0"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n-US" sz="18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Variable-Bit Message Data</a:t>
            </a:r>
          </a:p>
          <a:p>
            <a:pPr marR="0" lvl="0">
              <a:lnSpc>
                <a:spcPct val="115000"/>
              </a:lnSpc>
            </a:pPr>
            <a:r>
              <a:rPr lang="en-US" sz="18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Message Type 2</a:t>
            </a:r>
            <a:r>
              <a:rPr lang="en-US" kern="100" dirty="0"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en-US" sz="18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128-Bit AES key, 8-bit HMAC encryption flag, 128-bit HMAC secret</a:t>
            </a:r>
          </a:p>
        </p:txBody>
      </p:sp>
    </p:spTree>
    <p:extLst>
      <p:ext uri="{BB962C8B-B14F-4D97-AF65-F5344CB8AC3E}">
        <p14:creationId xmlns:p14="http://schemas.microsoft.com/office/powerpoint/2010/main" val="4106843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361</Words>
  <Application>Microsoft Office PowerPoint</Application>
  <PresentationFormat>Widescreen</PresentationFormat>
  <Paragraphs>112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Skye Russ</dc:creator>
  <cp:lastModifiedBy>Skye Russ</cp:lastModifiedBy>
  <cp:revision>1</cp:revision>
  <dcterms:created xsi:type="dcterms:W3CDTF">2025-05-07T04:19:26Z</dcterms:created>
  <dcterms:modified xsi:type="dcterms:W3CDTF">2025-05-07T05:20:51Z</dcterms:modified>
</cp:coreProperties>
</file>