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6"/>
  </p:notesMasterIdLst>
  <p:handoutMasterIdLst>
    <p:handoutMasterId r:id="rId27"/>
  </p:handoutMasterIdLst>
  <p:sldIdLst>
    <p:sldId id="257" r:id="rId2"/>
    <p:sldId id="258" r:id="rId3"/>
    <p:sldId id="259" r:id="rId4"/>
    <p:sldId id="260" r:id="rId5"/>
    <p:sldId id="261" r:id="rId6"/>
    <p:sldId id="264" r:id="rId7"/>
    <p:sldId id="265" r:id="rId8"/>
    <p:sldId id="266" r:id="rId9"/>
    <p:sldId id="267" r:id="rId10"/>
    <p:sldId id="262" r:id="rId11"/>
    <p:sldId id="274" r:id="rId12"/>
    <p:sldId id="273" r:id="rId13"/>
    <p:sldId id="272" r:id="rId14"/>
    <p:sldId id="271" r:id="rId15"/>
    <p:sldId id="270" r:id="rId16"/>
    <p:sldId id="269" r:id="rId17"/>
    <p:sldId id="268" r:id="rId18"/>
    <p:sldId id="275" r:id="rId19"/>
    <p:sldId id="280" r:id="rId20"/>
    <p:sldId id="279" r:id="rId21"/>
    <p:sldId id="278" r:id="rId22"/>
    <p:sldId id="277" r:id="rId23"/>
    <p:sldId id="276" r:id="rId24"/>
    <p:sldId id="263" r:id="rId2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EFFE"/>
    <a:srgbClr val="DEF7FE"/>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8EFC97-2001-4CCF-9261-1A39756C0783}" v="15" dt="2023-05-04T11:14:18.1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049" autoAdjust="0"/>
  </p:normalViewPr>
  <p:slideViewPr>
    <p:cSldViewPr snapToGrid="0">
      <p:cViewPr varScale="1">
        <p:scale>
          <a:sx n="70" d="100"/>
          <a:sy n="70" d="100"/>
        </p:scale>
        <p:origin x="500" y="4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en abouhamou" userId="c24df1b709e8dd46" providerId="LiveId" clId="{588EFC97-2001-4CCF-9261-1A39756C0783}"/>
    <pc:docChg chg="undo custSel addSld delSld modSld sldOrd">
      <pc:chgData name="amen abouhamou" userId="c24df1b709e8dd46" providerId="LiveId" clId="{588EFC97-2001-4CCF-9261-1A39756C0783}" dt="2023-05-04T15:04:09.679" v="1116" actId="122"/>
      <pc:docMkLst>
        <pc:docMk/>
      </pc:docMkLst>
      <pc:sldChg chg="modSp mod">
        <pc:chgData name="amen abouhamou" userId="c24df1b709e8dd46" providerId="LiveId" clId="{588EFC97-2001-4CCF-9261-1A39756C0783}" dt="2023-05-04T13:54:53.994" v="873" actId="12"/>
        <pc:sldMkLst>
          <pc:docMk/>
          <pc:sldMk cId="4043737824" sldId="257"/>
        </pc:sldMkLst>
        <pc:spChg chg="mod">
          <ac:chgData name="amen abouhamou" userId="c24df1b709e8dd46" providerId="LiveId" clId="{588EFC97-2001-4CCF-9261-1A39756C0783}" dt="2023-05-04T13:54:53.994" v="873" actId="12"/>
          <ac:spMkLst>
            <pc:docMk/>
            <pc:sldMk cId="4043737824" sldId="257"/>
            <ac:spMk id="3" creationId="{A8E9CFF2-3777-4FF4-A759-8491175B0B7C}"/>
          </ac:spMkLst>
        </pc:spChg>
      </pc:sldChg>
      <pc:sldChg chg="modSp mod">
        <pc:chgData name="amen abouhamou" userId="c24df1b709e8dd46" providerId="LiveId" clId="{588EFC97-2001-4CCF-9261-1A39756C0783}" dt="2023-05-04T10:04:29.846" v="1" actId="122"/>
        <pc:sldMkLst>
          <pc:docMk/>
          <pc:sldMk cId="191714609" sldId="258"/>
        </pc:sldMkLst>
        <pc:spChg chg="mod">
          <ac:chgData name="amen abouhamou" userId="c24df1b709e8dd46" providerId="LiveId" clId="{588EFC97-2001-4CCF-9261-1A39756C0783}" dt="2023-05-04T10:04:29.846" v="1" actId="122"/>
          <ac:spMkLst>
            <pc:docMk/>
            <pc:sldMk cId="191714609" sldId="258"/>
            <ac:spMk id="2" creationId="{9AB2EA78-AEB3-469B-9025-3B17201A457B}"/>
          </ac:spMkLst>
        </pc:spChg>
      </pc:sldChg>
      <pc:sldChg chg="addSp modSp add mod modNotesTx">
        <pc:chgData name="amen abouhamou" userId="c24df1b709e8dd46" providerId="LiveId" clId="{588EFC97-2001-4CCF-9261-1A39756C0783}" dt="2023-05-04T13:33:21.414" v="702" actId="1076"/>
        <pc:sldMkLst>
          <pc:docMk/>
          <pc:sldMk cId="1542402208" sldId="259"/>
        </pc:sldMkLst>
        <pc:spChg chg="mod">
          <ac:chgData name="amen abouhamou" userId="c24df1b709e8dd46" providerId="LiveId" clId="{588EFC97-2001-4CCF-9261-1A39756C0783}" dt="2023-05-04T10:04:37.950" v="13" actId="20577"/>
          <ac:spMkLst>
            <pc:docMk/>
            <pc:sldMk cId="1542402208" sldId="259"/>
            <ac:spMk id="2" creationId="{9AB2EA78-AEB3-469B-9025-3B17201A457B}"/>
          </ac:spMkLst>
        </pc:spChg>
        <pc:spChg chg="mod">
          <ac:chgData name="amen abouhamou" userId="c24df1b709e8dd46" providerId="LiveId" clId="{588EFC97-2001-4CCF-9261-1A39756C0783}" dt="2023-05-04T13:33:18.339" v="701" actId="14100"/>
          <ac:spMkLst>
            <pc:docMk/>
            <pc:sldMk cId="1542402208" sldId="259"/>
            <ac:spMk id="3" creationId="{255E1F2F-E259-4EA8-9FFD-3A10AF541859}"/>
          </ac:spMkLst>
        </pc:spChg>
        <pc:picChg chg="add mod">
          <ac:chgData name="amen abouhamou" userId="c24df1b709e8dd46" providerId="LiveId" clId="{588EFC97-2001-4CCF-9261-1A39756C0783}" dt="2023-05-04T13:33:21.414" v="702" actId="1076"/>
          <ac:picMkLst>
            <pc:docMk/>
            <pc:sldMk cId="1542402208" sldId="259"/>
            <ac:picMk id="5" creationId="{E28F13AD-9002-5E86-5B64-BB876A398AC9}"/>
          </ac:picMkLst>
        </pc:picChg>
      </pc:sldChg>
      <pc:sldChg chg="addSp delSp modSp add mod setBg modClrScheme chgLayout modNotesTx">
        <pc:chgData name="amen abouhamou" userId="c24df1b709e8dd46" providerId="LiveId" clId="{588EFC97-2001-4CCF-9261-1A39756C0783}" dt="2023-05-04T10:25:10.716" v="216" actId="2710"/>
        <pc:sldMkLst>
          <pc:docMk/>
          <pc:sldMk cId="2283317869" sldId="260"/>
        </pc:sldMkLst>
        <pc:spChg chg="mod">
          <ac:chgData name="amen abouhamou" userId="c24df1b709e8dd46" providerId="LiveId" clId="{588EFC97-2001-4CCF-9261-1A39756C0783}" dt="2023-05-04T10:20:33.069" v="161" actId="26606"/>
          <ac:spMkLst>
            <pc:docMk/>
            <pc:sldMk cId="2283317869" sldId="260"/>
            <ac:spMk id="2" creationId="{9AB2EA78-AEB3-469B-9025-3B17201A457B}"/>
          </ac:spMkLst>
        </pc:spChg>
        <pc:spChg chg="mod ord">
          <ac:chgData name="amen abouhamou" userId="c24df1b709e8dd46" providerId="LiveId" clId="{588EFC97-2001-4CCF-9261-1A39756C0783}" dt="2023-05-04T10:25:10.716" v="216" actId="2710"/>
          <ac:spMkLst>
            <pc:docMk/>
            <pc:sldMk cId="2283317869" sldId="260"/>
            <ac:spMk id="3" creationId="{255E1F2F-E259-4EA8-9FFD-3A10AF541859}"/>
          </ac:spMkLst>
        </pc:spChg>
        <pc:spChg chg="add del">
          <ac:chgData name="amen abouhamou" userId="c24df1b709e8dd46" providerId="LiveId" clId="{588EFC97-2001-4CCF-9261-1A39756C0783}" dt="2023-05-04T10:20:33.069" v="161" actId="26606"/>
          <ac:spMkLst>
            <pc:docMk/>
            <pc:sldMk cId="2283317869" sldId="260"/>
            <ac:spMk id="47" creationId="{FBDCECDC-EEE3-4128-AA5E-82A8C08796E8}"/>
          </ac:spMkLst>
        </pc:spChg>
        <pc:spChg chg="add del">
          <ac:chgData name="amen abouhamou" userId="c24df1b709e8dd46" providerId="LiveId" clId="{588EFC97-2001-4CCF-9261-1A39756C0783}" dt="2023-05-04T10:20:33.069" v="161" actId="26606"/>
          <ac:spMkLst>
            <pc:docMk/>
            <pc:sldMk cId="2283317869" sldId="260"/>
            <ac:spMk id="49" creationId="{4260EDE0-989C-4E16-AF94-F652294D828E}"/>
          </ac:spMkLst>
        </pc:spChg>
        <pc:spChg chg="add del mod">
          <ac:chgData name="amen abouhamou" userId="c24df1b709e8dd46" providerId="LiveId" clId="{588EFC97-2001-4CCF-9261-1A39756C0783}" dt="2023-05-04T10:20:24.510" v="155" actId="26606"/>
          <ac:spMkLst>
            <pc:docMk/>
            <pc:sldMk cId="2283317869" sldId="260"/>
            <ac:spMk id="54" creationId="{BBE21070-BFCC-2272-5A45-32E3562BC6D6}"/>
          </ac:spMkLst>
        </pc:spChg>
        <pc:spChg chg="add del mod">
          <ac:chgData name="amen abouhamou" userId="c24df1b709e8dd46" providerId="LiveId" clId="{588EFC97-2001-4CCF-9261-1A39756C0783}" dt="2023-05-04T10:20:26.309" v="157" actId="26606"/>
          <ac:spMkLst>
            <pc:docMk/>
            <pc:sldMk cId="2283317869" sldId="260"/>
            <ac:spMk id="56" creationId="{40453962-0855-0996-3A29-F9B149148782}"/>
          </ac:spMkLst>
        </pc:spChg>
        <pc:spChg chg="add del mod">
          <ac:chgData name="amen abouhamou" userId="c24df1b709e8dd46" providerId="LiveId" clId="{588EFC97-2001-4CCF-9261-1A39756C0783}" dt="2023-05-04T10:20:28.498" v="159" actId="26606"/>
          <ac:spMkLst>
            <pc:docMk/>
            <pc:sldMk cId="2283317869" sldId="260"/>
            <ac:spMk id="58" creationId="{5D759FBF-61CA-1718-A44F-114B53A47C94}"/>
          </ac:spMkLst>
        </pc:spChg>
        <pc:spChg chg="add del mod">
          <ac:chgData name="amen abouhamou" userId="c24df1b709e8dd46" providerId="LiveId" clId="{588EFC97-2001-4CCF-9261-1A39756C0783}" dt="2023-05-04T10:20:28.498" v="159" actId="26606"/>
          <ac:spMkLst>
            <pc:docMk/>
            <pc:sldMk cId="2283317869" sldId="260"/>
            <ac:spMk id="59" creationId="{7B7B9AC4-6634-5693-A8C3-055D83ECAF14}"/>
          </ac:spMkLst>
        </pc:spChg>
        <pc:spChg chg="add del mod">
          <ac:chgData name="amen abouhamou" userId="c24df1b709e8dd46" providerId="LiveId" clId="{588EFC97-2001-4CCF-9261-1A39756C0783}" dt="2023-05-04T10:20:28.498" v="159" actId="26606"/>
          <ac:spMkLst>
            <pc:docMk/>
            <pc:sldMk cId="2283317869" sldId="260"/>
            <ac:spMk id="60" creationId="{65F431F1-759B-023E-8F51-F1ACE22D486D}"/>
          </ac:spMkLst>
        </pc:spChg>
        <pc:spChg chg="add del mod">
          <ac:chgData name="amen abouhamou" userId="c24df1b709e8dd46" providerId="LiveId" clId="{588EFC97-2001-4CCF-9261-1A39756C0783}" dt="2023-05-04T10:20:33.069" v="161" actId="26606"/>
          <ac:spMkLst>
            <pc:docMk/>
            <pc:sldMk cId="2283317869" sldId="260"/>
            <ac:spMk id="62" creationId="{3D8672DF-A373-6D1E-8AB0-BF50EA0B3121}"/>
          </ac:spMkLst>
        </pc:spChg>
        <pc:spChg chg="add del mod">
          <ac:chgData name="amen abouhamou" userId="c24df1b709e8dd46" providerId="LiveId" clId="{588EFC97-2001-4CCF-9261-1A39756C0783}" dt="2023-05-04T10:20:33.069" v="161" actId="26606"/>
          <ac:spMkLst>
            <pc:docMk/>
            <pc:sldMk cId="2283317869" sldId="260"/>
            <ac:spMk id="63" creationId="{5306A374-8143-C444-301D-441002E8E48D}"/>
          </ac:spMkLst>
        </pc:spChg>
        <pc:spChg chg="add del mod">
          <ac:chgData name="amen abouhamou" userId="c24df1b709e8dd46" providerId="LiveId" clId="{588EFC97-2001-4CCF-9261-1A39756C0783}" dt="2023-05-04T10:20:33.069" v="161" actId="26606"/>
          <ac:spMkLst>
            <pc:docMk/>
            <pc:sldMk cId="2283317869" sldId="260"/>
            <ac:spMk id="64" creationId="{2ED009C6-6B06-6913-BB6A-6BE25CD83A21}"/>
          </ac:spMkLst>
        </pc:spChg>
        <pc:picChg chg="del">
          <ac:chgData name="amen abouhamou" userId="c24df1b709e8dd46" providerId="LiveId" clId="{588EFC97-2001-4CCF-9261-1A39756C0783}" dt="2023-05-04T10:16:56.850" v="111" actId="478"/>
          <ac:picMkLst>
            <pc:docMk/>
            <pc:sldMk cId="2283317869" sldId="260"/>
            <ac:picMk id="5" creationId="{E28F13AD-9002-5E86-5B64-BB876A398AC9}"/>
          </ac:picMkLst>
        </pc:picChg>
        <pc:picChg chg="add del mod">
          <ac:chgData name="amen abouhamou" userId="c24df1b709e8dd46" providerId="LiveId" clId="{588EFC97-2001-4CCF-9261-1A39756C0783}" dt="2023-05-04T10:20:35.554" v="162" actId="478"/>
          <ac:picMkLst>
            <pc:docMk/>
            <pc:sldMk cId="2283317869" sldId="260"/>
            <ac:picMk id="6" creationId="{5821A812-B1F2-D436-6803-5C157329F294}"/>
          </ac:picMkLst>
        </pc:picChg>
        <pc:picChg chg="add mod">
          <ac:chgData name="amen abouhamou" userId="c24df1b709e8dd46" providerId="LiveId" clId="{588EFC97-2001-4CCF-9261-1A39756C0783}" dt="2023-05-04T10:23:16.543" v="202" actId="1076"/>
          <ac:picMkLst>
            <pc:docMk/>
            <pc:sldMk cId="2283317869" sldId="260"/>
            <ac:picMk id="8" creationId="{9C5BE085-653C-D62A-2E2D-D158DA18DB7A}"/>
          </ac:picMkLst>
        </pc:picChg>
      </pc:sldChg>
      <pc:sldChg chg="addSp delSp modSp add mod">
        <pc:chgData name="amen abouhamou" userId="c24df1b709e8dd46" providerId="LiveId" clId="{588EFC97-2001-4CCF-9261-1A39756C0783}" dt="2023-05-04T14:07:56.092" v="948" actId="20577"/>
        <pc:sldMkLst>
          <pc:docMk/>
          <pc:sldMk cId="1487056148" sldId="261"/>
        </pc:sldMkLst>
        <pc:spChg chg="mod">
          <ac:chgData name="amen abouhamou" userId="c24df1b709e8dd46" providerId="LiveId" clId="{588EFC97-2001-4CCF-9261-1A39756C0783}" dt="2023-05-04T14:07:56.092" v="948" actId="20577"/>
          <ac:spMkLst>
            <pc:docMk/>
            <pc:sldMk cId="1487056148" sldId="261"/>
            <ac:spMk id="2" creationId="{9AB2EA78-AEB3-469B-9025-3B17201A457B}"/>
          </ac:spMkLst>
        </pc:spChg>
        <pc:spChg chg="del mod">
          <ac:chgData name="amen abouhamou" userId="c24df1b709e8dd46" providerId="LiveId" clId="{588EFC97-2001-4CCF-9261-1A39756C0783}" dt="2023-05-04T10:31:19.063" v="269" actId="478"/>
          <ac:spMkLst>
            <pc:docMk/>
            <pc:sldMk cId="1487056148" sldId="261"/>
            <ac:spMk id="3" creationId="{255E1F2F-E259-4EA8-9FFD-3A10AF541859}"/>
          </ac:spMkLst>
        </pc:spChg>
        <pc:spChg chg="add mod">
          <ac:chgData name="amen abouhamou" userId="c24df1b709e8dd46" providerId="LiveId" clId="{588EFC97-2001-4CCF-9261-1A39756C0783}" dt="2023-05-04T10:32:35.256" v="275" actId="2085"/>
          <ac:spMkLst>
            <pc:docMk/>
            <pc:sldMk cId="1487056148" sldId="261"/>
            <ac:spMk id="9" creationId="{D57A018F-E10B-F030-B19A-A942573D7F11}"/>
          </ac:spMkLst>
        </pc:spChg>
        <pc:spChg chg="add mod">
          <ac:chgData name="amen abouhamou" userId="c24df1b709e8dd46" providerId="LiveId" clId="{588EFC97-2001-4CCF-9261-1A39756C0783}" dt="2023-05-04T10:33:27.633" v="295" actId="313"/>
          <ac:spMkLst>
            <pc:docMk/>
            <pc:sldMk cId="1487056148" sldId="261"/>
            <ac:spMk id="10" creationId="{23A64F15-04DF-634D-39F1-A04060852885}"/>
          </ac:spMkLst>
        </pc:spChg>
        <pc:picChg chg="add del mod">
          <ac:chgData name="amen abouhamou" userId="c24df1b709e8dd46" providerId="LiveId" clId="{588EFC97-2001-4CCF-9261-1A39756C0783}" dt="2023-05-04T10:30:22.740" v="262" actId="478"/>
          <ac:picMkLst>
            <pc:docMk/>
            <pc:sldMk cId="1487056148" sldId="261"/>
            <ac:picMk id="5" creationId="{AF57BCE3-5D53-BA42-F16A-348561E66515}"/>
          </ac:picMkLst>
        </pc:picChg>
        <pc:picChg chg="add mod">
          <ac:chgData name="amen abouhamou" userId="c24df1b709e8dd46" providerId="LiveId" clId="{588EFC97-2001-4CCF-9261-1A39756C0783}" dt="2023-05-04T10:31:36.027" v="271" actId="1076"/>
          <ac:picMkLst>
            <pc:docMk/>
            <pc:sldMk cId="1487056148" sldId="261"/>
            <ac:picMk id="7" creationId="{B352036C-DDCE-214C-D9B6-BA3C39D85C80}"/>
          </ac:picMkLst>
        </pc:picChg>
        <pc:picChg chg="del">
          <ac:chgData name="amen abouhamou" userId="c24df1b709e8dd46" providerId="LiveId" clId="{588EFC97-2001-4CCF-9261-1A39756C0783}" dt="2023-05-04T10:26:47" v="227" actId="478"/>
          <ac:picMkLst>
            <pc:docMk/>
            <pc:sldMk cId="1487056148" sldId="261"/>
            <ac:picMk id="8" creationId="{9C5BE085-653C-D62A-2E2D-D158DA18DB7A}"/>
          </ac:picMkLst>
        </pc:picChg>
      </pc:sldChg>
      <pc:sldChg chg="addSp delSp modSp add mod ord">
        <pc:chgData name="amen abouhamou" userId="c24df1b709e8dd46" providerId="LiveId" clId="{588EFC97-2001-4CCF-9261-1A39756C0783}" dt="2023-05-04T13:31:57.525" v="684" actId="478"/>
        <pc:sldMkLst>
          <pc:docMk/>
          <pc:sldMk cId="2979732740" sldId="262"/>
        </pc:sldMkLst>
        <pc:spChg chg="mod">
          <ac:chgData name="amen abouhamou" userId="c24df1b709e8dd46" providerId="LiveId" clId="{588EFC97-2001-4CCF-9261-1A39756C0783}" dt="2023-05-04T10:35:20.100" v="322" actId="122"/>
          <ac:spMkLst>
            <pc:docMk/>
            <pc:sldMk cId="2979732740" sldId="262"/>
            <ac:spMk id="2" creationId="{9AB2EA78-AEB3-469B-9025-3B17201A457B}"/>
          </ac:spMkLst>
        </pc:spChg>
        <pc:spChg chg="del mod">
          <ac:chgData name="amen abouhamou" userId="c24df1b709e8dd46" providerId="LiveId" clId="{588EFC97-2001-4CCF-9261-1A39756C0783}" dt="2023-05-04T13:31:57.525" v="684" actId="478"/>
          <ac:spMkLst>
            <pc:docMk/>
            <pc:sldMk cId="2979732740" sldId="262"/>
            <ac:spMk id="3" creationId="{255E1F2F-E259-4EA8-9FFD-3A10AF541859}"/>
          </ac:spMkLst>
        </pc:spChg>
        <pc:spChg chg="add mod">
          <ac:chgData name="amen abouhamou" userId="c24df1b709e8dd46" providerId="LiveId" clId="{588EFC97-2001-4CCF-9261-1A39756C0783}" dt="2023-05-04T10:38:53.866" v="344" actId="1076"/>
          <ac:spMkLst>
            <pc:docMk/>
            <pc:sldMk cId="2979732740" sldId="262"/>
            <ac:spMk id="6" creationId="{42E78BA6-91FF-01BE-4751-A5D2FBA13A80}"/>
          </ac:spMkLst>
        </pc:spChg>
        <pc:spChg chg="add mod">
          <ac:chgData name="amen abouhamou" userId="c24df1b709e8dd46" providerId="LiveId" clId="{588EFC97-2001-4CCF-9261-1A39756C0783}" dt="2023-05-04T10:40:53.636" v="374" actId="20577"/>
          <ac:spMkLst>
            <pc:docMk/>
            <pc:sldMk cId="2979732740" sldId="262"/>
            <ac:spMk id="7" creationId="{D8E0A4B0-D8DB-1996-61F0-3062A561FF50}"/>
          </ac:spMkLst>
        </pc:spChg>
        <pc:picChg chg="add mod">
          <ac:chgData name="amen abouhamou" userId="c24df1b709e8dd46" providerId="LiveId" clId="{588EFC97-2001-4CCF-9261-1A39756C0783}" dt="2023-05-04T10:37:07.600" v="328" actId="1076"/>
          <ac:picMkLst>
            <pc:docMk/>
            <pc:sldMk cId="2979732740" sldId="262"/>
            <ac:picMk id="5" creationId="{2FC59BF9-420C-5BC8-71B5-981A20FB1D59}"/>
          </ac:picMkLst>
        </pc:picChg>
        <pc:picChg chg="del">
          <ac:chgData name="amen abouhamou" userId="c24df1b709e8dd46" providerId="LiveId" clId="{588EFC97-2001-4CCF-9261-1A39756C0783}" dt="2023-05-04T10:34:55.198" v="301" actId="478"/>
          <ac:picMkLst>
            <pc:docMk/>
            <pc:sldMk cId="2979732740" sldId="262"/>
            <ac:picMk id="8" creationId="{9C5BE085-653C-D62A-2E2D-D158DA18DB7A}"/>
          </ac:picMkLst>
        </pc:picChg>
      </pc:sldChg>
      <pc:sldChg chg="addSp delSp modSp add mod ord">
        <pc:chgData name="amen abouhamou" userId="c24df1b709e8dd46" providerId="LiveId" clId="{588EFC97-2001-4CCF-9261-1A39756C0783}" dt="2023-05-04T15:03:22.115" v="1108" actId="478"/>
        <pc:sldMkLst>
          <pc:docMk/>
          <pc:sldMk cId="1391928238" sldId="263"/>
        </pc:sldMkLst>
        <pc:spChg chg="mod">
          <ac:chgData name="amen abouhamou" userId="c24df1b709e8dd46" providerId="LiveId" clId="{588EFC97-2001-4CCF-9261-1A39756C0783}" dt="2023-05-04T10:47:47.676" v="445" actId="20577"/>
          <ac:spMkLst>
            <pc:docMk/>
            <pc:sldMk cId="1391928238" sldId="263"/>
            <ac:spMk id="2" creationId="{9AB2EA78-AEB3-469B-9025-3B17201A457B}"/>
          </ac:spMkLst>
        </pc:spChg>
        <pc:spChg chg="del mod">
          <ac:chgData name="amen abouhamou" userId="c24df1b709e8dd46" providerId="LiveId" clId="{588EFC97-2001-4CCF-9261-1A39756C0783}" dt="2023-05-04T15:03:22.115" v="1108" actId="478"/>
          <ac:spMkLst>
            <pc:docMk/>
            <pc:sldMk cId="1391928238" sldId="263"/>
            <ac:spMk id="3" creationId="{255E1F2F-E259-4EA8-9FFD-3A10AF541859}"/>
          </ac:spMkLst>
        </pc:spChg>
        <pc:picChg chg="add mod">
          <ac:chgData name="amen abouhamou" userId="c24df1b709e8dd46" providerId="LiveId" clId="{588EFC97-2001-4CCF-9261-1A39756C0783}" dt="2023-05-04T10:48:33.154" v="471" actId="1076"/>
          <ac:picMkLst>
            <pc:docMk/>
            <pc:sldMk cId="1391928238" sldId="263"/>
            <ac:picMk id="4" creationId="{9FDF6731-F345-9797-C678-4062B2744166}"/>
          </ac:picMkLst>
        </pc:picChg>
        <pc:picChg chg="del">
          <ac:chgData name="amen abouhamou" userId="c24df1b709e8dd46" providerId="LiveId" clId="{588EFC97-2001-4CCF-9261-1A39756C0783}" dt="2023-05-04T10:47:36.121" v="428" actId="478"/>
          <ac:picMkLst>
            <pc:docMk/>
            <pc:sldMk cId="1391928238" sldId="263"/>
            <ac:picMk id="8" creationId="{9C5BE085-653C-D62A-2E2D-D158DA18DB7A}"/>
          </ac:picMkLst>
        </pc:picChg>
      </pc:sldChg>
      <pc:sldChg chg="addSp delSp modSp add mod ord">
        <pc:chgData name="amen abouhamou" userId="c24df1b709e8dd46" providerId="LiveId" clId="{588EFC97-2001-4CCF-9261-1A39756C0783}" dt="2023-05-04T10:56:41.941" v="520" actId="122"/>
        <pc:sldMkLst>
          <pc:docMk/>
          <pc:sldMk cId="2203974074" sldId="264"/>
        </pc:sldMkLst>
        <pc:spChg chg="mod">
          <ac:chgData name="amen abouhamou" userId="c24df1b709e8dd46" providerId="LiveId" clId="{588EFC97-2001-4CCF-9261-1A39756C0783}" dt="2023-05-04T10:53:57.706" v="483" actId="20577"/>
          <ac:spMkLst>
            <pc:docMk/>
            <pc:sldMk cId="2203974074" sldId="264"/>
            <ac:spMk id="2" creationId="{9AB2EA78-AEB3-469B-9025-3B17201A457B}"/>
          </ac:spMkLst>
        </pc:spChg>
        <pc:spChg chg="mod">
          <ac:chgData name="amen abouhamou" userId="c24df1b709e8dd46" providerId="LiveId" clId="{588EFC97-2001-4CCF-9261-1A39756C0783}" dt="2023-05-04T10:56:41.941" v="520" actId="122"/>
          <ac:spMkLst>
            <pc:docMk/>
            <pc:sldMk cId="2203974074" sldId="264"/>
            <ac:spMk id="3" creationId="{255E1F2F-E259-4EA8-9FFD-3A10AF541859}"/>
          </ac:spMkLst>
        </pc:spChg>
        <pc:picChg chg="add mod">
          <ac:chgData name="amen abouhamou" userId="c24df1b709e8dd46" providerId="LiveId" clId="{588EFC97-2001-4CCF-9261-1A39756C0783}" dt="2023-05-04T10:54:58.253" v="490" actId="1076"/>
          <ac:picMkLst>
            <pc:docMk/>
            <pc:sldMk cId="2203974074" sldId="264"/>
            <ac:picMk id="5" creationId="{0C67823D-6B70-2FBA-B125-6A6EEA5BD4AD}"/>
          </ac:picMkLst>
        </pc:picChg>
        <pc:picChg chg="del">
          <ac:chgData name="amen abouhamou" userId="c24df1b709e8dd46" providerId="LiveId" clId="{588EFC97-2001-4CCF-9261-1A39756C0783}" dt="2023-05-04T10:54:06.466" v="484" actId="478"/>
          <ac:picMkLst>
            <pc:docMk/>
            <pc:sldMk cId="2203974074" sldId="264"/>
            <ac:picMk id="8" creationId="{9C5BE085-653C-D62A-2E2D-D158DA18DB7A}"/>
          </ac:picMkLst>
        </pc:picChg>
      </pc:sldChg>
      <pc:sldChg chg="addSp delSp modSp add mod">
        <pc:chgData name="amen abouhamou" userId="c24df1b709e8dd46" providerId="LiveId" clId="{588EFC97-2001-4CCF-9261-1A39756C0783}" dt="2023-05-04T10:59:34.961" v="549" actId="27636"/>
        <pc:sldMkLst>
          <pc:docMk/>
          <pc:sldMk cId="2352984873" sldId="265"/>
        </pc:sldMkLst>
        <pc:spChg chg="mod">
          <ac:chgData name="amen abouhamou" userId="c24df1b709e8dd46" providerId="LiveId" clId="{588EFC97-2001-4CCF-9261-1A39756C0783}" dt="2023-05-04T10:57:46.827" v="528" actId="20577"/>
          <ac:spMkLst>
            <pc:docMk/>
            <pc:sldMk cId="2352984873" sldId="265"/>
            <ac:spMk id="2" creationId="{9AB2EA78-AEB3-469B-9025-3B17201A457B}"/>
          </ac:spMkLst>
        </pc:spChg>
        <pc:spChg chg="mod">
          <ac:chgData name="amen abouhamou" userId="c24df1b709e8dd46" providerId="LiveId" clId="{588EFC97-2001-4CCF-9261-1A39756C0783}" dt="2023-05-04T10:59:34.961" v="549" actId="27636"/>
          <ac:spMkLst>
            <pc:docMk/>
            <pc:sldMk cId="2352984873" sldId="265"/>
            <ac:spMk id="3" creationId="{255E1F2F-E259-4EA8-9FFD-3A10AF541859}"/>
          </ac:spMkLst>
        </pc:spChg>
        <pc:picChg chg="del">
          <ac:chgData name="amen abouhamou" userId="c24df1b709e8dd46" providerId="LiveId" clId="{588EFC97-2001-4CCF-9261-1A39756C0783}" dt="2023-05-04T10:57:22.588" v="527" actId="478"/>
          <ac:picMkLst>
            <pc:docMk/>
            <pc:sldMk cId="2352984873" sldId="265"/>
            <ac:picMk id="5" creationId="{0C67823D-6B70-2FBA-B125-6A6EEA5BD4AD}"/>
          </ac:picMkLst>
        </pc:picChg>
        <pc:picChg chg="add mod">
          <ac:chgData name="amen abouhamou" userId="c24df1b709e8dd46" providerId="LiveId" clId="{588EFC97-2001-4CCF-9261-1A39756C0783}" dt="2023-05-04T10:58:04.043" v="534" actId="1076"/>
          <ac:picMkLst>
            <pc:docMk/>
            <pc:sldMk cId="2352984873" sldId="265"/>
            <ac:picMk id="6" creationId="{4B4BF4DF-D3F4-1B17-456F-E7195506E51C}"/>
          </ac:picMkLst>
        </pc:picChg>
      </pc:sldChg>
      <pc:sldChg chg="addSp delSp modSp add mod">
        <pc:chgData name="amen abouhamou" userId="c24df1b709e8dd46" providerId="LiveId" clId="{588EFC97-2001-4CCF-9261-1A39756C0783}" dt="2023-05-04T11:05:48.227" v="591" actId="1076"/>
        <pc:sldMkLst>
          <pc:docMk/>
          <pc:sldMk cId="2896511641" sldId="266"/>
        </pc:sldMkLst>
        <pc:spChg chg="mod">
          <ac:chgData name="amen abouhamou" userId="c24df1b709e8dd46" providerId="LiveId" clId="{588EFC97-2001-4CCF-9261-1A39756C0783}" dt="2023-05-04T11:01:02.003" v="556" actId="27636"/>
          <ac:spMkLst>
            <pc:docMk/>
            <pc:sldMk cId="2896511641" sldId="266"/>
            <ac:spMk id="2" creationId="{9AB2EA78-AEB3-469B-9025-3B17201A457B}"/>
          </ac:spMkLst>
        </pc:spChg>
        <pc:spChg chg="mod">
          <ac:chgData name="amen abouhamou" userId="c24df1b709e8dd46" providerId="LiveId" clId="{588EFC97-2001-4CCF-9261-1A39756C0783}" dt="2023-05-04T11:05:42.618" v="590" actId="948"/>
          <ac:spMkLst>
            <pc:docMk/>
            <pc:sldMk cId="2896511641" sldId="266"/>
            <ac:spMk id="3" creationId="{255E1F2F-E259-4EA8-9FFD-3A10AF541859}"/>
          </ac:spMkLst>
        </pc:spChg>
        <pc:spChg chg="add mod">
          <ac:chgData name="amen abouhamou" userId="c24df1b709e8dd46" providerId="LiveId" clId="{588EFC97-2001-4CCF-9261-1A39756C0783}" dt="2023-05-04T11:02:20.065" v="571" actId="2085"/>
          <ac:spMkLst>
            <pc:docMk/>
            <pc:sldMk cId="2896511641" sldId="266"/>
            <ac:spMk id="7" creationId="{AE735CCF-F352-CCE3-C1A0-CA329F2EC26B}"/>
          </ac:spMkLst>
        </pc:spChg>
        <pc:spChg chg="add mod">
          <ac:chgData name="amen abouhamou" userId="c24df1b709e8dd46" providerId="LiveId" clId="{588EFC97-2001-4CCF-9261-1A39756C0783}" dt="2023-05-04T11:02:35.209" v="573" actId="2085"/>
          <ac:spMkLst>
            <pc:docMk/>
            <pc:sldMk cId="2896511641" sldId="266"/>
            <ac:spMk id="8" creationId="{7D1F4166-2604-400C-25FB-42AEC3423502}"/>
          </ac:spMkLst>
        </pc:spChg>
        <pc:picChg chg="add mod">
          <ac:chgData name="amen abouhamou" userId="c24df1b709e8dd46" providerId="LiveId" clId="{588EFC97-2001-4CCF-9261-1A39756C0783}" dt="2023-05-04T11:05:48.227" v="591" actId="1076"/>
          <ac:picMkLst>
            <pc:docMk/>
            <pc:sldMk cId="2896511641" sldId="266"/>
            <ac:picMk id="5" creationId="{CDD0B7BD-4252-809A-8579-9D8761FF1CDF}"/>
          </ac:picMkLst>
        </pc:picChg>
        <pc:picChg chg="del">
          <ac:chgData name="amen abouhamou" userId="c24df1b709e8dd46" providerId="LiveId" clId="{588EFC97-2001-4CCF-9261-1A39756C0783}" dt="2023-05-04T11:00:40.141" v="551" actId="478"/>
          <ac:picMkLst>
            <pc:docMk/>
            <pc:sldMk cId="2896511641" sldId="266"/>
            <ac:picMk id="6" creationId="{4B4BF4DF-D3F4-1B17-456F-E7195506E51C}"/>
          </ac:picMkLst>
        </pc:picChg>
      </pc:sldChg>
      <pc:sldChg chg="addSp delSp modSp add mod">
        <pc:chgData name="amen abouhamou" userId="c24df1b709e8dd46" providerId="LiveId" clId="{588EFC97-2001-4CCF-9261-1A39756C0783}" dt="2023-05-04T11:10:24.757" v="664" actId="27636"/>
        <pc:sldMkLst>
          <pc:docMk/>
          <pc:sldMk cId="219477981" sldId="267"/>
        </pc:sldMkLst>
        <pc:spChg chg="mod">
          <ac:chgData name="amen abouhamou" userId="c24df1b709e8dd46" providerId="LiveId" clId="{588EFC97-2001-4CCF-9261-1A39756C0783}" dt="2023-05-04T11:08:44.907" v="650" actId="404"/>
          <ac:spMkLst>
            <pc:docMk/>
            <pc:sldMk cId="219477981" sldId="267"/>
            <ac:spMk id="2" creationId="{9AB2EA78-AEB3-469B-9025-3B17201A457B}"/>
          </ac:spMkLst>
        </pc:spChg>
        <pc:spChg chg="mod">
          <ac:chgData name="amen abouhamou" userId="c24df1b709e8dd46" providerId="LiveId" clId="{588EFC97-2001-4CCF-9261-1A39756C0783}" dt="2023-05-04T11:10:24.757" v="664" actId="27636"/>
          <ac:spMkLst>
            <pc:docMk/>
            <pc:sldMk cId="219477981" sldId="267"/>
            <ac:spMk id="3" creationId="{255E1F2F-E259-4EA8-9FFD-3A10AF541859}"/>
          </ac:spMkLst>
        </pc:spChg>
        <pc:spChg chg="del">
          <ac:chgData name="amen abouhamou" userId="c24df1b709e8dd46" providerId="LiveId" clId="{588EFC97-2001-4CCF-9261-1A39756C0783}" dt="2023-05-04T11:08:20.596" v="645" actId="478"/>
          <ac:spMkLst>
            <pc:docMk/>
            <pc:sldMk cId="219477981" sldId="267"/>
            <ac:spMk id="7" creationId="{AE735CCF-F352-CCE3-C1A0-CA329F2EC26B}"/>
          </ac:spMkLst>
        </pc:spChg>
        <pc:spChg chg="del">
          <ac:chgData name="amen abouhamou" userId="c24df1b709e8dd46" providerId="LiveId" clId="{588EFC97-2001-4CCF-9261-1A39756C0783}" dt="2023-05-04T11:08:23.277" v="646" actId="478"/>
          <ac:spMkLst>
            <pc:docMk/>
            <pc:sldMk cId="219477981" sldId="267"/>
            <ac:spMk id="8" creationId="{7D1F4166-2604-400C-25FB-42AEC3423502}"/>
          </ac:spMkLst>
        </pc:spChg>
        <pc:picChg chg="del">
          <ac:chgData name="amen abouhamou" userId="c24df1b709e8dd46" providerId="LiveId" clId="{588EFC97-2001-4CCF-9261-1A39756C0783}" dt="2023-05-04T11:07:17.422" v="595" actId="478"/>
          <ac:picMkLst>
            <pc:docMk/>
            <pc:sldMk cId="219477981" sldId="267"/>
            <ac:picMk id="5" creationId="{CDD0B7BD-4252-809A-8579-9D8761FF1CDF}"/>
          </ac:picMkLst>
        </pc:picChg>
        <pc:picChg chg="add mod">
          <ac:chgData name="amen abouhamou" userId="c24df1b709e8dd46" providerId="LiveId" clId="{588EFC97-2001-4CCF-9261-1A39756C0783}" dt="2023-05-04T11:08:55.510" v="654" actId="14100"/>
          <ac:picMkLst>
            <pc:docMk/>
            <pc:sldMk cId="219477981" sldId="267"/>
            <ac:picMk id="6" creationId="{1F0E0EAB-C73B-34A8-1F5E-83D01C099814}"/>
          </ac:picMkLst>
        </pc:picChg>
      </pc:sldChg>
      <pc:sldChg chg="new del">
        <pc:chgData name="amen abouhamou" userId="c24df1b709e8dd46" providerId="LiveId" clId="{588EFC97-2001-4CCF-9261-1A39756C0783}" dt="2023-05-04T11:06:22.626" v="593" actId="47"/>
        <pc:sldMkLst>
          <pc:docMk/>
          <pc:sldMk cId="3956607186" sldId="267"/>
        </pc:sldMkLst>
      </pc:sldChg>
      <pc:sldChg chg="addSp delSp modSp add mod">
        <pc:chgData name="amen abouhamou" userId="c24df1b709e8dd46" providerId="LiveId" clId="{588EFC97-2001-4CCF-9261-1A39756C0783}" dt="2023-05-04T14:00:11.602" v="891" actId="478"/>
        <pc:sldMkLst>
          <pc:docMk/>
          <pc:sldMk cId="3887330297" sldId="268"/>
        </pc:sldMkLst>
        <pc:spChg chg="mod">
          <ac:chgData name="amen abouhamou" userId="c24df1b709e8dd46" providerId="LiveId" clId="{588EFC97-2001-4CCF-9261-1A39756C0783}" dt="2023-05-04T11:16:11.687" v="683" actId="6549"/>
          <ac:spMkLst>
            <pc:docMk/>
            <pc:sldMk cId="3887330297" sldId="268"/>
            <ac:spMk id="2" creationId="{9AB2EA78-AEB3-469B-9025-3B17201A457B}"/>
          </ac:spMkLst>
        </pc:spChg>
        <pc:spChg chg="del">
          <ac:chgData name="amen abouhamou" userId="c24df1b709e8dd46" providerId="LiveId" clId="{588EFC97-2001-4CCF-9261-1A39756C0783}" dt="2023-05-04T14:00:11.602" v="891" actId="478"/>
          <ac:spMkLst>
            <pc:docMk/>
            <pc:sldMk cId="3887330297" sldId="268"/>
            <ac:spMk id="3" creationId="{255E1F2F-E259-4EA8-9FFD-3A10AF541859}"/>
          </ac:spMkLst>
        </pc:spChg>
        <pc:spChg chg="del">
          <ac:chgData name="amen abouhamou" userId="c24df1b709e8dd46" providerId="LiveId" clId="{588EFC97-2001-4CCF-9261-1A39756C0783}" dt="2023-05-04T11:14:05.024" v="667" actId="478"/>
          <ac:spMkLst>
            <pc:docMk/>
            <pc:sldMk cId="3887330297" sldId="268"/>
            <ac:spMk id="6" creationId="{42E78BA6-91FF-01BE-4751-A5D2FBA13A80}"/>
          </ac:spMkLst>
        </pc:spChg>
        <pc:spChg chg="del mod">
          <ac:chgData name="amen abouhamou" userId="c24df1b709e8dd46" providerId="LiveId" clId="{588EFC97-2001-4CCF-9261-1A39756C0783}" dt="2023-05-04T11:14:08.181" v="669" actId="478"/>
          <ac:spMkLst>
            <pc:docMk/>
            <pc:sldMk cId="3887330297" sldId="268"/>
            <ac:spMk id="7" creationId="{D8E0A4B0-D8DB-1996-61F0-3062A561FF50}"/>
          </ac:spMkLst>
        </pc:spChg>
        <pc:picChg chg="del">
          <ac:chgData name="amen abouhamou" userId="c24df1b709e8dd46" providerId="LiveId" clId="{588EFC97-2001-4CCF-9261-1A39756C0783}" dt="2023-05-04T11:14:03.759" v="666" actId="478"/>
          <ac:picMkLst>
            <pc:docMk/>
            <pc:sldMk cId="3887330297" sldId="268"/>
            <ac:picMk id="5" creationId="{2FC59BF9-420C-5BC8-71B5-981A20FB1D59}"/>
          </ac:picMkLst>
        </pc:picChg>
        <pc:picChg chg="add mod">
          <ac:chgData name="amen abouhamou" userId="c24df1b709e8dd46" providerId="LiveId" clId="{588EFC97-2001-4CCF-9261-1A39756C0783}" dt="2023-05-04T13:59:55.755" v="890" actId="14100"/>
          <ac:picMkLst>
            <pc:docMk/>
            <pc:sldMk cId="3887330297" sldId="268"/>
            <ac:picMk id="8" creationId="{8D3D1E72-C27F-6249-2DF8-698B34B10616}"/>
          </ac:picMkLst>
        </pc:picChg>
      </pc:sldChg>
      <pc:sldChg chg="delSp modSp add mod ord">
        <pc:chgData name="amen abouhamou" userId="c24df1b709e8dd46" providerId="LiveId" clId="{588EFC97-2001-4CCF-9261-1A39756C0783}" dt="2023-05-04T14:33:32.415" v="963" actId="20577"/>
        <pc:sldMkLst>
          <pc:docMk/>
          <pc:sldMk cId="4209740789" sldId="269"/>
        </pc:sldMkLst>
        <pc:spChg chg="mod">
          <ac:chgData name="amen abouhamou" userId="c24df1b709e8dd46" providerId="LiveId" clId="{588EFC97-2001-4CCF-9261-1A39756C0783}" dt="2023-05-04T14:33:32.415" v="963" actId="20577"/>
          <ac:spMkLst>
            <pc:docMk/>
            <pc:sldMk cId="4209740789" sldId="269"/>
            <ac:spMk id="2" creationId="{9AB2EA78-AEB3-469B-9025-3B17201A457B}"/>
          </ac:spMkLst>
        </pc:spChg>
        <pc:spChg chg="mod">
          <ac:chgData name="amen abouhamou" userId="c24df1b709e8dd46" providerId="LiveId" clId="{588EFC97-2001-4CCF-9261-1A39756C0783}" dt="2023-05-04T14:03:36.115" v="925" actId="403"/>
          <ac:spMkLst>
            <pc:docMk/>
            <pc:sldMk cId="4209740789" sldId="269"/>
            <ac:spMk id="3" creationId="{255E1F2F-E259-4EA8-9FFD-3A10AF541859}"/>
          </ac:spMkLst>
        </pc:spChg>
        <pc:picChg chg="del mod">
          <ac:chgData name="amen abouhamou" userId="c24df1b709e8dd46" providerId="LiveId" clId="{588EFC97-2001-4CCF-9261-1A39756C0783}" dt="2023-05-04T14:01:24.484" v="901" actId="478"/>
          <ac:picMkLst>
            <pc:docMk/>
            <pc:sldMk cId="4209740789" sldId="269"/>
            <ac:picMk id="6" creationId="{1F0E0EAB-C73B-34A8-1F5E-83D01C099814}"/>
          </ac:picMkLst>
        </pc:picChg>
      </pc:sldChg>
      <pc:sldChg chg="delSp modSp add mod ord">
        <pc:chgData name="amen abouhamou" userId="c24df1b709e8dd46" providerId="LiveId" clId="{588EFC97-2001-4CCF-9261-1A39756C0783}" dt="2023-05-04T14:01:15.453" v="899" actId="27636"/>
        <pc:sldMkLst>
          <pc:docMk/>
          <pc:sldMk cId="2948759885" sldId="270"/>
        </pc:sldMkLst>
        <pc:spChg chg="mod">
          <ac:chgData name="amen abouhamou" userId="c24df1b709e8dd46" providerId="LiveId" clId="{588EFC97-2001-4CCF-9261-1A39756C0783}" dt="2023-05-04T13:56:44.268" v="885" actId="20577"/>
          <ac:spMkLst>
            <pc:docMk/>
            <pc:sldMk cId="2948759885" sldId="270"/>
            <ac:spMk id="2" creationId="{9AB2EA78-AEB3-469B-9025-3B17201A457B}"/>
          </ac:spMkLst>
        </pc:spChg>
        <pc:spChg chg="mod">
          <ac:chgData name="amen abouhamou" userId="c24df1b709e8dd46" providerId="LiveId" clId="{588EFC97-2001-4CCF-9261-1A39756C0783}" dt="2023-05-04T14:01:15.453" v="899" actId="27636"/>
          <ac:spMkLst>
            <pc:docMk/>
            <pc:sldMk cId="2948759885" sldId="270"/>
            <ac:spMk id="3" creationId="{255E1F2F-E259-4EA8-9FFD-3A10AF541859}"/>
          </ac:spMkLst>
        </pc:spChg>
        <pc:picChg chg="del">
          <ac:chgData name="amen abouhamou" userId="c24df1b709e8dd46" providerId="LiveId" clId="{588EFC97-2001-4CCF-9261-1A39756C0783}" dt="2023-05-04T13:56:29.913" v="879" actId="478"/>
          <ac:picMkLst>
            <pc:docMk/>
            <pc:sldMk cId="2948759885" sldId="270"/>
            <ac:picMk id="6" creationId="{1F0E0EAB-C73B-34A8-1F5E-83D01C099814}"/>
          </ac:picMkLst>
        </pc:picChg>
      </pc:sldChg>
      <pc:sldChg chg="delSp modSp add mod ord">
        <pc:chgData name="amen abouhamou" userId="c24df1b709e8dd46" providerId="LiveId" clId="{588EFC97-2001-4CCF-9261-1A39756C0783}" dt="2023-05-04T13:55:28.479" v="874" actId="122"/>
        <pc:sldMkLst>
          <pc:docMk/>
          <pc:sldMk cId="2301651731" sldId="271"/>
        </pc:sldMkLst>
        <pc:spChg chg="mod">
          <ac:chgData name="amen abouhamou" userId="c24df1b709e8dd46" providerId="LiveId" clId="{588EFC97-2001-4CCF-9261-1A39756C0783}" dt="2023-05-04T13:52:08.315" v="850" actId="20577"/>
          <ac:spMkLst>
            <pc:docMk/>
            <pc:sldMk cId="2301651731" sldId="271"/>
            <ac:spMk id="2" creationId="{9AB2EA78-AEB3-469B-9025-3B17201A457B}"/>
          </ac:spMkLst>
        </pc:spChg>
        <pc:spChg chg="mod">
          <ac:chgData name="amen abouhamou" userId="c24df1b709e8dd46" providerId="LiveId" clId="{588EFC97-2001-4CCF-9261-1A39756C0783}" dt="2023-05-04T13:55:28.479" v="874" actId="122"/>
          <ac:spMkLst>
            <pc:docMk/>
            <pc:sldMk cId="2301651731" sldId="271"/>
            <ac:spMk id="3" creationId="{255E1F2F-E259-4EA8-9FFD-3A10AF541859}"/>
          </ac:spMkLst>
        </pc:spChg>
        <pc:picChg chg="del">
          <ac:chgData name="amen abouhamou" userId="c24df1b709e8dd46" providerId="LiveId" clId="{588EFC97-2001-4CCF-9261-1A39756C0783}" dt="2023-05-04T13:51:44.084" v="840" actId="478"/>
          <ac:picMkLst>
            <pc:docMk/>
            <pc:sldMk cId="2301651731" sldId="271"/>
            <ac:picMk id="6" creationId="{1F0E0EAB-C73B-34A8-1F5E-83D01C099814}"/>
          </ac:picMkLst>
        </pc:picChg>
      </pc:sldChg>
      <pc:sldChg chg="delSp modSp add mod ord">
        <pc:chgData name="amen abouhamou" userId="c24df1b709e8dd46" providerId="LiveId" clId="{588EFC97-2001-4CCF-9261-1A39756C0783}" dt="2023-05-04T13:51:02.441" v="838" actId="122"/>
        <pc:sldMkLst>
          <pc:docMk/>
          <pc:sldMk cId="1458895973" sldId="272"/>
        </pc:sldMkLst>
        <pc:spChg chg="mod">
          <ac:chgData name="amen abouhamou" userId="c24df1b709e8dd46" providerId="LiveId" clId="{588EFC97-2001-4CCF-9261-1A39756C0783}" dt="2023-05-04T13:50:08.138" v="824" actId="20577"/>
          <ac:spMkLst>
            <pc:docMk/>
            <pc:sldMk cId="1458895973" sldId="272"/>
            <ac:spMk id="2" creationId="{9AB2EA78-AEB3-469B-9025-3B17201A457B}"/>
          </ac:spMkLst>
        </pc:spChg>
        <pc:spChg chg="mod">
          <ac:chgData name="amen abouhamou" userId="c24df1b709e8dd46" providerId="LiveId" clId="{588EFC97-2001-4CCF-9261-1A39756C0783}" dt="2023-05-04T13:51:02.441" v="838" actId="122"/>
          <ac:spMkLst>
            <pc:docMk/>
            <pc:sldMk cId="1458895973" sldId="272"/>
            <ac:spMk id="3" creationId="{255E1F2F-E259-4EA8-9FFD-3A10AF541859}"/>
          </ac:spMkLst>
        </pc:spChg>
        <pc:picChg chg="del">
          <ac:chgData name="amen abouhamou" userId="c24df1b709e8dd46" providerId="LiveId" clId="{588EFC97-2001-4CCF-9261-1A39756C0783}" dt="2023-05-04T13:49:45.129" v="802" actId="478"/>
          <ac:picMkLst>
            <pc:docMk/>
            <pc:sldMk cId="1458895973" sldId="272"/>
            <ac:picMk id="6" creationId="{1F0E0EAB-C73B-34A8-1F5E-83D01C099814}"/>
          </ac:picMkLst>
        </pc:picChg>
      </pc:sldChg>
      <pc:sldChg chg="delSp modSp add mod ord">
        <pc:chgData name="amen abouhamou" userId="c24df1b709e8dd46" providerId="LiveId" clId="{588EFC97-2001-4CCF-9261-1A39756C0783}" dt="2023-05-04T13:48:41.908" v="797" actId="404"/>
        <pc:sldMkLst>
          <pc:docMk/>
          <pc:sldMk cId="1904899573" sldId="273"/>
        </pc:sldMkLst>
        <pc:spChg chg="mod">
          <ac:chgData name="amen abouhamou" userId="c24df1b709e8dd46" providerId="LiveId" clId="{588EFC97-2001-4CCF-9261-1A39756C0783}" dt="2023-05-04T13:45:50.011" v="776" actId="122"/>
          <ac:spMkLst>
            <pc:docMk/>
            <pc:sldMk cId="1904899573" sldId="273"/>
            <ac:spMk id="2" creationId="{9AB2EA78-AEB3-469B-9025-3B17201A457B}"/>
          </ac:spMkLst>
        </pc:spChg>
        <pc:spChg chg="mod">
          <ac:chgData name="amen abouhamou" userId="c24df1b709e8dd46" providerId="LiveId" clId="{588EFC97-2001-4CCF-9261-1A39756C0783}" dt="2023-05-04T13:48:41.908" v="797" actId="404"/>
          <ac:spMkLst>
            <pc:docMk/>
            <pc:sldMk cId="1904899573" sldId="273"/>
            <ac:spMk id="3" creationId="{255E1F2F-E259-4EA8-9FFD-3A10AF541859}"/>
          </ac:spMkLst>
        </pc:spChg>
        <pc:picChg chg="del">
          <ac:chgData name="amen abouhamou" userId="c24df1b709e8dd46" providerId="LiveId" clId="{588EFC97-2001-4CCF-9261-1A39756C0783}" dt="2023-05-04T13:44:43.718" v="768" actId="478"/>
          <ac:picMkLst>
            <pc:docMk/>
            <pc:sldMk cId="1904899573" sldId="273"/>
            <ac:picMk id="6" creationId="{1F0E0EAB-C73B-34A8-1F5E-83D01C099814}"/>
          </ac:picMkLst>
        </pc:picChg>
      </pc:sldChg>
      <pc:sldChg chg="delSp modSp add mod ord">
        <pc:chgData name="amen abouhamou" userId="c24df1b709e8dd46" providerId="LiveId" clId="{588EFC97-2001-4CCF-9261-1A39756C0783}" dt="2023-05-04T13:44:33.847" v="767" actId="14100"/>
        <pc:sldMkLst>
          <pc:docMk/>
          <pc:sldMk cId="25361044" sldId="274"/>
        </pc:sldMkLst>
        <pc:spChg chg="mod">
          <ac:chgData name="amen abouhamou" userId="c24df1b709e8dd46" providerId="LiveId" clId="{588EFC97-2001-4CCF-9261-1A39756C0783}" dt="2023-05-04T13:44:28.398" v="766" actId="122"/>
          <ac:spMkLst>
            <pc:docMk/>
            <pc:sldMk cId="25361044" sldId="274"/>
            <ac:spMk id="2" creationId="{9AB2EA78-AEB3-469B-9025-3B17201A457B}"/>
          </ac:spMkLst>
        </pc:spChg>
        <pc:spChg chg="mod">
          <ac:chgData name="amen abouhamou" userId="c24df1b709e8dd46" providerId="LiveId" clId="{588EFC97-2001-4CCF-9261-1A39756C0783}" dt="2023-05-04T13:44:33.847" v="767" actId="14100"/>
          <ac:spMkLst>
            <pc:docMk/>
            <pc:sldMk cId="25361044" sldId="274"/>
            <ac:spMk id="3" creationId="{255E1F2F-E259-4EA8-9FFD-3A10AF541859}"/>
          </ac:spMkLst>
        </pc:spChg>
        <pc:picChg chg="del">
          <ac:chgData name="amen abouhamou" userId="c24df1b709e8dd46" providerId="LiveId" clId="{588EFC97-2001-4CCF-9261-1A39756C0783}" dt="2023-05-04T13:36:04.382" v="743" actId="478"/>
          <ac:picMkLst>
            <pc:docMk/>
            <pc:sldMk cId="25361044" sldId="274"/>
            <ac:picMk id="6" creationId="{1F0E0EAB-C73B-34A8-1F5E-83D01C099814}"/>
          </ac:picMkLst>
        </pc:picChg>
      </pc:sldChg>
      <pc:sldChg chg="modSp add mod ord">
        <pc:chgData name="amen abouhamou" userId="c24df1b709e8dd46" providerId="LiveId" clId="{588EFC97-2001-4CCF-9261-1A39756C0783}" dt="2023-05-04T14:34:00.751" v="964" actId="20577"/>
        <pc:sldMkLst>
          <pc:docMk/>
          <pc:sldMk cId="2531752553" sldId="275"/>
        </pc:sldMkLst>
        <pc:spChg chg="mod">
          <ac:chgData name="amen abouhamou" userId="c24df1b709e8dd46" providerId="LiveId" clId="{588EFC97-2001-4CCF-9261-1A39756C0783}" dt="2023-05-04T14:34:00.751" v="964" actId="20577"/>
          <ac:spMkLst>
            <pc:docMk/>
            <pc:sldMk cId="2531752553" sldId="275"/>
            <ac:spMk id="2" creationId="{9AB2EA78-AEB3-469B-9025-3B17201A457B}"/>
          </ac:spMkLst>
        </pc:spChg>
        <pc:spChg chg="mod">
          <ac:chgData name="amen abouhamou" userId="c24df1b709e8dd46" providerId="LiveId" clId="{588EFC97-2001-4CCF-9261-1A39756C0783}" dt="2023-05-04T14:30:44.580" v="962" actId="27636"/>
          <ac:spMkLst>
            <pc:docMk/>
            <pc:sldMk cId="2531752553" sldId="275"/>
            <ac:spMk id="3" creationId="{255E1F2F-E259-4EA8-9FFD-3A10AF541859}"/>
          </ac:spMkLst>
        </pc:spChg>
      </pc:sldChg>
      <pc:sldChg chg="modSp add mod ord">
        <pc:chgData name="amen abouhamou" userId="c24df1b709e8dd46" providerId="LiveId" clId="{588EFC97-2001-4CCF-9261-1A39756C0783}" dt="2023-05-04T15:04:09.679" v="1116" actId="122"/>
        <pc:sldMkLst>
          <pc:docMk/>
          <pc:sldMk cId="3450322947" sldId="276"/>
        </pc:sldMkLst>
        <pc:spChg chg="mod">
          <ac:chgData name="amen abouhamou" userId="c24df1b709e8dd46" providerId="LiveId" clId="{588EFC97-2001-4CCF-9261-1A39756C0783}" dt="2023-05-04T15:01:57.476" v="1098" actId="27636"/>
          <ac:spMkLst>
            <pc:docMk/>
            <pc:sldMk cId="3450322947" sldId="276"/>
            <ac:spMk id="2" creationId="{9AB2EA78-AEB3-469B-9025-3B17201A457B}"/>
          </ac:spMkLst>
        </pc:spChg>
        <pc:spChg chg="mod">
          <ac:chgData name="amen abouhamou" userId="c24df1b709e8dd46" providerId="LiveId" clId="{588EFC97-2001-4CCF-9261-1A39756C0783}" dt="2023-05-04T15:04:09.679" v="1116" actId="122"/>
          <ac:spMkLst>
            <pc:docMk/>
            <pc:sldMk cId="3450322947" sldId="276"/>
            <ac:spMk id="3" creationId="{255E1F2F-E259-4EA8-9FFD-3A10AF541859}"/>
          </ac:spMkLst>
        </pc:spChg>
      </pc:sldChg>
      <pc:sldChg chg="modSp add mod">
        <pc:chgData name="amen abouhamou" userId="c24df1b709e8dd46" providerId="LiveId" clId="{588EFC97-2001-4CCF-9261-1A39756C0783}" dt="2023-05-04T15:01:18.916" v="1091" actId="2710"/>
        <pc:sldMkLst>
          <pc:docMk/>
          <pc:sldMk cId="889285876" sldId="277"/>
        </pc:sldMkLst>
        <pc:spChg chg="mod">
          <ac:chgData name="amen abouhamou" userId="c24df1b709e8dd46" providerId="LiveId" clId="{588EFC97-2001-4CCF-9261-1A39756C0783}" dt="2023-05-04T14:58:11.298" v="1077" actId="20577"/>
          <ac:spMkLst>
            <pc:docMk/>
            <pc:sldMk cId="889285876" sldId="277"/>
            <ac:spMk id="2" creationId="{9AB2EA78-AEB3-469B-9025-3B17201A457B}"/>
          </ac:spMkLst>
        </pc:spChg>
        <pc:spChg chg="mod">
          <ac:chgData name="amen abouhamou" userId="c24df1b709e8dd46" providerId="LiveId" clId="{588EFC97-2001-4CCF-9261-1A39756C0783}" dt="2023-05-04T15:01:18.916" v="1091" actId="2710"/>
          <ac:spMkLst>
            <pc:docMk/>
            <pc:sldMk cId="889285876" sldId="277"/>
            <ac:spMk id="3" creationId="{255E1F2F-E259-4EA8-9FFD-3A10AF541859}"/>
          </ac:spMkLst>
        </pc:spChg>
      </pc:sldChg>
      <pc:sldChg chg="modSp add mod">
        <pc:chgData name="amen abouhamou" userId="c24df1b709e8dd46" providerId="LiveId" clId="{588EFC97-2001-4CCF-9261-1A39756C0783}" dt="2023-05-04T14:57:29.939" v="1070" actId="27636"/>
        <pc:sldMkLst>
          <pc:docMk/>
          <pc:sldMk cId="3291857852" sldId="278"/>
        </pc:sldMkLst>
        <pc:spChg chg="mod">
          <ac:chgData name="amen abouhamou" userId="c24df1b709e8dd46" providerId="LiveId" clId="{588EFC97-2001-4CCF-9261-1A39756C0783}" dt="2023-05-04T14:56:04.793" v="1059" actId="27636"/>
          <ac:spMkLst>
            <pc:docMk/>
            <pc:sldMk cId="3291857852" sldId="278"/>
            <ac:spMk id="2" creationId="{9AB2EA78-AEB3-469B-9025-3B17201A457B}"/>
          </ac:spMkLst>
        </pc:spChg>
        <pc:spChg chg="mod">
          <ac:chgData name="amen abouhamou" userId="c24df1b709e8dd46" providerId="LiveId" clId="{588EFC97-2001-4CCF-9261-1A39756C0783}" dt="2023-05-04T14:57:29.939" v="1070" actId="27636"/>
          <ac:spMkLst>
            <pc:docMk/>
            <pc:sldMk cId="3291857852" sldId="278"/>
            <ac:spMk id="3" creationId="{255E1F2F-E259-4EA8-9FFD-3A10AF541859}"/>
          </ac:spMkLst>
        </pc:spChg>
      </pc:sldChg>
      <pc:sldChg chg="modSp add mod">
        <pc:chgData name="amen abouhamou" userId="c24df1b709e8dd46" providerId="LiveId" clId="{588EFC97-2001-4CCF-9261-1A39756C0783}" dt="2023-05-04T14:52:23.357" v="1052" actId="20577"/>
        <pc:sldMkLst>
          <pc:docMk/>
          <pc:sldMk cId="3901874415" sldId="279"/>
        </pc:sldMkLst>
        <pc:spChg chg="mod">
          <ac:chgData name="amen abouhamou" userId="c24df1b709e8dd46" providerId="LiveId" clId="{588EFC97-2001-4CCF-9261-1A39756C0783}" dt="2023-05-04T14:50:53.064" v="1043" actId="1076"/>
          <ac:spMkLst>
            <pc:docMk/>
            <pc:sldMk cId="3901874415" sldId="279"/>
            <ac:spMk id="2" creationId="{9AB2EA78-AEB3-469B-9025-3B17201A457B}"/>
          </ac:spMkLst>
        </pc:spChg>
        <pc:spChg chg="mod">
          <ac:chgData name="amen abouhamou" userId="c24df1b709e8dd46" providerId="LiveId" clId="{588EFC97-2001-4CCF-9261-1A39756C0783}" dt="2023-05-04T14:52:23.357" v="1052" actId="20577"/>
          <ac:spMkLst>
            <pc:docMk/>
            <pc:sldMk cId="3901874415" sldId="279"/>
            <ac:spMk id="3" creationId="{255E1F2F-E259-4EA8-9FFD-3A10AF541859}"/>
          </ac:spMkLst>
        </pc:spChg>
      </pc:sldChg>
      <pc:sldChg chg="modSp add mod">
        <pc:chgData name="amen abouhamou" userId="c24df1b709e8dd46" providerId="LiveId" clId="{588EFC97-2001-4CCF-9261-1A39756C0783}" dt="2023-05-04T14:43:51.270" v="1014" actId="2710"/>
        <pc:sldMkLst>
          <pc:docMk/>
          <pc:sldMk cId="2941059936" sldId="280"/>
        </pc:sldMkLst>
        <pc:spChg chg="mod">
          <ac:chgData name="amen abouhamou" userId="c24df1b709e8dd46" providerId="LiveId" clId="{588EFC97-2001-4CCF-9261-1A39756C0783}" dt="2023-05-04T14:40:05.736" v="999" actId="20577"/>
          <ac:spMkLst>
            <pc:docMk/>
            <pc:sldMk cId="2941059936" sldId="280"/>
            <ac:spMk id="2" creationId="{9AB2EA78-AEB3-469B-9025-3B17201A457B}"/>
          </ac:spMkLst>
        </pc:spChg>
        <pc:spChg chg="mod">
          <ac:chgData name="amen abouhamou" userId="c24df1b709e8dd46" providerId="LiveId" clId="{588EFC97-2001-4CCF-9261-1A39756C0783}" dt="2023-05-04T14:43:51.270" v="1014" actId="2710"/>
          <ac:spMkLst>
            <pc:docMk/>
            <pc:sldMk cId="2941059936" sldId="280"/>
            <ac:spMk id="3" creationId="{255E1F2F-E259-4EA8-9FFD-3A10AF54185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2641A86-FBF4-4831-9FF4-7B487F3492D7}" type="datetime1">
              <a:rPr lang="fr-FR" smtClean="0"/>
              <a:t>04/05/2023</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713F8BB-B1B5-4D35-A08C-A275931309FC}" type="datetime1">
              <a:rPr lang="fr-FR" smtClean="0"/>
              <a:t>04/05/2023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Qu’est-ce que l’Ethereum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000000"/>
                </a:solidFill>
                <a:effectLst/>
                <a:latin typeface="Consolas" panose="020B0609020204030204" pitchFamily="49" charset="0"/>
                <a:ea typeface="Georgia" panose="02040502050405020303" pitchFamily="18" charset="0"/>
                <a:cs typeface="Times New Roman" panose="02020603050405020304" pitchFamily="18" charset="0"/>
              </a:rPr>
              <a:t>L'Ethereum est une plateforme de blockchain open-source</a:t>
            </a:r>
            <a:endParaRPr lang="fr-FR" sz="1200" dirty="0">
              <a:effectLst/>
              <a:latin typeface="Georgia" panose="02040502050405020303" pitchFamily="18" charset="0"/>
              <a:ea typeface="Georgia" panose="02040502050405020303"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kern="1200" dirty="0">
              <a:solidFill>
                <a:srgbClr val="000000"/>
              </a:solidFill>
              <a:effectLst/>
              <a:latin typeface="Consolas" panose="020B0609020204030204" pitchFamily="49"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dirty="0">
                <a:solidFill>
                  <a:srgbClr val="000000"/>
                </a:solidFill>
                <a:effectLst/>
                <a:latin typeface="Consolas" panose="020B0609020204030204" pitchFamily="49" charset="0"/>
                <a:cs typeface="Times New Roman" panose="02020603050405020304" pitchFamily="18" charset="0"/>
              </a:rPr>
              <a:t>Pourquoi utiliser Ethereum ?	</a:t>
            </a:r>
            <a:r>
              <a:rPr lang="fr-FR" dirty="0">
                <a:solidFill>
                  <a:srgbClr val="FFFFFF"/>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Il a permis de créer des applications décentralisées et des contrats intelligents qui fonctionnent sur une blockchain.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dirty="0">
                <a:solidFill>
                  <a:srgbClr val="000000"/>
                </a:solidFill>
                <a:effectLst/>
                <a:latin typeface="Consolas" panose="020B0609020204030204" pitchFamily="49" charset="0"/>
                <a:ea typeface="+mn-ea"/>
                <a:cs typeface="Times New Roman" panose="02020603050405020304" pitchFamily="18" charset="0"/>
              </a:rPr>
              <a:t>Les avantages de l’Ethereum ?</a:t>
            </a:r>
            <a:r>
              <a:rPr lang="fr-FR" sz="3600" dirty="0">
                <a:solidFill>
                  <a:srgbClr val="FFFFFF"/>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000000"/>
                </a:solidFill>
                <a:effectLst/>
                <a:latin typeface="Consolas" panose="020B0609020204030204" pitchFamily="49" charset="0"/>
                <a:ea typeface="Georgia" panose="02040502050405020303" pitchFamily="18" charset="0"/>
                <a:cs typeface="Times New Roman" panose="02020603050405020304" pitchFamily="18" charset="0"/>
              </a:rPr>
              <a:t>plus résiliente aux attaques et aux pannes, permet des transactions plus rapides et moins coûteuses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solidFill>
                <a:srgbClr val="000000"/>
              </a:solidFill>
              <a:effectLst/>
              <a:latin typeface="Consolas" panose="020B0609020204030204" pitchFamily="49"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dirty="0">
                <a:solidFill>
                  <a:srgbClr val="000000"/>
                </a:solidFill>
                <a:effectLst/>
                <a:latin typeface="Consolas" panose="020B0609020204030204" pitchFamily="49" charset="0"/>
                <a:ea typeface="+mn-ea"/>
                <a:cs typeface="Times New Roman" panose="02020603050405020304" pitchFamily="18" charset="0"/>
              </a:rPr>
              <a:t>Qu'est-ce qu'une application décentralisée (</a:t>
            </a:r>
            <a:r>
              <a:rPr lang="fr-FR" sz="1200" b="1" kern="1200" dirty="0" err="1">
                <a:solidFill>
                  <a:srgbClr val="000000"/>
                </a:solidFill>
                <a:effectLst/>
                <a:latin typeface="Consolas" panose="020B0609020204030204" pitchFamily="49" charset="0"/>
                <a:ea typeface="+mn-ea"/>
                <a:cs typeface="Times New Roman" panose="02020603050405020304" pitchFamily="18" charset="0"/>
              </a:rPr>
              <a:t>DApp</a:t>
            </a:r>
            <a:r>
              <a:rPr lang="fr-FR" sz="1200" b="1" kern="1200" dirty="0">
                <a:solidFill>
                  <a:srgbClr val="000000"/>
                </a:solidFill>
                <a:effectLst/>
                <a:latin typeface="Consolas" panose="020B0609020204030204" pitchFamily="49" charset="0"/>
                <a:ea typeface="+mn-ea"/>
                <a:cs typeface="Times New Roman" panose="02020603050405020304" pitchFamily="18" charset="0"/>
              </a:rPr>
              <a:t>) ?</a:t>
            </a:r>
            <a:r>
              <a:rPr lang="fr-FR" sz="3600" dirty="0">
                <a:solidFill>
                  <a:srgbClr val="FFFFFF"/>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000000"/>
                </a:solidFill>
                <a:effectLst/>
                <a:latin typeface="Consolas" panose="020B0609020204030204" pitchFamily="49" charset="0"/>
                <a:ea typeface="Georgia" panose="02040502050405020303" pitchFamily="18" charset="0"/>
                <a:cs typeface="Times New Roman" panose="02020603050405020304" pitchFamily="18" charset="0"/>
              </a:rPr>
              <a:t>Une application décentralisée (</a:t>
            </a:r>
            <a:r>
              <a:rPr lang="fr-FR" sz="1800" dirty="0" err="1">
                <a:solidFill>
                  <a:srgbClr val="000000"/>
                </a:solidFill>
                <a:effectLst/>
                <a:latin typeface="Consolas" panose="020B0609020204030204" pitchFamily="49" charset="0"/>
                <a:ea typeface="Georgia" panose="02040502050405020303" pitchFamily="18" charset="0"/>
                <a:cs typeface="Times New Roman" panose="02020603050405020304" pitchFamily="18" charset="0"/>
              </a:rPr>
              <a:t>DApp</a:t>
            </a:r>
            <a:r>
              <a:rPr lang="fr-FR" sz="1800" dirty="0">
                <a:solidFill>
                  <a:srgbClr val="000000"/>
                </a:solidFill>
                <a:effectLst/>
                <a:latin typeface="Consolas" panose="020B0609020204030204" pitchFamily="49" charset="0"/>
                <a:ea typeface="Georgia" panose="02040502050405020303" pitchFamily="18" charset="0"/>
                <a:cs typeface="Times New Roman" panose="02020603050405020304" pitchFamily="18" charset="0"/>
              </a:rPr>
              <a:t>) est un programme qui fonctionne sur un réseau décentralisé (ici, la blockchain).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solidFill>
                <a:srgbClr val="000000"/>
              </a:solidFill>
              <a:effectLst/>
              <a:latin typeface="Consolas" panose="020B0609020204030204" pitchFamily="49" charset="0"/>
              <a:ea typeface="Georgia" panose="02040502050405020303"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dirty="0">
                <a:solidFill>
                  <a:srgbClr val="000000"/>
                </a:solidFill>
                <a:effectLst/>
                <a:latin typeface="Consolas" panose="020B0609020204030204" pitchFamily="49" charset="0"/>
                <a:ea typeface="+mn-ea"/>
                <a:cs typeface="Times New Roman" panose="02020603050405020304" pitchFamily="18" charset="0"/>
              </a:rPr>
              <a:t>Qu'est-ce qu'un contrat intelligent (Smart </a:t>
            </a:r>
            <a:r>
              <a:rPr lang="fr-FR" sz="1200" b="1" kern="1200" dirty="0" err="1">
                <a:solidFill>
                  <a:srgbClr val="000000"/>
                </a:solidFill>
                <a:effectLst/>
                <a:latin typeface="Consolas" panose="020B0609020204030204" pitchFamily="49" charset="0"/>
                <a:ea typeface="+mn-ea"/>
                <a:cs typeface="Times New Roman" panose="02020603050405020304" pitchFamily="18" charset="0"/>
              </a:rPr>
              <a:t>Contract</a:t>
            </a:r>
            <a:r>
              <a:rPr lang="fr-FR" sz="1200" b="1" kern="1200" dirty="0">
                <a:solidFill>
                  <a:srgbClr val="000000"/>
                </a:solidFill>
                <a:effectLst/>
                <a:latin typeface="Consolas" panose="020B0609020204030204" pitchFamily="49" charset="0"/>
                <a:ea typeface="+mn-ea"/>
                <a:cs typeface="Times New Roman" panose="02020603050405020304" pitchFamily="18" charset="0"/>
              </a:rPr>
              <a:t>) ?</a:t>
            </a:r>
            <a:r>
              <a:rPr lang="fr-FR" sz="1800" b="1" dirty="0">
                <a:solidFill>
                  <a:srgbClr val="000000"/>
                </a:solidFill>
                <a:effectLst/>
                <a:latin typeface="Consolas" panose="020B0609020204030204" pitchFamily="49" charset="0"/>
                <a:ea typeface="Georgia" panose="02040502050405020303"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000000"/>
                </a:solidFill>
                <a:effectLst/>
                <a:latin typeface="Consolas" panose="020B0609020204030204" pitchFamily="49" charset="0"/>
                <a:ea typeface="Georgia" panose="02040502050405020303" pitchFamily="18" charset="0"/>
                <a:cs typeface="Times New Roman" panose="02020603050405020304" pitchFamily="18" charset="0"/>
              </a:rPr>
              <a:t>Un contrat intelligent est un fichier contenant du code informatique hébergé sur la blockchain. </a:t>
            </a: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04/05/2023</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3</a:t>
            </a:fld>
            <a:endParaRPr lang="en-US"/>
          </a:p>
        </p:txBody>
      </p:sp>
    </p:spTree>
    <p:extLst>
      <p:ext uri="{BB962C8B-B14F-4D97-AF65-F5344CB8AC3E}">
        <p14:creationId xmlns:p14="http://schemas.microsoft.com/office/powerpoint/2010/main" val="1641020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04/05/2023</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2404669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04/05/2023</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4002814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04/05/2023</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2507116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04/05/2023</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424185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04/05/2023</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2110527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04/05/2023</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659294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04/05/2023</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18</a:t>
            </a:fld>
            <a:endParaRPr lang="en-US"/>
          </a:p>
        </p:txBody>
      </p:sp>
    </p:spTree>
    <p:extLst>
      <p:ext uri="{BB962C8B-B14F-4D97-AF65-F5344CB8AC3E}">
        <p14:creationId xmlns:p14="http://schemas.microsoft.com/office/powerpoint/2010/main" val="437022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04/05/2023</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19</a:t>
            </a:fld>
            <a:endParaRPr lang="en-US"/>
          </a:p>
        </p:txBody>
      </p:sp>
    </p:spTree>
    <p:extLst>
      <p:ext uri="{BB962C8B-B14F-4D97-AF65-F5344CB8AC3E}">
        <p14:creationId xmlns:p14="http://schemas.microsoft.com/office/powerpoint/2010/main" val="3242420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04/05/2023</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20</a:t>
            </a:fld>
            <a:endParaRPr lang="en-US"/>
          </a:p>
        </p:txBody>
      </p:sp>
    </p:spTree>
    <p:extLst>
      <p:ext uri="{BB962C8B-B14F-4D97-AF65-F5344CB8AC3E}">
        <p14:creationId xmlns:p14="http://schemas.microsoft.com/office/powerpoint/2010/main" val="1789710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04/05/2023</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21</a:t>
            </a:fld>
            <a:endParaRPr lang="en-US"/>
          </a:p>
        </p:txBody>
      </p:sp>
    </p:spTree>
    <p:extLst>
      <p:ext uri="{BB962C8B-B14F-4D97-AF65-F5344CB8AC3E}">
        <p14:creationId xmlns:p14="http://schemas.microsoft.com/office/powerpoint/2010/main" val="42427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04/05/2023</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1741329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04/05/2023</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22</a:t>
            </a:fld>
            <a:endParaRPr lang="en-US"/>
          </a:p>
        </p:txBody>
      </p:sp>
    </p:spTree>
    <p:extLst>
      <p:ext uri="{BB962C8B-B14F-4D97-AF65-F5344CB8AC3E}">
        <p14:creationId xmlns:p14="http://schemas.microsoft.com/office/powerpoint/2010/main" val="1346257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04/05/2023</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23</a:t>
            </a:fld>
            <a:endParaRPr lang="en-US"/>
          </a:p>
        </p:txBody>
      </p:sp>
    </p:spTree>
    <p:extLst>
      <p:ext uri="{BB962C8B-B14F-4D97-AF65-F5344CB8AC3E}">
        <p14:creationId xmlns:p14="http://schemas.microsoft.com/office/powerpoint/2010/main" val="3350903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04/05/2023</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24</a:t>
            </a:fld>
            <a:endParaRPr lang="en-US"/>
          </a:p>
        </p:txBody>
      </p:sp>
    </p:spTree>
    <p:extLst>
      <p:ext uri="{BB962C8B-B14F-4D97-AF65-F5344CB8AC3E}">
        <p14:creationId xmlns:p14="http://schemas.microsoft.com/office/powerpoint/2010/main" val="2322907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04/05/2023</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3713065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04/05/2023</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1641571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04/05/2023</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2397422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04/05/2023</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1271996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04/05/2023</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775732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04/05/2023</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1907218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e la date 3"/>
          <p:cNvSpPr>
            <a:spLocks noGrp="1"/>
          </p:cNvSpPr>
          <p:nvPr>
            <p:ph type="dt" idx="1"/>
          </p:nvPr>
        </p:nvSpPr>
        <p:spPr/>
        <p:txBody>
          <a:bodyPr/>
          <a:lstStyle/>
          <a:p>
            <a:pPr rtl="0"/>
            <a:fld id="{1713F8BB-B1B5-4D35-A08C-A275931309FC}" type="datetime1">
              <a:rPr lang="fr-FR" smtClean="0"/>
              <a:t>04/05/2023</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1211011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 dirty="0"/>
              <a:t>Modifiez le style du titre</a:t>
            </a:r>
            <a:endParaRPr lang="en-US"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a:t>Modifiez le style des sous-titres du masque</a:t>
            </a:r>
            <a:endParaRPr lang="en-US"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ABA18A1-B72F-49DD-8A51-DC4A9B10C77C}" type="datetime1">
              <a:rPr lang="fr-FR" smtClean="0"/>
              <a:t>04/05/2023</a:t>
            </a:fld>
            <a:endParaRPr lang="en-US"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7A74DDF-14B3-4359-B246-DC1DC867FD8F}" type="datetime1">
              <a:rPr lang="fr-FR" smtClean="0"/>
              <a:t>04/05/2023</a:t>
            </a:fld>
            <a:endParaRPr lang="en-US" dirty="0"/>
          </a:p>
        </p:txBody>
      </p:sp>
      <p:sp>
        <p:nvSpPr>
          <p:cNvPr id="8" name="Espace réservé du pied de page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Espace réservé du numéro de diapositiv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412302"/>
            <a:ext cx="7734300" cy="5759898"/>
          </a:xfrm>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72DB94D9-FA33-4622-B5B0-3A212B55AFC9}" type="datetime1">
              <a:rPr lang="fr-FR" smtClean="0"/>
              <a:t>04/05/2023</a:t>
            </a:fld>
            <a:endParaRPr lang="en-US" dirty="0"/>
          </a:p>
        </p:txBody>
      </p:sp>
      <p:sp>
        <p:nvSpPr>
          <p:cNvPr id="8" name="Espace réservé du pied de page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75162FBC-E467-46B8-ABE1-98D95CFF2BA6}" type="datetime1">
              <a:rPr lang="fr-FR" smtClean="0"/>
              <a:t>04/05/2023</a:t>
            </a:fld>
            <a:endParaRPr lang="en-US"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 dirty="0"/>
              <a:t>Modifiez le style du titre</a:t>
            </a:r>
            <a:endParaRPr lang="en-US"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E7F64E0A-ACF3-44BD-A54D-C44EDE2996DF}" type="datetime1">
              <a:rPr lang="fr-FR" smtClean="0"/>
              <a:t>04/05/2023</a:t>
            </a:fld>
            <a:endParaRPr lang="en-US"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hasCustomPrompt="1"/>
          </p:nvPr>
        </p:nvSpPr>
        <p:spPr>
          <a:xfrm>
            <a:off x="1097280" y="286603"/>
            <a:ext cx="10058400" cy="1450757"/>
          </a:xfrm>
        </p:spPr>
        <p:txBody>
          <a:bodyPr rtlCol="0"/>
          <a:lstStyle>
            <a:lvl1pPr>
              <a:defRPr/>
            </a:lvl1pPr>
          </a:lstStyle>
          <a:p>
            <a:pPr rtl="0"/>
            <a:r>
              <a:rPr lang="fr" dirty="0"/>
              <a:t>Modifiez le style du titre du masque</a:t>
            </a:r>
            <a:endParaRPr lang="en-US"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810B38C-D4F5-42C2-967A-0B7FC97B2621}" type="datetime1">
              <a:rPr lang="fr-FR" smtClean="0"/>
              <a:t>04/05/2023</a:t>
            </a:fld>
            <a:endParaRPr lang="en-US"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a:t>Modifiez le style du titre</a:t>
            </a:r>
            <a:endParaRPr lang="en-US" dirty="0"/>
          </a:p>
        </p:txBody>
      </p:sp>
      <p:sp>
        <p:nvSpPr>
          <p:cNvPr id="3" name="Espace réservé du texte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u texte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76C9646D-2F82-4FD6-98A1-C2A4C26D0529}" type="datetime1">
              <a:rPr lang="fr-FR" smtClean="0"/>
              <a:t>04/05/2023</a:t>
            </a:fld>
            <a:endParaRPr lang="en-US"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lvl1pPr>
          </a:lstStyle>
          <a:p>
            <a:pPr rtl="0"/>
            <a:r>
              <a:rPr lang="fr" dirty="0"/>
              <a:t>Cliquez pour modifier le style du titre du masque</a:t>
            </a:r>
            <a:endParaRPr lang="en-US"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63595C77-250B-4737-9E4A-69E5939CBC16}" type="datetime1">
              <a:rPr lang="fr-FR" smtClean="0"/>
              <a:t>04/05/2023</a:t>
            </a:fld>
            <a:endParaRPr lang="en-US"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8C7E81F3-FFCD-4236-B158-26C78CAC6E11}" type="datetime1">
              <a:rPr lang="fr-FR" smtClean="0"/>
              <a:t>04/05/2023</a:t>
            </a:fld>
            <a:endParaRPr lang="en-US"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a:t>Modifiez le style du titre</a:t>
            </a:r>
            <a:endParaRPr lang="en-US" dirty="0"/>
          </a:p>
        </p:txBody>
      </p:sp>
      <p:sp>
        <p:nvSpPr>
          <p:cNvPr id="3" name="Espace réservé du contenu 2"/>
          <p:cNvSpPr>
            <a:spLocks noGrp="1"/>
          </p:cNvSpPr>
          <p:nvPr>
            <p:ph idx="1"/>
          </p:nvPr>
        </p:nvSpPr>
        <p:spPr>
          <a:xfrm>
            <a:off x="5458984" y="812799"/>
            <a:ext cx="5928344" cy="5294757"/>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 dirty="0"/>
              <a:t>Modifiez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fld id="{0A97361A-7C50-452A-9761-2F2CCDC29838}" type="datetime1">
              <a:rPr lang="fr-FR" smtClean="0"/>
              <a:t>04/05/2023</a:t>
            </a:fld>
            <a:endParaRPr lang="en-US"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Espace réservé a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a:t>Cliquez sur l'icône pour ajouter une image</a:t>
            </a:r>
            <a:endParaRPr lang="en-US"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pPr rtl="0"/>
            <a:fld id="{7E208F8F-9785-4D7E-B2D7-6FB9149CAF24}" type="datetime1">
              <a:rPr lang="fr-FR" smtClean="0"/>
              <a:t>04/05/2023</a:t>
            </a:fld>
            <a:endParaRPr lang="en-US"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33CD2423-DC0C-47A2-8916-10643EB35EC9}" type="datetime1">
              <a:rPr lang="fr-FR" smtClean="0"/>
              <a:t>04/05/2023</a:t>
            </a:fld>
            <a:endParaRPr lang="en-US"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a:t>
            </a:fld>
            <a:endParaRPr lang="en-US"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algn="ctr" rtl="0"/>
            <a:r>
              <a:rPr lang="fr-FR" dirty="0"/>
              <a:t>L’Ethereum et l’économie</a:t>
            </a:r>
            <a:endParaRPr lang="fr" sz="8000" dirty="0"/>
          </a:p>
        </p:txBody>
      </p:sp>
      <p:sp>
        <p:nvSpPr>
          <p:cNvPr id="3" name="Sous-titr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55000" lnSpcReduction="20000"/>
          </a:bodyPr>
          <a:lstStyle/>
          <a:p>
            <a:pPr algn="ctr"/>
            <a:r>
              <a:rPr lang="fr-FR" b="1" dirty="0">
                <a:effectLst/>
              </a:rPr>
              <a:t>LAZRAK NISSRINE </a:t>
            </a:r>
          </a:p>
          <a:p>
            <a:pPr algn="ctr"/>
            <a:r>
              <a:rPr lang="fr-FR" b="1" dirty="0">
                <a:effectLst/>
              </a:rPr>
              <a:t>ABOUHAMOU AMEN</a:t>
            </a:r>
            <a:endParaRPr lang="fr-FR" dirty="0">
              <a:effectLst/>
            </a:endParaRPr>
          </a:p>
          <a:p>
            <a:pPr algn="ctr"/>
            <a:r>
              <a:rPr lang="fr-FR" b="1" dirty="0">
                <a:effectLst/>
              </a:rPr>
              <a:t>BELDILMI GUILLAUME</a:t>
            </a:r>
            <a:endParaRPr lang="fr" dirty="0"/>
          </a:p>
          <a:p>
            <a:pPr rtl="0"/>
            <a:endParaRPr lang="fr" sz="2400" dirty="0">
              <a:solidFill>
                <a:schemeClr val="tx1">
                  <a:lumMod val="85000"/>
                  <a:lumOff val="15000"/>
                </a:schemeClr>
              </a:solidFill>
            </a:endParaRPr>
          </a:p>
        </p:txBody>
      </p:sp>
      <p:pic>
        <p:nvPicPr>
          <p:cNvPr id="5" name="Image 4" descr="Image contenant un bâtiment, un siège, un banc, un côté&#10;&#10;Description générée automatiquemen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Connecteur droit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1146048"/>
          </a:xfrm>
        </p:spPr>
        <p:txBody>
          <a:bodyPr rtlCol="0" anchor="ctr">
            <a:normAutofit fontScale="90000"/>
          </a:bodyPr>
          <a:lstStyle/>
          <a:p>
            <a:pPr algn="ctr"/>
            <a:r>
              <a:rPr lang="fr-FR" sz="4800" i="1" dirty="0">
                <a:solidFill>
                  <a:srgbClr val="FFFFFF"/>
                </a:solidFill>
              </a:rPr>
              <a:t>L’analyse de PESTEL de l’Ethereum</a:t>
            </a:r>
            <a:endParaRPr lang="fr"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 4" descr="Une image contenant texte, cercle, capture d’écran&#10;&#10;Description générée automatiquement">
            <a:extLst>
              <a:ext uri="{FF2B5EF4-FFF2-40B4-BE49-F238E27FC236}">
                <a16:creationId xmlns:a16="http://schemas.microsoft.com/office/drawing/2014/main" id="{2FC59BF9-420C-5BC8-71B5-981A20FB1D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0272" y="1652293"/>
            <a:ext cx="4812416" cy="5117202"/>
          </a:xfrm>
          <a:prstGeom prst="rect">
            <a:avLst/>
          </a:prstGeom>
        </p:spPr>
      </p:pic>
      <p:sp>
        <p:nvSpPr>
          <p:cNvPr id="6" name="Organigramme : Connecteur 5">
            <a:extLst>
              <a:ext uri="{FF2B5EF4-FFF2-40B4-BE49-F238E27FC236}">
                <a16:creationId xmlns:a16="http://schemas.microsoft.com/office/drawing/2014/main" id="{42E78BA6-91FF-01BE-4751-A5D2FBA13A80}"/>
              </a:ext>
            </a:extLst>
          </p:cNvPr>
          <p:cNvSpPr/>
          <p:nvPr/>
        </p:nvSpPr>
        <p:spPr>
          <a:xfrm>
            <a:off x="4904001" y="3100911"/>
            <a:ext cx="2382455" cy="2219966"/>
          </a:xfrm>
          <a:prstGeom prst="flowChartConnector">
            <a:avLst/>
          </a:prstGeom>
          <a:solidFill>
            <a:srgbClr val="C0E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8E0A4B0-D8DB-1996-61F0-3062A561FF50}"/>
              </a:ext>
            </a:extLst>
          </p:cNvPr>
          <p:cNvSpPr txBox="1"/>
          <p:nvPr/>
        </p:nvSpPr>
        <p:spPr>
          <a:xfrm>
            <a:off x="4960530" y="3851663"/>
            <a:ext cx="2382455" cy="646331"/>
          </a:xfrm>
          <a:prstGeom prst="rect">
            <a:avLst/>
          </a:prstGeom>
          <a:noFill/>
        </p:spPr>
        <p:txBody>
          <a:bodyPr wrap="square" rtlCol="0">
            <a:spAutoFit/>
          </a:bodyPr>
          <a:lstStyle/>
          <a:p>
            <a:r>
              <a:rPr lang="fr-FR" sz="3600" dirty="0">
                <a:solidFill>
                  <a:schemeClr val="bg1"/>
                </a:solidFill>
              </a:rPr>
              <a:t>P.E.S.T.E.L.</a:t>
            </a:r>
          </a:p>
        </p:txBody>
      </p:sp>
    </p:spTree>
    <p:extLst>
      <p:ext uri="{BB962C8B-B14F-4D97-AF65-F5344CB8AC3E}">
        <p14:creationId xmlns:p14="http://schemas.microsoft.com/office/powerpoint/2010/main" val="2979732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1146048"/>
          </a:xfrm>
        </p:spPr>
        <p:txBody>
          <a:bodyPr rtlCol="0" anchor="ctr">
            <a:normAutofit/>
          </a:bodyPr>
          <a:lstStyle/>
          <a:p>
            <a:pPr algn="ctr"/>
            <a:r>
              <a:rPr lang="fr-FR" sz="4800" i="1" dirty="0">
                <a:solidFill>
                  <a:srgbClr val="FFFFFF"/>
                </a:solidFill>
              </a:rPr>
              <a:t>Politique ( </a:t>
            </a:r>
            <a:r>
              <a:rPr lang="fr-FR" sz="4800" i="1" dirty="0" err="1">
                <a:solidFill>
                  <a:srgbClr val="FFFFFF"/>
                </a:solidFill>
              </a:rPr>
              <a:t>Political</a:t>
            </a:r>
            <a:r>
              <a:rPr lang="fr-FR" sz="4800" i="1" dirty="0">
                <a:solidFill>
                  <a:srgbClr val="FFFFFF"/>
                </a:solidFill>
              </a:rPr>
              <a:t> )</a:t>
            </a:r>
            <a:endParaRPr lang="fr"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0" y="1801368"/>
            <a:ext cx="12190459" cy="5056632"/>
          </a:xfrm>
        </p:spPr>
        <p:txBody>
          <a:bodyPr rtlCol="0">
            <a:normAutofit fontScale="92500"/>
          </a:bodyPr>
          <a:lstStyle/>
          <a:p>
            <a:pPr algn="ctr">
              <a:lnSpc>
                <a:spcPct val="400000"/>
              </a:lnSpc>
            </a:pPr>
            <a:r>
              <a:rPr lang="fr-FR" sz="1900" dirty="0">
                <a:solidFill>
                  <a:srgbClr val="FFFFFF"/>
                </a:solidFill>
              </a:rPr>
              <a:t>Ethereum possède une blockchain publique et accessible à tous</a:t>
            </a:r>
          </a:p>
          <a:p>
            <a:pPr algn="ctr">
              <a:lnSpc>
                <a:spcPct val="400000"/>
              </a:lnSpc>
            </a:pPr>
            <a:r>
              <a:rPr lang="fr-FR" sz="1900" dirty="0">
                <a:solidFill>
                  <a:srgbClr val="FFFFFF"/>
                </a:solidFill>
              </a:rPr>
              <a:t>Ethereum est censé être incorruptible, mais reste sensible aux attaques de type 51%.</a:t>
            </a:r>
          </a:p>
          <a:p>
            <a:pPr algn="ctr">
              <a:lnSpc>
                <a:spcPct val="400000"/>
              </a:lnSpc>
            </a:pPr>
            <a:r>
              <a:rPr lang="fr-FR" sz="1900" dirty="0">
                <a:solidFill>
                  <a:srgbClr val="FFFFFF"/>
                </a:solidFill>
              </a:rPr>
              <a:t>Ethereum nécessite l'implication de la communauté pour fonctionner correctement.</a:t>
            </a:r>
          </a:p>
        </p:txBody>
      </p:sp>
    </p:spTree>
    <p:extLst>
      <p:ext uri="{BB962C8B-B14F-4D97-AF65-F5344CB8AC3E}">
        <p14:creationId xmlns:p14="http://schemas.microsoft.com/office/powerpoint/2010/main" val="25361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1146048"/>
          </a:xfrm>
        </p:spPr>
        <p:txBody>
          <a:bodyPr rtlCol="0" anchor="ctr">
            <a:normAutofit/>
          </a:bodyPr>
          <a:lstStyle/>
          <a:p>
            <a:pPr algn="ctr"/>
            <a:r>
              <a:rPr lang="fr-FR" sz="4800" i="1" dirty="0">
                <a:solidFill>
                  <a:srgbClr val="FFFFFF"/>
                </a:solidFill>
              </a:rPr>
              <a:t>Economie ( </a:t>
            </a:r>
            <a:r>
              <a:rPr lang="fr-FR" sz="4800" i="1" dirty="0" err="1">
                <a:solidFill>
                  <a:srgbClr val="FFFFFF"/>
                </a:solidFill>
              </a:rPr>
              <a:t>Economic</a:t>
            </a:r>
            <a:r>
              <a:rPr lang="fr-FR" sz="4800" i="1" dirty="0">
                <a:solidFill>
                  <a:srgbClr val="FFFFFF"/>
                </a:solidFill>
              </a:rPr>
              <a:t>)</a:t>
            </a:r>
            <a:endParaRPr lang="fr"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0" y="1905000"/>
            <a:ext cx="12190459" cy="4953000"/>
          </a:xfrm>
        </p:spPr>
        <p:txBody>
          <a:bodyPr rtlCol="0">
            <a:normAutofit/>
          </a:bodyPr>
          <a:lstStyle/>
          <a:p>
            <a:pPr algn="ctr">
              <a:lnSpc>
                <a:spcPct val="300000"/>
              </a:lnSpc>
            </a:pPr>
            <a:r>
              <a:rPr lang="fr-FR" sz="1800" dirty="0">
                <a:solidFill>
                  <a:srgbClr val="FFFFFF"/>
                </a:solidFill>
              </a:rPr>
              <a:t>La valeur de l'Ether est assez volatile</a:t>
            </a:r>
          </a:p>
          <a:p>
            <a:pPr algn="ctr">
              <a:lnSpc>
                <a:spcPct val="300000"/>
              </a:lnSpc>
            </a:pPr>
            <a:r>
              <a:rPr lang="fr-FR" sz="1800" dirty="0">
                <a:solidFill>
                  <a:srgbClr val="FFFFFF"/>
                </a:solidFill>
              </a:rPr>
              <a:t>Coût de la plateforme très élevée et répartie sur un nombre limité d'utilisateurs</a:t>
            </a:r>
          </a:p>
          <a:p>
            <a:pPr algn="ctr">
              <a:lnSpc>
                <a:spcPct val="300000"/>
              </a:lnSpc>
            </a:pPr>
            <a:r>
              <a:rPr lang="fr-FR" sz="1800" dirty="0">
                <a:solidFill>
                  <a:srgbClr val="FFFFFF"/>
                </a:solidFill>
              </a:rPr>
              <a:t>La valeur de l'Ether est influencée par l'offre et la demande sur le marché, ainsi que par les conditions économiques globales.</a:t>
            </a:r>
          </a:p>
        </p:txBody>
      </p:sp>
    </p:spTree>
    <p:extLst>
      <p:ext uri="{BB962C8B-B14F-4D97-AF65-F5344CB8AC3E}">
        <p14:creationId xmlns:p14="http://schemas.microsoft.com/office/powerpoint/2010/main" val="1904899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1146048"/>
          </a:xfrm>
        </p:spPr>
        <p:txBody>
          <a:bodyPr rtlCol="0" anchor="ctr">
            <a:normAutofit/>
          </a:bodyPr>
          <a:lstStyle/>
          <a:p>
            <a:pPr algn="ctr"/>
            <a:r>
              <a:rPr lang="fr-FR" sz="4800" i="1" dirty="0">
                <a:solidFill>
                  <a:srgbClr val="FFFFFF"/>
                </a:solidFill>
              </a:rPr>
              <a:t>Social (Social)</a:t>
            </a:r>
            <a:endParaRPr lang="fr"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0" y="2322740"/>
            <a:ext cx="12190459" cy="4535260"/>
          </a:xfrm>
        </p:spPr>
        <p:txBody>
          <a:bodyPr rtlCol="0">
            <a:normAutofit/>
          </a:bodyPr>
          <a:lstStyle/>
          <a:p>
            <a:pPr marL="342900" lvl="0" indent="-342900" algn="ctr">
              <a:lnSpc>
                <a:spcPct val="300000"/>
              </a:lnSpc>
              <a:buFont typeface="Consolas" panose="020B0609020204030204" pitchFamily="49" charset="0"/>
              <a:buChar char="-"/>
            </a:pPr>
            <a:r>
              <a:rPr lang="fr-FR" dirty="0">
                <a:solidFill>
                  <a:srgbClr val="FFFFFF"/>
                </a:solidFill>
              </a:rPr>
              <a:t>Ethereum est une plateforme ouverte</a:t>
            </a:r>
          </a:p>
          <a:p>
            <a:pPr marL="342900" lvl="0" indent="-342900" algn="ctr">
              <a:lnSpc>
                <a:spcPct val="300000"/>
              </a:lnSpc>
              <a:buFont typeface="Consolas" panose="020B0609020204030204" pitchFamily="49" charset="0"/>
              <a:buChar char="-"/>
            </a:pPr>
            <a:r>
              <a:rPr lang="fr-FR" dirty="0">
                <a:solidFill>
                  <a:srgbClr val="FFFFFF"/>
                </a:solidFill>
              </a:rPr>
              <a:t>Ethereum est une plateforme décentralisée</a:t>
            </a:r>
          </a:p>
        </p:txBody>
      </p:sp>
    </p:spTree>
    <p:extLst>
      <p:ext uri="{BB962C8B-B14F-4D97-AF65-F5344CB8AC3E}">
        <p14:creationId xmlns:p14="http://schemas.microsoft.com/office/powerpoint/2010/main" val="1458895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1146048"/>
          </a:xfrm>
        </p:spPr>
        <p:txBody>
          <a:bodyPr rtlCol="0" anchor="ctr">
            <a:normAutofit/>
          </a:bodyPr>
          <a:lstStyle/>
          <a:p>
            <a:pPr lvl="0" algn="ctr" rtl="0"/>
            <a:r>
              <a:rPr lang="fr-FR" sz="4800" i="1" dirty="0">
                <a:solidFill>
                  <a:srgbClr val="FFFFFF"/>
                </a:solidFill>
              </a:rPr>
              <a:t>Technologies ( </a:t>
            </a:r>
            <a:r>
              <a:rPr lang="fr-FR" sz="4800" i="1" dirty="0" err="1">
                <a:solidFill>
                  <a:srgbClr val="FFFFFF"/>
                </a:solidFill>
              </a:rPr>
              <a:t>Technological</a:t>
            </a:r>
            <a:r>
              <a:rPr lang="fr-FR" sz="4800" i="1" dirty="0">
                <a:solidFill>
                  <a:srgbClr val="FFFFFF"/>
                </a:solidFill>
              </a:rPr>
              <a:t>)</a:t>
            </a:r>
            <a:endParaRPr lang="fr"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0" y="2322740"/>
            <a:ext cx="12190459" cy="4535260"/>
          </a:xfrm>
        </p:spPr>
        <p:txBody>
          <a:bodyPr rtlCol="0">
            <a:normAutofit fontScale="92500" lnSpcReduction="10000"/>
          </a:bodyPr>
          <a:lstStyle/>
          <a:p>
            <a:pPr algn="ctr">
              <a:lnSpc>
                <a:spcPct val="310000"/>
              </a:lnSpc>
            </a:pPr>
            <a:r>
              <a:rPr lang="fr-FR" sz="1900" dirty="0">
                <a:solidFill>
                  <a:srgbClr val="FFFFFF"/>
                </a:solidFill>
              </a:rPr>
              <a:t>Ethereum est une plateforme très complexe, ce qui peut la rendre peu accessible</a:t>
            </a:r>
          </a:p>
          <a:p>
            <a:pPr algn="ctr">
              <a:lnSpc>
                <a:spcPct val="310000"/>
              </a:lnSpc>
            </a:pPr>
            <a:r>
              <a:rPr lang="fr-FR" sz="1900" dirty="0">
                <a:solidFill>
                  <a:srgbClr val="FFFFFF"/>
                </a:solidFill>
              </a:rPr>
              <a:t>Ethereum nécessite une puissance de calcul importante pour fonctionner correctement.</a:t>
            </a:r>
          </a:p>
          <a:p>
            <a:pPr algn="ctr">
              <a:lnSpc>
                <a:spcPct val="310000"/>
              </a:lnSpc>
            </a:pPr>
            <a:r>
              <a:rPr lang="fr-FR" sz="1900" dirty="0">
                <a:solidFill>
                  <a:srgbClr val="FFFFFF"/>
                </a:solidFill>
              </a:rPr>
              <a:t>Le développement de la technologie Ethereum nécessite une équipe de développeurs qualifiée importante</a:t>
            </a:r>
          </a:p>
        </p:txBody>
      </p:sp>
    </p:spTree>
    <p:extLst>
      <p:ext uri="{BB962C8B-B14F-4D97-AF65-F5344CB8AC3E}">
        <p14:creationId xmlns:p14="http://schemas.microsoft.com/office/powerpoint/2010/main" val="2301651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1146048"/>
          </a:xfrm>
        </p:spPr>
        <p:txBody>
          <a:bodyPr rtlCol="0" anchor="ctr">
            <a:normAutofit/>
          </a:bodyPr>
          <a:lstStyle/>
          <a:p>
            <a:r>
              <a:rPr lang="fr-FR" sz="4800" i="1" dirty="0">
                <a:solidFill>
                  <a:srgbClr val="FFFFFF"/>
                </a:solidFill>
              </a:rPr>
              <a:t>Environnement ( </a:t>
            </a:r>
            <a:r>
              <a:rPr lang="fr-FR" sz="4800" i="1" dirty="0" err="1">
                <a:solidFill>
                  <a:srgbClr val="FFFFFF"/>
                </a:solidFill>
              </a:rPr>
              <a:t>Environmental</a:t>
            </a:r>
            <a:r>
              <a:rPr lang="fr-FR" sz="4800" i="1" dirty="0">
                <a:solidFill>
                  <a:srgbClr val="FFFFFF"/>
                </a:solidFill>
              </a:rPr>
              <a:t>)</a:t>
            </a:r>
            <a:endParaRPr lang="fr"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0" y="2322740"/>
            <a:ext cx="12190459" cy="4535260"/>
          </a:xfrm>
        </p:spPr>
        <p:txBody>
          <a:bodyPr rtlCol="0">
            <a:normAutofit/>
          </a:bodyPr>
          <a:lstStyle/>
          <a:p>
            <a:pPr algn="ctr">
              <a:lnSpc>
                <a:spcPct val="400000"/>
              </a:lnSpc>
            </a:pPr>
            <a:r>
              <a:rPr lang="fr-FR" sz="1800" dirty="0">
                <a:solidFill>
                  <a:srgbClr val="FFFFFF"/>
                </a:solidFill>
              </a:rPr>
              <a:t>Peut entrer en conflit avec les lois environnementales</a:t>
            </a:r>
          </a:p>
          <a:p>
            <a:pPr algn="ctr">
              <a:lnSpc>
                <a:spcPct val="400000"/>
              </a:lnSpc>
            </a:pPr>
            <a:r>
              <a:rPr lang="fr-FR" sz="1800" dirty="0">
                <a:solidFill>
                  <a:srgbClr val="FFFFFF"/>
                </a:solidFill>
              </a:rPr>
              <a:t>Peut entrer en conflit avec des ONG qui luttent contre le réchauffement climatique.</a:t>
            </a:r>
          </a:p>
          <a:p>
            <a:pPr algn="ctr">
              <a:lnSpc>
                <a:spcPct val="400000"/>
              </a:lnSpc>
            </a:pPr>
            <a:r>
              <a:rPr lang="fr-FR" sz="1800" dirty="0">
                <a:solidFill>
                  <a:srgbClr val="FFFFFF"/>
                </a:solidFill>
              </a:rPr>
              <a:t>Responsabilité environnementale -&gt; vers une énergie décarbonée</a:t>
            </a:r>
          </a:p>
        </p:txBody>
      </p:sp>
    </p:spTree>
    <p:extLst>
      <p:ext uri="{BB962C8B-B14F-4D97-AF65-F5344CB8AC3E}">
        <p14:creationId xmlns:p14="http://schemas.microsoft.com/office/powerpoint/2010/main" val="2948759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1146048"/>
          </a:xfrm>
        </p:spPr>
        <p:txBody>
          <a:bodyPr rtlCol="0" anchor="ctr">
            <a:normAutofit/>
          </a:bodyPr>
          <a:lstStyle/>
          <a:p>
            <a:pPr lvl="0" algn="ctr" rtl="0"/>
            <a:r>
              <a:rPr lang="fr-FR" sz="4800" i="1" dirty="0">
                <a:solidFill>
                  <a:srgbClr val="FFFFFF"/>
                </a:solidFill>
              </a:rPr>
              <a:t>Légalisation ( Legal)</a:t>
            </a:r>
            <a:endParaRPr lang="fr"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0" y="2322740"/>
            <a:ext cx="12190459" cy="4535260"/>
          </a:xfrm>
        </p:spPr>
        <p:txBody>
          <a:bodyPr rtlCol="0">
            <a:normAutofit/>
          </a:bodyPr>
          <a:lstStyle/>
          <a:p>
            <a:pPr marL="342900" lvl="0" indent="-342900" algn="ctr">
              <a:lnSpc>
                <a:spcPct val="300000"/>
              </a:lnSpc>
              <a:buFont typeface="Consolas" panose="020B0609020204030204" pitchFamily="49" charset="0"/>
              <a:buChar char="-"/>
            </a:pPr>
            <a:r>
              <a:rPr lang="fr-FR" sz="2000" dirty="0">
                <a:solidFill>
                  <a:srgbClr val="FFFFFF"/>
                </a:solidFill>
              </a:rPr>
              <a:t>Normes et réglementations en matière de crypto-monnaie, de protection des données et de vie privée.</a:t>
            </a:r>
          </a:p>
          <a:p>
            <a:pPr marL="525780" algn="ctr">
              <a:lnSpc>
                <a:spcPct val="300000"/>
              </a:lnSpc>
            </a:pPr>
            <a:r>
              <a:rPr lang="fr-FR" sz="2000" dirty="0">
                <a:solidFill>
                  <a:srgbClr val="FFFFFF"/>
                </a:solidFill>
              </a:rPr>
              <a:t> </a:t>
            </a:r>
          </a:p>
          <a:p>
            <a:pPr lvl="0" algn="ctr">
              <a:lnSpc>
                <a:spcPct val="300000"/>
              </a:lnSpc>
            </a:pPr>
            <a:r>
              <a:rPr lang="fr-FR" sz="2000" dirty="0">
                <a:solidFill>
                  <a:srgbClr val="FFFFFF"/>
                </a:solidFill>
              </a:rPr>
              <a:t>Normes et réglementations internationales et environnementales. </a:t>
            </a:r>
          </a:p>
        </p:txBody>
      </p:sp>
    </p:spTree>
    <p:extLst>
      <p:ext uri="{BB962C8B-B14F-4D97-AF65-F5344CB8AC3E}">
        <p14:creationId xmlns:p14="http://schemas.microsoft.com/office/powerpoint/2010/main" val="4209740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1146048"/>
          </a:xfrm>
        </p:spPr>
        <p:txBody>
          <a:bodyPr rtlCol="0" anchor="ctr">
            <a:normAutofit fontScale="90000"/>
          </a:bodyPr>
          <a:lstStyle/>
          <a:p>
            <a:pPr algn="ctr"/>
            <a:r>
              <a:rPr lang="fr-FR" sz="4800" i="1" dirty="0">
                <a:solidFill>
                  <a:srgbClr val="FFFFFF"/>
                </a:solidFill>
              </a:rPr>
              <a:t>L'analyse de Porter de l’Ethereum : Les 5+1 forces décryptées</a:t>
            </a:r>
            <a:endParaRPr lang="fr"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Image 7" descr="Une image contenant texte, capture d’écran, Police, logo&#10;&#10;Description générée automatiquement">
            <a:extLst>
              <a:ext uri="{FF2B5EF4-FFF2-40B4-BE49-F238E27FC236}">
                <a16:creationId xmlns:a16="http://schemas.microsoft.com/office/drawing/2014/main" id="{8D3D1E72-C27F-6249-2DF8-698B34B10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47" y="1905000"/>
            <a:ext cx="10988455" cy="4567049"/>
          </a:xfrm>
          <a:prstGeom prst="rect">
            <a:avLst/>
          </a:prstGeom>
        </p:spPr>
      </p:pic>
    </p:spTree>
    <p:extLst>
      <p:ext uri="{BB962C8B-B14F-4D97-AF65-F5344CB8AC3E}">
        <p14:creationId xmlns:p14="http://schemas.microsoft.com/office/powerpoint/2010/main" val="3887330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0" y="301834"/>
            <a:ext cx="12188951" cy="1719072"/>
          </a:xfrm>
        </p:spPr>
        <p:txBody>
          <a:bodyPr rtlCol="0" anchor="ctr">
            <a:normAutofit fontScale="90000"/>
          </a:bodyPr>
          <a:lstStyle/>
          <a:p>
            <a:pPr algn="ctr"/>
            <a:br>
              <a:rPr lang="fr-FR" sz="4800" i="1" dirty="0">
                <a:solidFill>
                  <a:srgbClr val="FFFFFF"/>
                </a:solidFill>
              </a:rPr>
            </a:br>
            <a:r>
              <a:rPr lang="fr-FR" sz="4800" i="1" dirty="0">
                <a:solidFill>
                  <a:srgbClr val="FFFFFF"/>
                </a:solidFill>
              </a:rPr>
              <a:t>Menace de nouveaux entrants </a:t>
            </a:r>
            <a:br>
              <a:rPr lang="fr-FR" sz="4800" i="1" dirty="0">
                <a:solidFill>
                  <a:srgbClr val="FFFFFF"/>
                </a:solidFill>
              </a:rPr>
            </a:br>
            <a:r>
              <a:rPr lang="fr-FR" sz="4800" i="1" dirty="0">
                <a:solidFill>
                  <a:srgbClr val="FFFFFF"/>
                </a:solidFill>
              </a:rPr>
              <a:t>( </a:t>
            </a:r>
            <a:r>
              <a:rPr lang="fr-FR" sz="4800" i="1" dirty="0" err="1">
                <a:solidFill>
                  <a:srgbClr val="FFFFFF"/>
                </a:solidFill>
              </a:rPr>
              <a:t>Threat</a:t>
            </a:r>
            <a:r>
              <a:rPr lang="fr-FR" sz="4800" i="1" dirty="0">
                <a:solidFill>
                  <a:srgbClr val="FFFFFF"/>
                </a:solidFill>
              </a:rPr>
              <a:t> of new entrants )</a:t>
            </a:r>
            <a:br>
              <a:rPr lang="fr-FR" sz="4800" i="1" dirty="0">
                <a:solidFill>
                  <a:srgbClr val="FFFFFF"/>
                </a:solidFill>
              </a:rPr>
            </a:br>
            <a:endParaRPr lang="fr"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0" y="2322740"/>
            <a:ext cx="12190459" cy="4535260"/>
          </a:xfrm>
        </p:spPr>
        <p:txBody>
          <a:bodyPr rtlCol="0">
            <a:normAutofit fontScale="92500" lnSpcReduction="10000"/>
          </a:bodyPr>
          <a:lstStyle/>
          <a:p>
            <a:pPr algn="ctr">
              <a:lnSpc>
                <a:spcPct val="300000"/>
              </a:lnSpc>
            </a:pPr>
            <a:r>
              <a:rPr lang="fr-FR" sz="2000" dirty="0">
                <a:solidFill>
                  <a:srgbClr val="FFFFFF"/>
                </a:solidFill>
              </a:rPr>
              <a:t>L'Ethereum est une plateforme open-source</a:t>
            </a:r>
          </a:p>
          <a:p>
            <a:pPr algn="ctr">
              <a:lnSpc>
                <a:spcPct val="300000"/>
              </a:lnSpc>
            </a:pPr>
            <a:r>
              <a:rPr lang="fr-FR" sz="2000" dirty="0">
                <a:solidFill>
                  <a:srgbClr val="FFFFFF"/>
                </a:solidFill>
              </a:rPr>
              <a:t>la complexité de la technologie blockchain peut décourager certains développeurs novices.</a:t>
            </a:r>
          </a:p>
          <a:p>
            <a:pPr algn="ctr">
              <a:lnSpc>
                <a:spcPct val="300000"/>
              </a:lnSpc>
            </a:pPr>
            <a:r>
              <a:rPr lang="fr-FR" sz="2000" dirty="0">
                <a:solidFill>
                  <a:srgbClr val="FFFFFF"/>
                </a:solidFill>
              </a:rPr>
              <a:t>l'Ethereum dispose d'un réseau solide de développeurs et d'utilisateurs, ce qui rend difficile pour les nouveaux venus de rivaliser avec sa communauté</a:t>
            </a:r>
          </a:p>
        </p:txBody>
      </p:sp>
    </p:spTree>
    <p:extLst>
      <p:ext uri="{BB962C8B-B14F-4D97-AF65-F5344CB8AC3E}">
        <p14:creationId xmlns:p14="http://schemas.microsoft.com/office/powerpoint/2010/main" val="2531752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66029" y="448056"/>
            <a:ext cx="10058400" cy="1969008"/>
          </a:xfrm>
        </p:spPr>
        <p:txBody>
          <a:bodyPr rtlCol="0" anchor="ctr">
            <a:normAutofit fontScale="90000"/>
          </a:bodyPr>
          <a:lstStyle/>
          <a:p>
            <a:pPr lvl="0" algn="ctr" rtl="0"/>
            <a:r>
              <a:rPr lang="fr-FR" sz="4800" i="1" dirty="0">
                <a:solidFill>
                  <a:srgbClr val="FFFFFF"/>
                </a:solidFill>
              </a:rPr>
              <a:t>Pouvoir de négociation des fournisseurs </a:t>
            </a:r>
            <a:br>
              <a:rPr lang="fr-FR" sz="4800" i="1" dirty="0">
                <a:solidFill>
                  <a:srgbClr val="FFFFFF"/>
                </a:solidFill>
              </a:rPr>
            </a:br>
            <a:r>
              <a:rPr lang="fr-FR" sz="4800" i="1" dirty="0">
                <a:solidFill>
                  <a:srgbClr val="FFFFFF"/>
                </a:solidFill>
              </a:rPr>
              <a:t>( </a:t>
            </a:r>
            <a:r>
              <a:rPr lang="fr-FR" sz="4800" i="1" dirty="0" err="1">
                <a:solidFill>
                  <a:srgbClr val="FFFFFF"/>
                </a:solidFill>
              </a:rPr>
              <a:t>Bargaining</a:t>
            </a:r>
            <a:r>
              <a:rPr lang="fr-FR" sz="4800" i="1" dirty="0">
                <a:solidFill>
                  <a:srgbClr val="FFFFFF"/>
                </a:solidFill>
              </a:rPr>
              <a:t> power of </a:t>
            </a:r>
            <a:r>
              <a:rPr lang="fr-FR" sz="4800" i="1" dirty="0" err="1">
                <a:solidFill>
                  <a:srgbClr val="FFFFFF"/>
                </a:solidFill>
              </a:rPr>
              <a:t>suppliers</a:t>
            </a:r>
            <a:r>
              <a:rPr lang="fr-FR" sz="4800" i="1" dirty="0">
                <a:solidFill>
                  <a:srgbClr val="FFFFFF"/>
                </a:solidFill>
              </a:rPr>
              <a:t>)</a:t>
            </a:r>
            <a:endParaRPr lang="fr"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0" y="2322740"/>
            <a:ext cx="12190459" cy="4535260"/>
          </a:xfrm>
        </p:spPr>
        <p:txBody>
          <a:bodyPr rtlCol="0">
            <a:normAutofit/>
          </a:bodyPr>
          <a:lstStyle/>
          <a:p>
            <a:pPr>
              <a:lnSpc>
                <a:spcPct val="150000"/>
              </a:lnSpc>
            </a:pPr>
            <a:r>
              <a:rPr lang="fr-FR" sz="2100" dirty="0">
                <a:solidFill>
                  <a:srgbClr val="FFFFFF"/>
                </a:solidFill>
              </a:rPr>
              <a:t>les mineurs qui valident les transactions sont payés en Ether, la crypto-monnaie native de l'Ethereum. Comme il y a un nombre limité de mineurs compétents, ces derniers ont un certain pouvoir de négociation.</a:t>
            </a:r>
          </a:p>
          <a:p>
            <a:pPr>
              <a:lnSpc>
                <a:spcPct val="150000"/>
              </a:lnSpc>
            </a:pPr>
            <a:r>
              <a:rPr lang="fr-FR" sz="2100" dirty="0">
                <a:solidFill>
                  <a:srgbClr val="FFFFFF"/>
                </a:solidFill>
              </a:rPr>
              <a:t>Cependant, l'Ethereum travaille constamment à améliorer son protocole de consensus pour réduire le coût et la complexité du minage. De plus, l'Ethereum prévoit de passer à un nouveau système de validation appelé Proof of </a:t>
            </a:r>
            <a:r>
              <a:rPr lang="fr-FR" sz="2100" dirty="0" err="1">
                <a:solidFill>
                  <a:srgbClr val="FFFFFF"/>
                </a:solidFill>
              </a:rPr>
              <a:t>Stake</a:t>
            </a:r>
            <a:r>
              <a:rPr lang="fr-FR" sz="2100" dirty="0">
                <a:solidFill>
                  <a:srgbClr val="FFFFFF"/>
                </a:solidFill>
              </a:rPr>
              <a:t>, qui réduira encore la dépendance à l'égard des mineurs. En fin de compte, le pouvoir de négociation des fournisseurs est modéré pour l'Ethereum.</a:t>
            </a:r>
            <a:endParaRPr lang="fr-FR" sz="2000" dirty="0">
              <a:solidFill>
                <a:srgbClr val="FFFFFF"/>
              </a:solidFill>
            </a:endParaRPr>
          </a:p>
        </p:txBody>
      </p:sp>
    </p:spTree>
    <p:extLst>
      <p:ext uri="{BB962C8B-B14F-4D97-AF65-F5344CB8AC3E}">
        <p14:creationId xmlns:p14="http://schemas.microsoft.com/office/powerpoint/2010/main" val="2941059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1146048"/>
          </a:xfrm>
        </p:spPr>
        <p:txBody>
          <a:bodyPr rtlCol="0" anchor="ctr">
            <a:normAutofit/>
          </a:bodyPr>
          <a:lstStyle/>
          <a:p>
            <a:pPr lvl="0" algn="ctr" rtl="0"/>
            <a:r>
              <a:rPr lang="fr" sz="4800" i="1" dirty="0">
                <a:solidFill>
                  <a:srgbClr val="FFFFFF"/>
                </a:solidFill>
              </a:rPr>
              <a:t>Sommaire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1100051" y="1905000"/>
            <a:ext cx="10058400" cy="4463240"/>
          </a:xfrm>
        </p:spPr>
        <p:txBody>
          <a:bodyPr rtlCol="0">
            <a:normAutofit/>
          </a:bodyPr>
          <a:lstStyle/>
          <a:p>
            <a:pPr marL="342900" indent="-342900">
              <a:lnSpc>
                <a:spcPct val="150000"/>
              </a:lnSpc>
              <a:buClr>
                <a:schemeClr val="bg1"/>
              </a:buClr>
              <a:buFont typeface="Arial" panose="020B0604020202020204" pitchFamily="34" charset="0"/>
              <a:buChar char="•"/>
            </a:pPr>
            <a:r>
              <a:rPr lang="fr" dirty="0">
                <a:solidFill>
                  <a:srgbClr val="FFFFFF"/>
                </a:solidFill>
              </a:rPr>
              <a:t>Introduction</a:t>
            </a:r>
          </a:p>
          <a:p>
            <a:pPr marL="342900" indent="-342900">
              <a:lnSpc>
                <a:spcPct val="150000"/>
              </a:lnSpc>
              <a:buClr>
                <a:schemeClr val="bg1"/>
              </a:buClr>
              <a:buFont typeface="Arial" panose="020B0604020202020204" pitchFamily="34" charset="0"/>
              <a:buChar char="•"/>
            </a:pPr>
            <a:r>
              <a:rPr lang="fr-FR" dirty="0">
                <a:solidFill>
                  <a:srgbClr val="FFFFFF"/>
                </a:solidFill>
              </a:rPr>
              <a:t>Genèse d’Ethereum </a:t>
            </a:r>
            <a:endParaRPr lang="fr" dirty="0">
              <a:solidFill>
                <a:srgbClr val="FFFFFF"/>
              </a:solidFill>
            </a:endParaRPr>
          </a:p>
          <a:p>
            <a:pPr marL="342900" indent="-342900">
              <a:lnSpc>
                <a:spcPct val="150000"/>
              </a:lnSpc>
              <a:buClr>
                <a:schemeClr val="bg1"/>
              </a:buClr>
              <a:buFont typeface="Arial" panose="020B0604020202020204" pitchFamily="34" charset="0"/>
              <a:buChar char="•"/>
            </a:pPr>
            <a:r>
              <a:rPr lang="fr-FR" dirty="0">
                <a:solidFill>
                  <a:srgbClr val="FFFFFF"/>
                </a:solidFill>
              </a:rPr>
              <a:t>Analyse SWAT </a:t>
            </a:r>
          </a:p>
          <a:p>
            <a:pPr marL="342900" indent="-342900">
              <a:lnSpc>
                <a:spcPct val="150000"/>
              </a:lnSpc>
              <a:buClr>
                <a:schemeClr val="bg1"/>
              </a:buClr>
              <a:buFont typeface="Arial" panose="020B0604020202020204" pitchFamily="34" charset="0"/>
              <a:buChar char="•"/>
            </a:pPr>
            <a:r>
              <a:rPr lang="fr-FR" dirty="0">
                <a:solidFill>
                  <a:srgbClr val="FFFFFF"/>
                </a:solidFill>
              </a:rPr>
              <a:t>Analyse de PESTEL </a:t>
            </a:r>
          </a:p>
          <a:p>
            <a:pPr marL="342900" indent="-342900">
              <a:lnSpc>
                <a:spcPct val="150000"/>
              </a:lnSpc>
              <a:buClr>
                <a:schemeClr val="bg1"/>
              </a:buClr>
              <a:buFont typeface="Arial" panose="020B0604020202020204" pitchFamily="34" charset="0"/>
              <a:buChar char="•"/>
            </a:pPr>
            <a:r>
              <a:rPr lang="fr-FR" dirty="0">
                <a:solidFill>
                  <a:srgbClr val="FFFFFF"/>
                </a:solidFill>
              </a:rPr>
              <a:t>Analyse des 5+1 forces </a:t>
            </a:r>
          </a:p>
          <a:p>
            <a:pPr marL="342900" indent="-342900">
              <a:lnSpc>
                <a:spcPct val="150000"/>
              </a:lnSpc>
              <a:buClr>
                <a:schemeClr val="bg1"/>
              </a:buClr>
              <a:buFont typeface="Arial" panose="020B0604020202020204" pitchFamily="34" charset="0"/>
              <a:buChar char="•"/>
            </a:pPr>
            <a:r>
              <a:rPr lang="fr-FR" dirty="0">
                <a:solidFill>
                  <a:srgbClr val="FFFFFF"/>
                </a:solidFill>
              </a:rPr>
              <a:t>Business model canvas</a:t>
            </a:r>
            <a:endParaRPr lang="fr" dirty="0">
              <a:solidFill>
                <a:srgbClr val="FFFFFF"/>
              </a:solidFill>
            </a:endParaRPr>
          </a:p>
          <a:p>
            <a:pPr rtl="0"/>
            <a:endParaRPr lang="fr"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66029" y="379476"/>
            <a:ext cx="10058400" cy="1563788"/>
          </a:xfrm>
        </p:spPr>
        <p:txBody>
          <a:bodyPr rtlCol="0" anchor="ctr">
            <a:normAutofit/>
          </a:bodyPr>
          <a:lstStyle/>
          <a:p>
            <a:pPr lvl="0" algn="ctr" rtl="0"/>
            <a:r>
              <a:rPr lang="fr-FR" sz="4800" i="1" dirty="0">
                <a:solidFill>
                  <a:srgbClr val="FFFFFF"/>
                </a:solidFill>
              </a:rPr>
              <a:t>Pouvoir de négociation des clients (</a:t>
            </a:r>
            <a:r>
              <a:rPr lang="fr-FR" sz="4800" i="1" dirty="0" err="1">
                <a:solidFill>
                  <a:srgbClr val="FFFFFF"/>
                </a:solidFill>
              </a:rPr>
              <a:t>Bargaining</a:t>
            </a:r>
            <a:r>
              <a:rPr lang="fr-FR" sz="4800" i="1" dirty="0">
                <a:solidFill>
                  <a:srgbClr val="FFFFFF"/>
                </a:solidFill>
              </a:rPr>
              <a:t> power of </a:t>
            </a:r>
            <a:r>
              <a:rPr lang="fr-FR" sz="4800" i="1" dirty="0" err="1">
                <a:solidFill>
                  <a:srgbClr val="FFFFFF"/>
                </a:solidFill>
              </a:rPr>
              <a:t>buyers</a:t>
            </a:r>
            <a:r>
              <a:rPr lang="fr-FR" sz="4800" i="1" dirty="0">
                <a:solidFill>
                  <a:srgbClr val="FFFFFF"/>
                </a:solidFill>
              </a:rPr>
              <a:t>)</a:t>
            </a:r>
            <a:endParaRPr lang="fr"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0" y="2322740"/>
            <a:ext cx="12190459" cy="4535260"/>
          </a:xfrm>
        </p:spPr>
        <p:txBody>
          <a:bodyPr rtlCol="0">
            <a:normAutofit/>
          </a:bodyPr>
          <a:lstStyle/>
          <a:p>
            <a:pPr>
              <a:lnSpc>
                <a:spcPct val="150000"/>
              </a:lnSpc>
            </a:pPr>
            <a:r>
              <a:rPr lang="fr-FR" sz="2000" dirty="0">
                <a:solidFill>
                  <a:srgbClr val="FFFFFF"/>
                </a:solidFill>
              </a:rPr>
              <a:t>Comme il existe plusieurs autres crypto-monnaies concurrentes sur le marché, les acheteurs ont un certain pouvoir de négociation.</a:t>
            </a:r>
          </a:p>
          <a:p>
            <a:pPr>
              <a:lnSpc>
                <a:spcPct val="150000"/>
              </a:lnSpc>
            </a:pPr>
            <a:r>
              <a:rPr lang="fr-FR" sz="2000" dirty="0">
                <a:solidFill>
                  <a:srgbClr val="FFFFFF"/>
                </a:solidFill>
              </a:rPr>
              <a:t>Cependant, l'Ethereum dispose d'une solide communauté de développeurs et d'utilisateurs, ainsi que d'un écosystème d'applications décentralisées en expansion. Cela rend l'Ethereum plus attrayant pour les acheteurs que ses concurrents. En fin de compte, le pouvoir de négociation des acheteurs est modéré pour l'Ethereum.</a:t>
            </a:r>
          </a:p>
        </p:txBody>
      </p:sp>
    </p:spTree>
    <p:extLst>
      <p:ext uri="{BB962C8B-B14F-4D97-AF65-F5344CB8AC3E}">
        <p14:creationId xmlns:p14="http://schemas.microsoft.com/office/powerpoint/2010/main" val="3901874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128016"/>
            <a:ext cx="10058400" cy="1776984"/>
          </a:xfrm>
        </p:spPr>
        <p:txBody>
          <a:bodyPr rtlCol="0" anchor="ctr">
            <a:normAutofit/>
          </a:bodyPr>
          <a:lstStyle/>
          <a:p>
            <a:pPr lvl="0" algn="ctr" rtl="0"/>
            <a:r>
              <a:rPr lang="fr-FR" sz="4800" i="1" dirty="0">
                <a:solidFill>
                  <a:srgbClr val="FFFFFF"/>
                </a:solidFill>
              </a:rPr>
              <a:t>Menace de produit de substitution </a:t>
            </a:r>
            <a:br>
              <a:rPr lang="fr-FR" sz="4800" i="1" dirty="0">
                <a:solidFill>
                  <a:srgbClr val="FFFFFF"/>
                </a:solidFill>
              </a:rPr>
            </a:br>
            <a:r>
              <a:rPr lang="fr-FR" sz="4800" i="1" dirty="0">
                <a:solidFill>
                  <a:srgbClr val="FFFFFF"/>
                </a:solidFill>
              </a:rPr>
              <a:t>( </a:t>
            </a:r>
            <a:r>
              <a:rPr lang="fr-FR" sz="4800" i="1" dirty="0" err="1">
                <a:solidFill>
                  <a:srgbClr val="FFFFFF"/>
                </a:solidFill>
              </a:rPr>
              <a:t>Threat</a:t>
            </a:r>
            <a:r>
              <a:rPr lang="fr-FR" sz="4800" i="1" dirty="0">
                <a:solidFill>
                  <a:srgbClr val="FFFFFF"/>
                </a:solidFill>
              </a:rPr>
              <a:t> of substitutes)</a:t>
            </a:r>
            <a:endParaRPr lang="fr"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0" y="2322740"/>
            <a:ext cx="12190459" cy="4535260"/>
          </a:xfrm>
        </p:spPr>
        <p:txBody>
          <a:bodyPr rtlCol="0">
            <a:normAutofit fontScale="92500" lnSpcReduction="10000"/>
          </a:bodyPr>
          <a:lstStyle/>
          <a:p>
            <a:pPr>
              <a:lnSpc>
                <a:spcPct val="300000"/>
              </a:lnSpc>
            </a:pPr>
            <a:r>
              <a:rPr lang="fr-FR" sz="2000" dirty="0">
                <a:solidFill>
                  <a:srgbClr val="FFFFFF"/>
                </a:solidFill>
              </a:rPr>
              <a:t>Les produits de substitution de l'Ethereum sont principalement d'autres crypto-monnaies telles que Bitcoin, </a:t>
            </a:r>
            <a:r>
              <a:rPr lang="fr-FR" sz="2000" dirty="0" err="1">
                <a:solidFill>
                  <a:srgbClr val="FFFFFF"/>
                </a:solidFill>
              </a:rPr>
              <a:t>Litecoin</a:t>
            </a:r>
            <a:r>
              <a:rPr lang="fr-FR" sz="2000" dirty="0">
                <a:solidFill>
                  <a:srgbClr val="FFFFFF"/>
                </a:solidFill>
              </a:rPr>
              <a:t> et </a:t>
            </a:r>
            <a:r>
              <a:rPr lang="fr-FR" sz="2000" dirty="0" err="1">
                <a:solidFill>
                  <a:srgbClr val="FFFFFF"/>
                </a:solidFill>
              </a:rPr>
              <a:t>Ripple</a:t>
            </a:r>
            <a:r>
              <a:rPr lang="fr-FR" sz="2000" dirty="0">
                <a:solidFill>
                  <a:srgbClr val="FFFFFF"/>
                </a:solidFill>
              </a:rPr>
              <a:t>. </a:t>
            </a:r>
          </a:p>
          <a:p>
            <a:pPr>
              <a:lnSpc>
                <a:spcPct val="300000"/>
              </a:lnSpc>
            </a:pPr>
            <a:r>
              <a:rPr lang="fr-FR" sz="2000" dirty="0">
                <a:solidFill>
                  <a:srgbClr val="FFFFFF"/>
                </a:solidFill>
              </a:rPr>
              <a:t>Bien que ces crypto-monnaies puissent offrir des fonctionnalités similaires à l'Ethereum, elles ne disposent pas de la même communauté de développeurs et d'utilisateurs.</a:t>
            </a:r>
          </a:p>
          <a:p>
            <a:endParaRPr lang="fr-FR" sz="2000" dirty="0">
              <a:solidFill>
                <a:srgbClr val="FFFFFF"/>
              </a:solidFill>
            </a:endParaRPr>
          </a:p>
        </p:txBody>
      </p:sp>
    </p:spTree>
    <p:extLst>
      <p:ext uri="{BB962C8B-B14F-4D97-AF65-F5344CB8AC3E}">
        <p14:creationId xmlns:p14="http://schemas.microsoft.com/office/powerpoint/2010/main" val="3291857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1146048"/>
          </a:xfrm>
        </p:spPr>
        <p:txBody>
          <a:bodyPr rtlCol="0" anchor="ctr">
            <a:normAutofit fontScale="90000"/>
          </a:bodyPr>
          <a:lstStyle/>
          <a:p>
            <a:pPr lvl="0" algn="ctr" rtl="0"/>
            <a:r>
              <a:rPr lang="fr-FR" sz="4800" i="1" dirty="0">
                <a:solidFill>
                  <a:srgbClr val="FFFFFF"/>
                </a:solidFill>
              </a:rPr>
              <a:t>Rivalité entre les concurrents </a:t>
            </a:r>
            <a:br>
              <a:rPr lang="fr-FR" sz="4800" i="1" dirty="0">
                <a:solidFill>
                  <a:srgbClr val="FFFFFF"/>
                </a:solidFill>
              </a:rPr>
            </a:br>
            <a:r>
              <a:rPr lang="fr-FR" sz="4800" i="1" dirty="0">
                <a:solidFill>
                  <a:srgbClr val="FFFFFF"/>
                </a:solidFill>
              </a:rPr>
              <a:t>(</a:t>
            </a:r>
            <a:r>
              <a:rPr lang="fr-FR" sz="4800" i="1" dirty="0" err="1">
                <a:solidFill>
                  <a:srgbClr val="FFFFFF"/>
                </a:solidFill>
              </a:rPr>
              <a:t>Rivalry</a:t>
            </a:r>
            <a:r>
              <a:rPr lang="fr-FR" sz="4800" i="1" dirty="0">
                <a:solidFill>
                  <a:srgbClr val="FFFFFF"/>
                </a:solidFill>
              </a:rPr>
              <a:t> </a:t>
            </a:r>
            <a:r>
              <a:rPr lang="fr-FR" sz="4800" i="1" dirty="0" err="1">
                <a:solidFill>
                  <a:srgbClr val="FFFFFF"/>
                </a:solidFill>
              </a:rPr>
              <a:t>among</a:t>
            </a:r>
            <a:r>
              <a:rPr lang="fr-FR" sz="4800" i="1" dirty="0">
                <a:solidFill>
                  <a:srgbClr val="FFFFFF"/>
                </a:solidFill>
              </a:rPr>
              <a:t> </a:t>
            </a:r>
            <a:r>
              <a:rPr lang="fr-FR" sz="4800" i="1" dirty="0" err="1">
                <a:solidFill>
                  <a:srgbClr val="FFFFFF"/>
                </a:solidFill>
              </a:rPr>
              <a:t>existing</a:t>
            </a:r>
            <a:r>
              <a:rPr lang="fr-FR" sz="4800" i="1" dirty="0">
                <a:solidFill>
                  <a:srgbClr val="FFFFFF"/>
                </a:solidFill>
              </a:rPr>
              <a:t> </a:t>
            </a:r>
            <a:r>
              <a:rPr lang="fr-FR" sz="4800" i="1" dirty="0" err="1">
                <a:solidFill>
                  <a:srgbClr val="FFFFFF"/>
                </a:solidFill>
              </a:rPr>
              <a:t>competitors</a:t>
            </a:r>
            <a:r>
              <a:rPr lang="fr-FR" sz="4800" i="1" dirty="0">
                <a:solidFill>
                  <a:srgbClr val="FFFFFF"/>
                </a:solidFill>
              </a:rPr>
              <a:t>)</a:t>
            </a:r>
            <a:endParaRPr lang="fr"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0" y="2322740"/>
            <a:ext cx="12190459" cy="4535260"/>
          </a:xfrm>
        </p:spPr>
        <p:txBody>
          <a:bodyPr rtlCol="0">
            <a:normAutofit/>
          </a:bodyPr>
          <a:lstStyle/>
          <a:p>
            <a:pPr algn="ctr">
              <a:lnSpc>
                <a:spcPct val="250000"/>
              </a:lnSpc>
            </a:pPr>
            <a:r>
              <a:rPr lang="fr-FR" sz="2100" dirty="0">
                <a:solidFill>
                  <a:srgbClr val="FFFFFF"/>
                </a:solidFill>
              </a:rPr>
              <a:t>l'Ethereum travaille constamment à améliorer sa plateforme et à ajouter de nouvelles fonctionnalités pour rester compétitif sur le marché. En fin de compte, la rivalité entre les concurrents est élevée pour l'Ethereum, mais il dispose d'un avantage concurrentiel solide.</a:t>
            </a:r>
            <a:endParaRPr lang="fr-FR" sz="2000" dirty="0">
              <a:solidFill>
                <a:srgbClr val="FFFFFF"/>
              </a:solidFill>
            </a:endParaRPr>
          </a:p>
        </p:txBody>
      </p:sp>
    </p:spTree>
    <p:extLst>
      <p:ext uri="{BB962C8B-B14F-4D97-AF65-F5344CB8AC3E}">
        <p14:creationId xmlns:p14="http://schemas.microsoft.com/office/powerpoint/2010/main" val="889285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164592"/>
            <a:ext cx="10058400" cy="1740408"/>
          </a:xfrm>
        </p:spPr>
        <p:txBody>
          <a:bodyPr rtlCol="0" anchor="ctr">
            <a:normAutofit/>
          </a:bodyPr>
          <a:lstStyle/>
          <a:p>
            <a:pPr lvl="0" algn="ctr" rtl="0"/>
            <a:r>
              <a:rPr lang="fr-FR" sz="4800" i="1" dirty="0">
                <a:solidFill>
                  <a:srgbClr val="FFFFFF"/>
                </a:solidFill>
              </a:rPr>
              <a:t>Contraintes légales imposées par l'État (</a:t>
            </a:r>
            <a:r>
              <a:rPr lang="fr-FR" sz="4800" i="1" dirty="0" err="1">
                <a:solidFill>
                  <a:srgbClr val="FFFFFF"/>
                </a:solidFill>
              </a:rPr>
              <a:t>Government</a:t>
            </a:r>
            <a:r>
              <a:rPr lang="fr-FR" sz="4800" i="1" dirty="0">
                <a:solidFill>
                  <a:srgbClr val="FFFFFF"/>
                </a:solidFill>
              </a:rPr>
              <a:t>) </a:t>
            </a:r>
            <a:endParaRPr lang="fr"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0" y="2322740"/>
            <a:ext cx="12190459" cy="4535260"/>
          </a:xfrm>
        </p:spPr>
        <p:txBody>
          <a:bodyPr rtlCol="0">
            <a:normAutofit lnSpcReduction="10000"/>
          </a:bodyPr>
          <a:lstStyle/>
          <a:p>
            <a:pPr marL="342900" indent="-342900" algn="ctr">
              <a:lnSpc>
                <a:spcPct val="200000"/>
              </a:lnSpc>
              <a:buFont typeface="Consolas" panose="020B0609020204030204" pitchFamily="49" charset="0"/>
              <a:buChar char="-"/>
            </a:pPr>
            <a:r>
              <a:rPr lang="fr-FR" sz="2000" dirty="0">
                <a:solidFill>
                  <a:srgbClr val="FFFFFF"/>
                </a:solidFill>
              </a:rPr>
              <a:t>La plateforme </a:t>
            </a:r>
            <a:r>
              <a:rPr lang="fr-FR" sz="2000" dirty="0" err="1">
                <a:solidFill>
                  <a:srgbClr val="FFFFFF"/>
                </a:solidFill>
              </a:rPr>
              <a:t>ethereum</a:t>
            </a:r>
            <a:r>
              <a:rPr lang="fr-FR" sz="2000" dirty="0">
                <a:solidFill>
                  <a:srgbClr val="FFFFFF"/>
                </a:solidFill>
              </a:rPr>
              <a:t> étant décentralisée, elle ne dépend d'aucun état et son activité ne peut être </a:t>
            </a:r>
            <a:r>
              <a:rPr lang="fr-FR" sz="2000" dirty="0" err="1">
                <a:solidFill>
                  <a:srgbClr val="FFFFFF"/>
                </a:solidFill>
              </a:rPr>
              <a:t>controlée</a:t>
            </a:r>
            <a:r>
              <a:rPr lang="fr-FR" sz="2000" dirty="0">
                <a:solidFill>
                  <a:srgbClr val="FFFFFF"/>
                </a:solidFill>
              </a:rPr>
              <a:t> directement par un état. </a:t>
            </a:r>
          </a:p>
          <a:p>
            <a:pPr algn="ctr">
              <a:lnSpc>
                <a:spcPct val="200000"/>
              </a:lnSpc>
            </a:pPr>
            <a:r>
              <a:rPr lang="fr-FR" sz="2000" dirty="0">
                <a:solidFill>
                  <a:srgbClr val="FFFFFF"/>
                </a:solidFill>
              </a:rPr>
              <a:t>Ethereum et d'autres cryptomonnaies sont reconnues par la loi dans au moins 111 États (dont fait partie la France) et ont ainsi un certain statut juridique.</a:t>
            </a:r>
          </a:p>
          <a:p>
            <a:pPr algn="ctr">
              <a:lnSpc>
                <a:spcPct val="200000"/>
              </a:lnSpc>
            </a:pPr>
            <a:r>
              <a:rPr lang="fr-FR" sz="2000" dirty="0">
                <a:solidFill>
                  <a:srgbClr val="FFFFFF"/>
                </a:solidFill>
              </a:rPr>
              <a:t>Certains pays ont choisi de ne pas reconnaître les cryptomonnaies comme des moyens de paiement légaux mais ne les interdisent pas pour autant, laissant ainsi un certain flou juridique.</a:t>
            </a:r>
          </a:p>
        </p:txBody>
      </p:sp>
    </p:spTree>
    <p:extLst>
      <p:ext uri="{BB962C8B-B14F-4D97-AF65-F5344CB8AC3E}">
        <p14:creationId xmlns:p14="http://schemas.microsoft.com/office/powerpoint/2010/main" val="3450322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1146048"/>
          </a:xfrm>
        </p:spPr>
        <p:txBody>
          <a:bodyPr rtlCol="0" anchor="ctr">
            <a:normAutofit fontScale="90000"/>
          </a:bodyPr>
          <a:lstStyle/>
          <a:p>
            <a:pPr lvl="0" rtl="0"/>
            <a:r>
              <a:rPr lang="fr-FR" sz="4800" i="1" dirty="0">
                <a:solidFill>
                  <a:srgbClr val="FFFFFF"/>
                </a:solidFill>
              </a:rPr>
              <a:t>Business Model Canvas de l’Ethereum</a:t>
            </a:r>
            <a:endParaRPr lang="fr"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Image 3" descr="Une image contenant table&#10;&#10;Description générée automatiquement">
            <a:extLst>
              <a:ext uri="{FF2B5EF4-FFF2-40B4-BE49-F238E27FC236}">
                <a16:creationId xmlns:a16="http://schemas.microsoft.com/office/drawing/2014/main" id="{9FDF6731-F345-9797-C678-4062B2744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95" y="1905000"/>
            <a:ext cx="11352409" cy="4953000"/>
          </a:xfrm>
          <a:prstGeom prst="rect">
            <a:avLst/>
          </a:prstGeom>
        </p:spPr>
      </p:pic>
    </p:spTree>
    <p:extLst>
      <p:ext uri="{BB962C8B-B14F-4D97-AF65-F5344CB8AC3E}">
        <p14:creationId xmlns:p14="http://schemas.microsoft.com/office/powerpoint/2010/main" val="139192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1146048"/>
          </a:xfrm>
        </p:spPr>
        <p:txBody>
          <a:bodyPr rtlCol="0" anchor="ctr">
            <a:normAutofit/>
          </a:bodyPr>
          <a:lstStyle/>
          <a:p>
            <a:pPr lvl="0" rtl="0"/>
            <a:r>
              <a:rPr lang="fr" sz="4800" i="1" dirty="0">
                <a:solidFill>
                  <a:srgbClr val="FFFFFF"/>
                </a:solidFill>
              </a:rPr>
              <a:t>Introduction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5193792" y="2140404"/>
            <a:ext cx="6998208" cy="3861706"/>
          </a:xfrm>
        </p:spPr>
        <p:txBody>
          <a:bodyPr rtlCol="0">
            <a:normAutofit/>
          </a:bodyPr>
          <a:lstStyle/>
          <a:p>
            <a:pPr>
              <a:lnSpc>
                <a:spcPct val="200000"/>
              </a:lnSpc>
            </a:pPr>
            <a:r>
              <a:rPr lang="fr-FR" sz="1600" dirty="0">
                <a:solidFill>
                  <a:srgbClr val="FFFFFF"/>
                </a:solidFill>
              </a:rPr>
              <a:t>Qu’est-ce que l’Ethereum ?</a:t>
            </a:r>
          </a:p>
          <a:p>
            <a:pPr>
              <a:lnSpc>
                <a:spcPct val="200000"/>
              </a:lnSpc>
            </a:pPr>
            <a:r>
              <a:rPr lang="fr-FR" sz="1600" dirty="0">
                <a:solidFill>
                  <a:srgbClr val="FFFFFF"/>
                </a:solidFill>
              </a:rPr>
              <a:t>Pourquoi utiliser Ethereum ?</a:t>
            </a:r>
          </a:p>
          <a:p>
            <a:pPr rtl="0">
              <a:lnSpc>
                <a:spcPct val="200000"/>
              </a:lnSpc>
            </a:pPr>
            <a:r>
              <a:rPr lang="fr-FR" sz="1600" dirty="0">
                <a:solidFill>
                  <a:srgbClr val="FFFFFF"/>
                </a:solidFill>
              </a:rPr>
              <a:t>Les avantages de l’Ethereum ?</a:t>
            </a:r>
          </a:p>
          <a:p>
            <a:pPr rtl="0">
              <a:lnSpc>
                <a:spcPct val="200000"/>
              </a:lnSpc>
            </a:pPr>
            <a:r>
              <a:rPr lang="fr-FR" sz="1600" dirty="0">
                <a:solidFill>
                  <a:srgbClr val="FFFFFF"/>
                </a:solidFill>
              </a:rPr>
              <a:t>Qu'est-ce qu'une application décentralisée (</a:t>
            </a:r>
            <a:r>
              <a:rPr lang="fr-FR" sz="1600" dirty="0" err="1">
                <a:solidFill>
                  <a:srgbClr val="FFFFFF"/>
                </a:solidFill>
              </a:rPr>
              <a:t>DApp</a:t>
            </a:r>
            <a:r>
              <a:rPr lang="fr-FR" sz="1600" dirty="0">
                <a:solidFill>
                  <a:srgbClr val="FFFFFF"/>
                </a:solidFill>
              </a:rPr>
              <a:t>) ?</a:t>
            </a:r>
          </a:p>
          <a:p>
            <a:pPr rtl="0">
              <a:lnSpc>
                <a:spcPct val="200000"/>
              </a:lnSpc>
            </a:pPr>
            <a:r>
              <a:rPr lang="fr-FR" sz="1600" dirty="0">
                <a:solidFill>
                  <a:srgbClr val="FFFFFF"/>
                </a:solidFill>
              </a:rPr>
              <a:t>Qu'est-ce qu'un contrat intelligent (Smart </a:t>
            </a:r>
            <a:r>
              <a:rPr lang="fr-FR" sz="1600" dirty="0" err="1">
                <a:solidFill>
                  <a:srgbClr val="FFFFFF"/>
                </a:solidFill>
              </a:rPr>
              <a:t>Contract</a:t>
            </a:r>
            <a:r>
              <a:rPr lang="fr-FR" sz="1600" dirty="0">
                <a:solidFill>
                  <a:srgbClr val="FFFFFF"/>
                </a:solidFill>
              </a:rPr>
              <a:t>) ?</a:t>
            </a:r>
            <a:endParaRPr lang="fr" sz="1600" dirty="0">
              <a:solidFill>
                <a:srgbClr val="FFFFFF"/>
              </a:solidFill>
            </a:endParaRPr>
          </a:p>
        </p:txBody>
      </p:sp>
      <p:pic>
        <p:nvPicPr>
          <p:cNvPr id="5" name="Image 4" descr="Une image contenant capture d’écran, conception&#10;&#10;Description générée automatiquement">
            <a:extLst>
              <a:ext uri="{FF2B5EF4-FFF2-40B4-BE49-F238E27FC236}">
                <a16:creationId xmlns:a16="http://schemas.microsoft.com/office/drawing/2014/main" id="{E28F13AD-9002-5E86-5B64-BB876A398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40404"/>
            <a:ext cx="5210165" cy="3861706"/>
          </a:xfrm>
          <a:prstGeom prst="rect">
            <a:avLst/>
          </a:prstGeom>
        </p:spPr>
      </p:pic>
    </p:spTree>
    <p:extLst>
      <p:ext uri="{BB962C8B-B14F-4D97-AF65-F5344CB8AC3E}">
        <p14:creationId xmlns:p14="http://schemas.microsoft.com/office/powerpoint/2010/main" val="1542402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1146048"/>
          </a:xfrm>
        </p:spPr>
        <p:txBody>
          <a:bodyPr rtlCol="0" anchor="ctr">
            <a:normAutofit/>
          </a:bodyPr>
          <a:lstStyle/>
          <a:p>
            <a:pPr lvl="0" rtl="0"/>
            <a:r>
              <a:rPr lang="fr-FR" sz="4800" i="1" dirty="0">
                <a:solidFill>
                  <a:srgbClr val="FFFFFF"/>
                </a:solidFill>
              </a:rPr>
              <a:t>Genèse d’Ethereum</a:t>
            </a:r>
            <a:r>
              <a:rPr lang="fr"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0" y="2322740"/>
            <a:ext cx="12190459" cy="3776308"/>
          </a:xfrm>
        </p:spPr>
        <p:txBody>
          <a:bodyPr rtlCol="0">
            <a:normAutofit/>
          </a:bodyPr>
          <a:lstStyle/>
          <a:p>
            <a:pPr>
              <a:lnSpc>
                <a:spcPct val="300000"/>
              </a:lnSpc>
            </a:pPr>
            <a:r>
              <a:rPr lang="fr-FR" sz="1600" dirty="0">
                <a:solidFill>
                  <a:srgbClr val="FFFFFF"/>
                </a:solidFill>
              </a:rPr>
              <a:t>L'Ethereum est une plateforme blockchain qui a été lancée en juillet 2015 par </a:t>
            </a:r>
            <a:r>
              <a:rPr lang="fr-FR" sz="1600" dirty="0" err="1">
                <a:solidFill>
                  <a:srgbClr val="FFFFFF"/>
                </a:solidFill>
              </a:rPr>
              <a:t>Vitalik</a:t>
            </a:r>
            <a:r>
              <a:rPr lang="fr-FR" sz="1600" dirty="0">
                <a:solidFill>
                  <a:srgbClr val="FFFFFF"/>
                </a:solidFill>
              </a:rPr>
              <a:t> </a:t>
            </a:r>
            <a:r>
              <a:rPr lang="fr-FR" sz="1600" dirty="0" err="1">
                <a:solidFill>
                  <a:srgbClr val="FFFFFF"/>
                </a:solidFill>
              </a:rPr>
              <a:t>Buterin</a:t>
            </a:r>
            <a:endParaRPr lang="fr-FR" sz="1600" dirty="0">
              <a:solidFill>
                <a:srgbClr val="FFFFFF"/>
              </a:solidFill>
            </a:endParaRPr>
          </a:p>
          <a:p>
            <a:pPr>
              <a:lnSpc>
                <a:spcPct val="300000"/>
              </a:lnSpc>
            </a:pPr>
            <a:r>
              <a:rPr lang="fr-FR" sz="1600" dirty="0">
                <a:solidFill>
                  <a:srgbClr val="FFFFFF"/>
                </a:solidFill>
              </a:rPr>
              <a:t>Lors du lancement de l'Ethereum, il y a eu une vente initiale de jetons (Ethereum Ether, ou ETH) qui a permis de lever environ 18 millions de dollars</a:t>
            </a:r>
          </a:p>
          <a:p>
            <a:pPr>
              <a:lnSpc>
                <a:spcPct val="320000"/>
              </a:lnSpc>
            </a:pPr>
            <a:endParaRPr lang="fr" dirty="0">
              <a:solidFill>
                <a:srgbClr val="FFFFFF"/>
              </a:solidFill>
            </a:endParaRPr>
          </a:p>
        </p:txBody>
      </p:sp>
      <p:pic>
        <p:nvPicPr>
          <p:cNvPr id="8" name="Image 7" descr="Une image contenant texte, Visage humain, Graphique, graphisme&#10;&#10;Description générée automatiquement">
            <a:extLst>
              <a:ext uri="{FF2B5EF4-FFF2-40B4-BE49-F238E27FC236}">
                <a16:creationId xmlns:a16="http://schemas.microsoft.com/office/drawing/2014/main" id="{9C5BE085-653C-D62A-2E2D-D158DA18D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6745" y="438150"/>
            <a:ext cx="2847975" cy="1600200"/>
          </a:xfrm>
          <a:prstGeom prst="rect">
            <a:avLst/>
          </a:prstGeom>
        </p:spPr>
      </p:pic>
    </p:spTree>
    <p:extLst>
      <p:ext uri="{BB962C8B-B14F-4D97-AF65-F5344CB8AC3E}">
        <p14:creationId xmlns:p14="http://schemas.microsoft.com/office/powerpoint/2010/main" val="2283317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428264"/>
            <a:ext cx="10058400" cy="1284790"/>
          </a:xfrm>
        </p:spPr>
        <p:txBody>
          <a:bodyPr rtlCol="0" anchor="ctr">
            <a:normAutofit/>
          </a:bodyPr>
          <a:lstStyle/>
          <a:p>
            <a:pPr algn="ctr"/>
            <a:r>
              <a:rPr lang="fr-FR" sz="4800" i="1" dirty="0">
                <a:solidFill>
                  <a:srgbClr val="FFFFFF"/>
                </a:solidFill>
              </a:rPr>
              <a:t>L’analyse SWOT de l’Ethereum</a:t>
            </a:r>
            <a:r>
              <a:rPr lang="fr"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mage 6" descr="Une image contenant texte, capture d’écran, Police, Marque&#10;&#10;Description générée automatiquement">
            <a:extLst>
              <a:ext uri="{FF2B5EF4-FFF2-40B4-BE49-F238E27FC236}">
                <a16:creationId xmlns:a16="http://schemas.microsoft.com/office/drawing/2014/main" id="{B352036C-DDCE-214C-D9B6-BA3C39D85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9676" y="1531891"/>
            <a:ext cx="7254795" cy="5134163"/>
          </a:xfrm>
          <a:prstGeom prst="rect">
            <a:avLst/>
          </a:prstGeom>
        </p:spPr>
      </p:pic>
      <p:sp>
        <p:nvSpPr>
          <p:cNvPr id="9" name="Rectangle 8">
            <a:extLst>
              <a:ext uri="{FF2B5EF4-FFF2-40B4-BE49-F238E27FC236}">
                <a16:creationId xmlns:a16="http://schemas.microsoft.com/office/drawing/2014/main" id="{D57A018F-E10B-F030-B19A-A942573D7F11}"/>
              </a:ext>
            </a:extLst>
          </p:cNvPr>
          <p:cNvSpPr/>
          <p:nvPr/>
        </p:nvSpPr>
        <p:spPr>
          <a:xfrm>
            <a:off x="2801073" y="5069711"/>
            <a:ext cx="925975" cy="520861"/>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23A64F15-04DF-634D-39F1-A04060852885}"/>
              </a:ext>
            </a:extLst>
          </p:cNvPr>
          <p:cNvSpPr txBox="1"/>
          <p:nvPr/>
        </p:nvSpPr>
        <p:spPr>
          <a:xfrm>
            <a:off x="2974693" y="5393801"/>
            <a:ext cx="925975" cy="369332"/>
          </a:xfrm>
          <a:prstGeom prst="rect">
            <a:avLst/>
          </a:prstGeom>
          <a:noFill/>
        </p:spPr>
        <p:txBody>
          <a:bodyPr wrap="square" rtlCol="0">
            <a:spAutoFit/>
          </a:bodyPr>
          <a:lstStyle/>
          <a:p>
            <a:r>
              <a:rPr lang="fr-FR" dirty="0">
                <a:solidFill>
                  <a:schemeClr val="bg1"/>
                </a:solidFill>
              </a:rPr>
              <a:t>Externe</a:t>
            </a:r>
            <a:endParaRPr lang="fr-FR" sz="3200" dirty="0">
              <a:solidFill>
                <a:schemeClr val="bg1"/>
              </a:solidFill>
            </a:endParaRPr>
          </a:p>
        </p:txBody>
      </p:sp>
    </p:spTree>
    <p:extLst>
      <p:ext uri="{BB962C8B-B14F-4D97-AF65-F5344CB8AC3E}">
        <p14:creationId xmlns:p14="http://schemas.microsoft.com/office/powerpoint/2010/main" val="148705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1146048"/>
          </a:xfrm>
        </p:spPr>
        <p:txBody>
          <a:bodyPr rtlCol="0" anchor="ctr">
            <a:normAutofit/>
          </a:bodyPr>
          <a:lstStyle/>
          <a:p>
            <a:pPr lvl="0" rtl="0"/>
            <a:r>
              <a:rPr lang="fr-FR" sz="4800" i="1" dirty="0">
                <a:solidFill>
                  <a:srgbClr val="FFFFFF"/>
                </a:solidFill>
              </a:rPr>
              <a:t>Forces (Strengths) </a:t>
            </a:r>
            <a:r>
              <a:rPr lang="fr"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0" y="2322740"/>
            <a:ext cx="12190459" cy="3776308"/>
          </a:xfrm>
        </p:spPr>
        <p:txBody>
          <a:bodyPr rtlCol="0">
            <a:normAutofit/>
          </a:bodyPr>
          <a:lstStyle/>
          <a:p>
            <a:pPr algn="ctr">
              <a:lnSpc>
                <a:spcPct val="300000"/>
              </a:lnSpc>
            </a:pPr>
            <a:r>
              <a:rPr lang="fr-FR" sz="1800" dirty="0">
                <a:solidFill>
                  <a:srgbClr val="FFFFFF"/>
                </a:solidFill>
              </a:rPr>
              <a:t>Le projet Ethereum est soutenu par une communauté de développeurs très active et très engagée, ce qui se traduit par une croissance continue du nombre de </a:t>
            </a:r>
            <a:r>
              <a:rPr lang="fr-FR" sz="1800" dirty="0" err="1">
                <a:solidFill>
                  <a:srgbClr val="FFFFFF"/>
                </a:solidFill>
              </a:rPr>
              <a:t>dApps</a:t>
            </a:r>
            <a:r>
              <a:rPr lang="fr-FR" sz="1800" dirty="0">
                <a:solidFill>
                  <a:srgbClr val="FFFFFF"/>
                </a:solidFill>
              </a:rPr>
              <a:t> créées sur la plateforme</a:t>
            </a:r>
          </a:p>
          <a:p>
            <a:pPr algn="ctr">
              <a:lnSpc>
                <a:spcPct val="300000"/>
              </a:lnSpc>
            </a:pPr>
            <a:r>
              <a:rPr lang="fr-FR" sz="1800" dirty="0">
                <a:solidFill>
                  <a:srgbClr val="FFFFFF"/>
                </a:solidFill>
              </a:rPr>
              <a:t>Ethereum est une plateforme décentralisée et ouverte</a:t>
            </a:r>
            <a:endParaRPr lang="fr" sz="1800" dirty="0">
              <a:solidFill>
                <a:srgbClr val="FFFFFF"/>
              </a:solidFill>
            </a:endParaRPr>
          </a:p>
        </p:txBody>
      </p:sp>
      <p:pic>
        <p:nvPicPr>
          <p:cNvPr id="5" name="Image 4" descr="Une image contenant texte, capture d’écran, vert, Police&#10;&#10;Description générée automatiquement">
            <a:extLst>
              <a:ext uri="{FF2B5EF4-FFF2-40B4-BE49-F238E27FC236}">
                <a16:creationId xmlns:a16="http://schemas.microsoft.com/office/drawing/2014/main" id="{0C67823D-6B70-2FBA-B125-6A6EEA5BD4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2036" y="57720"/>
            <a:ext cx="2936249" cy="2146294"/>
          </a:xfrm>
          <a:prstGeom prst="rect">
            <a:avLst/>
          </a:prstGeom>
        </p:spPr>
      </p:pic>
    </p:spTree>
    <p:extLst>
      <p:ext uri="{BB962C8B-B14F-4D97-AF65-F5344CB8AC3E}">
        <p14:creationId xmlns:p14="http://schemas.microsoft.com/office/powerpoint/2010/main" val="2203974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1146048"/>
          </a:xfrm>
        </p:spPr>
        <p:txBody>
          <a:bodyPr rtlCol="0" anchor="ctr">
            <a:normAutofit/>
          </a:bodyPr>
          <a:lstStyle/>
          <a:p>
            <a:pPr lvl="0" rtl="0"/>
            <a:r>
              <a:rPr lang="fr-FR" sz="4800" i="1" dirty="0">
                <a:solidFill>
                  <a:srgbClr val="FFFFFF"/>
                </a:solidFill>
              </a:rPr>
              <a:t>Faiblesses (</a:t>
            </a:r>
            <a:r>
              <a:rPr lang="fr-FR" sz="4800" i="1" dirty="0" err="1">
                <a:solidFill>
                  <a:srgbClr val="FFFFFF"/>
                </a:solidFill>
              </a:rPr>
              <a:t>Weaknesses</a:t>
            </a:r>
            <a:r>
              <a:rPr lang="fr-FR" sz="4800" i="1" dirty="0">
                <a:solidFill>
                  <a:srgbClr val="FFFFFF"/>
                </a:solidFill>
              </a:rPr>
              <a:t>) </a:t>
            </a:r>
            <a:r>
              <a:rPr lang="fr"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0" y="2322740"/>
            <a:ext cx="12190459" cy="3776308"/>
          </a:xfrm>
        </p:spPr>
        <p:txBody>
          <a:bodyPr rtlCol="0">
            <a:normAutofit fontScale="92500"/>
          </a:bodyPr>
          <a:lstStyle/>
          <a:p>
            <a:pPr algn="ctr">
              <a:lnSpc>
                <a:spcPct val="300000"/>
              </a:lnSpc>
            </a:pPr>
            <a:r>
              <a:rPr lang="fr-FR" sz="1800" dirty="0">
                <a:solidFill>
                  <a:srgbClr val="FFFFFF"/>
                </a:solidFill>
              </a:rPr>
              <a:t>Ethereum est une plateforme très complexe, énergivore</a:t>
            </a:r>
          </a:p>
          <a:p>
            <a:pPr algn="ctr">
              <a:lnSpc>
                <a:spcPct val="300000"/>
              </a:lnSpc>
            </a:pPr>
            <a:r>
              <a:rPr lang="fr-FR" sz="1800" dirty="0">
                <a:solidFill>
                  <a:srgbClr val="FFFFFF"/>
                </a:solidFill>
              </a:rPr>
              <a:t>Ethereum nécessite d'avoir une communauté importante pour fonctionner correctement</a:t>
            </a:r>
          </a:p>
          <a:p>
            <a:pPr algn="ctr">
              <a:lnSpc>
                <a:spcPct val="300000"/>
              </a:lnSpc>
            </a:pPr>
            <a:r>
              <a:rPr lang="fr-FR" sz="1800" dirty="0">
                <a:solidFill>
                  <a:srgbClr val="FFFFFF"/>
                </a:solidFill>
              </a:rPr>
              <a:t>La sécurité des contrats intelligents sur Ethereum peut être compromise si les développeurs ne suivent pas les meilleures pratiques de codage</a:t>
            </a:r>
          </a:p>
        </p:txBody>
      </p:sp>
      <p:pic>
        <p:nvPicPr>
          <p:cNvPr id="6" name="Image 5">
            <a:extLst>
              <a:ext uri="{FF2B5EF4-FFF2-40B4-BE49-F238E27FC236}">
                <a16:creationId xmlns:a16="http://schemas.microsoft.com/office/drawing/2014/main" id="{4B4BF4DF-D3F4-1B17-456F-E7195506E51C}"/>
              </a:ext>
            </a:extLst>
          </p:cNvPr>
          <p:cNvPicPr>
            <a:picLocks noChangeAspect="1"/>
          </p:cNvPicPr>
          <p:nvPr/>
        </p:nvPicPr>
        <p:blipFill>
          <a:blip r:embed="rId3"/>
          <a:stretch>
            <a:fillRect/>
          </a:stretch>
        </p:blipFill>
        <p:spPr>
          <a:xfrm>
            <a:off x="8395205" y="64471"/>
            <a:ext cx="3657899" cy="2535010"/>
          </a:xfrm>
          <a:prstGeom prst="rect">
            <a:avLst/>
          </a:prstGeom>
        </p:spPr>
      </p:pic>
    </p:spTree>
    <p:extLst>
      <p:ext uri="{BB962C8B-B14F-4D97-AF65-F5344CB8AC3E}">
        <p14:creationId xmlns:p14="http://schemas.microsoft.com/office/powerpoint/2010/main" val="2352984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1146048"/>
          </a:xfrm>
        </p:spPr>
        <p:txBody>
          <a:bodyPr rtlCol="0" anchor="ctr">
            <a:normAutofit/>
          </a:bodyPr>
          <a:lstStyle/>
          <a:p>
            <a:pPr lvl="0" rtl="0"/>
            <a:r>
              <a:rPr lang="fr-FR" sz="4800" i="1" dirty="0">
                <a:solidFill>
                  <a:srgbClr val="FFFFFF"/>
                </a:solidFill>
              </a:rPr>
              <a:t>Opportunités (Opportunities) </a:t>
            </a:r>
            <a:r>
              <a:rPr lang="fr"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0" y="2322740"/>
            <a:ext cx="12190459" cy="4535260"/>
          </a:xfrm>
        </p:spPr>
        <p:txBody>
          <a:bodyPr rtlCol="0">
            <a:normAutofit/>
          </a:bodyPr>
          <a:lstStyle/>
          <a:p>
            <a:pPr algn="ctr">
              <a:lnSpc>
                <a:spcPct val="400000"/>
              </a:lnSpc>
            </a:pPr>
            <a:r>
              <a:rPr lang="fr-FR" sz="1800" dirty="0">
                <a:solidFill>
                  <a:srgbClr val="FFFFFF"/>
                </a:solidFill>
              </a:rPr>
              <a:t>Ethereum est une plateforme décentralisée et difficile à censurer</a:t>
            </a:r>
          </a:p>
          <a:p>
            <a:pPr algn="ctr">
              <a:lnSpc>
                <a:spcPct val="400000"/>
              </a:lnSpc>
            </a:pPr>
            <a:r>
              <a:rPr lang="fr-FR" sz="1800" dirty="0">
                <a:solidFill>
                  <a:srgbClr val="FFFFFF"/>
                </a:solidFill>
              </a:rPr>
              <a:t>La communauté Ethereum est très active et très engagée</a:t>
            </a:r>
          </a:p>
          <a:p>
            <a:pPr algn="ctr">
              <a:lnSpc>
                <a:spcPct val="400000"/>
              </a:lnSpc>
            </a:pPr>
            <a:r>
              <a:rPr lang="fr-FR" sz="1800" dirty="0">
                <a:solidFill>
                  <a:srgbClr val="FFFFFF"/>
                </a:solidFill>
              </a:rPr>
              <a:t>Ethereum 2.0 peut résoudre les problèmes de scalabilité et de coûts de transaction</a:t>
            </a:r>
          </a:p>
        </p:txBody>
      </p:sp>
      <p:pic>
        <p:nvPicPr>
          <p:cNvPr id="5" name="Image 4" descr="Une image contenant texte, capture d’écran, Police, Marque&#10;&#10;Description générée automatiquement">
            <a:extLst>
              <a:ext uri="{FF2B5EF4-FFF2-40B4-BE49-F238E27FC236}">
                <a16:creationId xmlns:a16="http://schemas.microsoft.com/office/drawing/2014/main" id="{CDD0B7BD-4252-809A-8579-9D8761FF1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328" y="-2805192"/>
            <a:ext cx="8745530" cy="6189144"/>
          </a:xfrm>
          <a:prstGeom prst="rect">
            <a:avLst/>
          </a:prstGeom>
        </p:spPr>
      </p:pic>
      <p:sp>
        <p:nvSpPr>
          <p:cNvPr id="7" name="Rectangle 6">
            <a:extLst>
              <a:ext uri="{FF2B5EF4-FFF2-40B4-BE49-F238E27FC236}">
                <a16:creationId xmlns:a16="http://schemas.microsoft.com/office/drawing/2014/main" id="{AE735CCF-F352-CCE3-C1A0-CA329F2EC26B}"/>
              </a:ext>
            </a:extLst>
          </p:cNvPr>
          <p:cNvSpPr/>
          <p:nvPr/>
        </p:nvSpPr>
        <p:spPr>
          <a:xfrm>
            <a:off x="8507392" y="1649558"/>
            <a:ext cx="902826" cy="2554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7D1F4166-2604-400C-25FB-42AEC3423502}"/>
              </a:ext>
            </a:extLst>
          </p:cNvPr>
          <p:cNvSpPr/>
          <p:nvPr/>
        </p:nvSpPr>
        <p:spPr>
          <a:xfrm>
            <a:off x="9259747" y="0"/>
            <a:ext cx="2930712" cy="7536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96511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1146048"/>
          </a:xfrm>
        </p:spPr>
        <p:txBody>
          <a:bodyPr rtlCol="0" anchor="ctr">
            <a:normAutofit/>
          </a:bodyPr>
          <a:lstStyle/>
          <a:p>
            <a:pPr lvl="0" rtl="0"/>
            <a:r>
              <a:rPr lang="fr-FR" sz="4800" i="1" dirty="0">
                <a:solidFill>
                  <a:srgbClr val="FFFFFF"/>
                </a:solidFill>
              </a:rPr>
              <a:t>Menaces (Threats)</a:t>
            </a:r>
            <a:endParaRPr lang="fr"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0" y="2322740"/>
            <a:ext cx="12190459" cy="4535260"/>
          </a:xfrm>
        </p:spPr>
        <p:txBody>
          <a:bodyPr rtlCol="0">
            <a:normAutofit/>
          </a:bodyPr>
          <a:lstStyle/>
          <a:p>
            <a:pPr algn="ctr">
              <a:lnSpc>
                <a:spcPct val="400000"/>
              </a:lnSpc>
            </a:pPr>
            <a:r>
              <a:rPr lang="fr-FR" sz="1800" dirty="0">
                <a:solidFill>
                  <a:srgbClr val="FFFFFF"/>
                </a:solidFill>
              </a:rPr>
              <a:t>Ethereum est une plateforme très énergivore, ce qui la rend vulnérable aux fluctuations du prix de l'énergie</a:t>
            </a:r>
          </a:p>
          <a:p>
            <a:pPr algn="ctr">
              <a:lnSpc>
                <a:spcPct val="400000"/>
              </a:lnSpc>
            </a:pPr>
            <a:r>
              <a:rPr lang="fr-FR" sz="1800" dirty="0">
                <a:solidFill>
                  <a:srgbClr val="FFFFFF"/>
                </a:solidFill>
              </a:rPr>
              <a:t>La sécurité de la blockchain Ethereum dépend de ses développeurs, elle    reste vulnérable à des attaques de type 0-day</a:t>
            </a:r>
          </a:p>
        </p:txBody>
      </p:sp>
      <p:pic>
        <p:nvPicPr>
          <p:cNvPr id="6" name="Image 5">
            <a:extLst>
              <a:ext uri="{FF2B5EF4-FFF2-40B4-BE49-F238E27FC236}">
                <a16:creationId xmlns:a16="http://schemas.microsoft.com/office/drawing/2014/main" id="{1F0E0EAB-C73B-34A8-1F5E-83D01C099814}"/>
              </a:ext>
            </a:extLst>
          </p:cNvPr>
          <p:cNvPicPr>
            <a:picLocks noChangeAspect="1"/>
          </p:cNvPicPr>
          <p:nvPr/>
        </p:nvPicPr>
        <p:blipFill>
          <a:blip r:embed="rId3"/>
          <a:stretch>
            <a:fillRect/>
          </a:stretch>
        </p:blipFill>
        <p:spPr>
          <a:xfrm>
            <a:off x="9062978" y="301745"/>
            <a:ext cx="2738506" cy="1995313"/>
          </a:xfrm>
          <a:prstGeom prst="rect">
            <a:avLst/>
          </a:prstGeom>
        </p:spPr>
      </p:pic>
    </p:spTree>
    <p:extLst>
      <p:ext uri="{BB962C8B-B14F-4D97-AF65-F5344CB8AC3E}">
        <p14:creationId xmlns:p14="http://schemas.microsoft.com/office/powerpoint/2010/main" val="21947798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70_TF56160789" id="{40A74638-567A-4C9B-92AC-92262F50CE33}" vid="{4EE5C211-F92E-4B7F-99D7-2D674A6AA5E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{06377A3D-3C9C-4A77-B1B1-EED6A57A9701}tf56160789_win32</Template>
  <TotalTime>303</TotalTime>
  <Words>1110</Words>
  <Application>Microsoft Office PowerPoint</Application>
  <PresentationFormat>Grand écran</PresentationFormat>
  <Paragraphs>141</Paragraphs>
  <Slides>24</Slides>
  <Notes>22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24</vt:i4>
      </vt:variant>
    </vt:vector>
  </HeadingPairs>
  <TitlesOfParts>
    <vt:vector size="31" baseType="lpstr">
      <vt:lpstr>Arial</vt:lpstr>
      <vt:lpstr>Bookman Old Style</vt:lpstr>
      <vt:lpstr>Calibri</vt:lpstr>
      <vt:lpstr>Consolas</vt:lpstr>
      <vt:lpstr>Franklin Gothic Book</vt:lpstr>
      <vt:lpstr>Georgia</vt:lpstr>
      <vt:lpstr>1_RetrospectVTI</vt:lpstr>
      <vt:lpstr>L’Ethereum et l’économie</vt:lpstr>
      <vt:lpstr>Sommaire</vt:lpstr>
      <vt:lpstr>Introduction</vt:lpstr>
      <vt:lpstr>Genèse d’Ethereum </vt:lpstr>
      <vt:lpstr>L’analyse SWOT de l’Ethereum </vt:lpstr>
      <vt:lpstr>Forces (Strengths)  </vt:lpstr>
      <vt:lpstr>Faiblesses (Weaknesses)  </vt:lpstr>
      <vt:lpstr>Opportunités (Opportunities)  </vt:lpstr>
      <vt:lpstr>Menaces (Threats)</vt:lpstr>
      <vt:lpstr>L’analyse de PESTEL de l’Ethereum</vt:lpstr>
      <vt:lpstr>Politique ( Political )</vt:lpstr>
      <vt:lpstr>Economie ( Economic)</vt:lpstr>
      <vt:lpstr>Social (Social)</vt:lpstr>
      <vt:lpstr>Technologies ( Technological)</vt:lpstr>
      <vt:lpstr>Environnement ( Environmental)</vt:lpstr>
      <vt:lpstr>Légalisation ( Legal)</vt:lpstr>
      <vt:lpstr>L'analyse de Porter de l’Ethereum : Les 5+1 forces décryptées</vt:lpstr>
      <vt:lpstr> Menace de nouveaux entrants  ( Threat of new entrants ) </vt:lpstr>
      <vt:lpstr>Pouvoir de négociation des fournisseurs  ( Bargaining power of suppliers)</vt:lpstr>
      <vt:lpstr>Pouvoir de négociation des clients (Bargaining power of buyers)</vt:lpstr>
      <vt:lpstr>Menace de produit de substitution  ( Threat of substitutes)</vt:lpstr>
      <vt:lpstr>Rivalité entre les concurrents  (Rivalry among existing competitors)</vt:lpstr>
      <vt:lpstr>Contraintes légales imposées par l'État (Government) </vt:lpstr>
      <vt:lpstr>Business Model Canvas de l’Ethereum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L’Ethereum et l’économie</dc:title>
  <dc:creator>amen abouhamou</dc:creator>
  <cp:lastModifiedBy>amen abouhamou</cp:lastModifiedBy>
  <cp:revision>1</cp:revision>
  <dcterms:created xsi:type="dcterms:W3CDTF">2023-05-04T10:00:58Z</dcterms:created>
  <dcterms:modified xsi:type="dcterms:W3CDTF">2023-05-04T15:04:16Z</dcterms:modified>
</cp:coreProperties>
</file>