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61" r:id="rId3"/>
    <p:sldId id="257" r:id="rId4"/>
    <p:sldId id="260" r:id="rId5"/>
    <p:sldId id="258" r:id="rId6"/>
    <p:sldId id="259" r:id="rId7"/>
    <p:sldId id="272" r:id="rId8"/>
    <p:sldId id="273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70" r:id="rId17"/>
    <p:sldId id="269" r:id="rId18"/>
    <p:sldId id="275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Patni" initials="AP" lastIdx="4" clrIdx="0">
    <p:extLst>
      <p:ext uri="{19B8F6BF-5375-455C-9EA6-DF929625EA0E}">
        <p15:presenceInfo xmlns:p15="http://schemas.microsoft.com/office/powerpoint/2012/main" userId="3e8fac945f21fa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0847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CE09-5F46-44EE-8ADB-2AABE0D9925E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9ECFA-AA4C-4607-B000-BD99A21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3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Username : SuperAdmin</a:t>
            </a:r>
          </a:p>
          <a:p>
            <a:r>
              <a:rPr lang="en-IN" dirty="0"/>
              <a:t>Password : SuperAdmin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3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5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9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5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ECFA-AA4C-4607-B000-BD99A21A13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3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42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43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1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0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6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3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58C5-C66F-4A2D-9086-91B4033916B4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ECF2B5-F374-46D3-8400-AC422F189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C4A1-2EAD-47E9-9C29-174A3ED40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B0F0"/>
                </a:solidFill>
              </a:rPr>
              <a:t>LICENCE WEB API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499A-5110-44EE-ACE5-4C3386C8B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Created By : Akash Patni</a:t>
            </a:r>
          </a:p>
        </p:txBody>
      </p:sp>
    </p:spTree>
    <p:extLst>
      <p:ext uri="{BB962C8B-B14F-4D97-AF65-F5344CB8AC3E}">
        <p14:creationId xmlns:p14="http://schemas.microsoft.com/office/powerpoint/2010/main" val="262597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8E-4306-439A-AE6C-E2E7F38B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Generation Header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731BBB-1DAD-47CF-B54F-56DF904B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0588"/>
            <a:ext cx="9805609" cy="38814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DA7969-AA3A-4239-B46D-7B25C8FD293E}"/>
              </a:ext>
            </a:extLst>
          </p:cNvPr>
          <p:cNvSpPr/>
          <p:nvPr/>
        </p:nvSpPr>
        <p:spPr>
          <a:xfrm>
            <a:off x="2857499" y="3233057"/>
            <a:ext cx="5176157" cy="6840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8E-4306-439A-AE6C-E2E7F38B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Generation Body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1D09AA-A5E7-44F5-9F94-77BA72372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0588"/>
            <a:ext cx="9936237" cy="40878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3F10BC-7CF7-4B4A-9620-E78B986266BD}"/>
              </a:ext>
            </a:extLst>
          </p:cNvPr>
          <p:cNvSpPr/>
          <p:nvPr/>
        </p:nvSpPr>
        <p:spPr>
          <a:xfrm>
            <a:off x="3004457" y="3706586"/>
            <a:ext cx="4180114" cy="6840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5B3-5A8C-4D1A-B88D-666DE8A7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Licence Data Header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2F233-7AB2-4CA3-8136-41D523AD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9740295" cy="40878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D8512-FE4F-49D1-8416-34AABE3EA1AC}"/>
              </a:ext>
            </a:extLst>
          </p:cNvPr>
          <p:cNvSpPr/>
          <p:nvPr/>
        </p:nvSpPr>
        <p:spPr>
          <a:xfrm>
            <a:off x="2885611" y="3429000"/>
            <a:ext cx="5017418" cy="6840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1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5B3-5A8C-4D1A-B88D-666DE8A7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Licence Data 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D8512-FE4F-49D1-8416-34AABE3EA1AC}"/>
              </a:ext>
            </a:extLst>
          </p:cNvPr>
          <p:cNvSpPr/>
          <p:nvPr/>
        </p:nvSpPr>
        <p:spPr>
          <a:xfrm>
            <a:off x="2885611" y="3429000"/>
            <a:ext cx="5017418" cy="6840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0C42B3-CA8E-4E3E-92EA-07CA51501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" y="2160588"/>
            <a:ext cx="10172700" cy="3881437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79DF17-208D-4305-8E11-83CB8C8874DD}"/>
              </a:ext>
            </a:extLst>
          </p:cNvPr>
          <p:cNvSpPr/>
          <p:nvPr/>
        </p:nvSpPr>
        <p:spPr>
          <a:xfrm>
            <a:off x="2466959" y="3429000"/>
            <a:ext cx="5017418" cy="91418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0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AED8-5EFA-4C36-8EC7-F65F3E4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Licence Header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8FF96-CA28-44B3-8BB5-2112CF446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9642323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1A5A6-9DCD-4FDF-8D64-80B7B666FFED}"/>
              </a:ext>
            </a:extLst>
          </p:cNvPr>
          <p:cNvSpPr/>
          <p:nvPr/>
        </p:nvSpPr>
        <p:spPr>
          <a:xfrm>
            <a:off x="2885611" y="3298371"/>
            <a:ext cx="5017418" cy="814629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7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AED8-5EFA-4C36-8EC7-F65F3E4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Licence Body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DB2EA7-71BF-40B9-BC52-0B6D0CF2F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9642323" cy="38814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570A25-ABB7-4C0E-B3C1-610FD48B90A7}"/>
              </a:ext>
            </a:extLst>
          </p:cNvPr>
          <p:cNvSpPr/>
          <p:nvPr/>
        </p:nvSpPr>
        <p:spPr>
          <a:xfrm>
            <a:off x="2885611" y="3429000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AED8-5EFA-4C36-8EC7-F65F3E4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Licence 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0A25-ABB7-4C0E-B3C1-610FD48B90A7}"/>
              </a:ext>
            </a:extLst>
          </p:cNvPr>
          <p:cNvSpPr/>
          <p:nvPr/>
        </p:nvSpPr>
        <p:spPr>
          <a:xfrm>
            <a:off x="2885611" y="3429000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96A4C1-2F2E-4060-B507-6BCFDCB14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0588"/>
            <a:ext cx="9479037" cy="388143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B64F73-DE53-44F0-B461-2BAB6CD1CD7E}"/>
              </a:ext>
            </a:extLst>
          </p:cNvPr>
          <p:cNvSpPr/>
          <p:nvPr/>
        </p:nvSpPr>
        <p:spPr>
          <a:xfrm>
            <a:off x="2711440" y="3331029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AED8-5EFA-4C36-8EC7-F65F3E4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Licence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0A25-ABB7-4C0E-B3C1-610FD48B90A7}"/>
              </a:ext>
            </a:extLst>
          </p:cNvPr>
          <p:cNvSpPr/>
          <p:nvPr/>
        </p:nvSpPr>
        <p:spPr>
          <a:xfrm>
            <a:off x="2885611" y="3429000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64F73-DE53-44F0-B461-2BAB6CD1CD7E}"/>
              </a:ext>
            </a:extLst>
          </p:cNvPr>
          <p:cNvSpPr/>
          <p:nvPr/>
        </p:nvSpPr>
        <p:spPr>
          <a:xfrm>
            <a:off x="2711440" y="3331029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F28DFE-9186-4566-838C-97FF68563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0588"/>
            <a:ext cx="9479037" cy="38814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2A8C34-DDA9-4177-BD00-7EFFAD376A66}"/>
              </a:ext>
            </a:extLst>
          </p:cNvPr>
          <p:cNvSpPr/>
          <p:nvPr/>
        </p:nvSpPr>
        <p:spPr>
          <a:xfrm>
            <a:off x="2863840" y="3483429"/>
            <a:ext cx="5017418" cy="8654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C4A-8B28-474B-85E5-E30614F9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for team to run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35C9-18DF-42E5-9A38-37551BD8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Web Api path in common.js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B43B8-3378-4070-A556-3FC884B8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98" y="2743200"/>
            <a:ext cx="34290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766A36-7222-4320-9B4F-6E6FF368D488}"/>
              </a:ext>
            </a:extLst>
          </p:cNvPr>
          <p:cNvSpPr/>
          <p:nvPr/>
        </p:nvSpPr>
        <p:spPr>
          <a:xfrm>
            <a:off x="2614994" y="2513011"/>
            <a:ext cx="2152950" cy="50777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1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D26-315A-4A26-A73C-DE9CBD2C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for team to run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069-8A76-415F-8961-C5C137EA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7184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Change database connection string in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web.Config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file in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LicenceAPI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Change in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WebApiConfig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cors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path of deployed web 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api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path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2167A-1E86-4263-97F9-77D66BD8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0" y="2705100"/>
            <a:ext cx="45815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55C31-02FA-4B0E-8A64-FF8F4D4B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6" y="4247486"/>
            <a:ext cx="7077075" cy="2300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502958-0410-4D28-9E02-C1D78645A6AE}"/>
              </a:ext>
            </a:extLst>
          </p:cNvPr>
          <p:cNvSpPr/>
          <p:nvPr/>
        </p:nvSpPr>
        <p:spPr>
          <a:xfrm>
            <a:off x="4735286" y="4800600"/>
            <a:ext cx="3481007" cy="597029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0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1660-912A-4278-A88B-BED50DC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91" y="3254828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3948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1660-912A-4278-A88B-BED50DC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91" y="3254828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125859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BAD6-B58F-4BD8-89B1-21279CC3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3A387-D51A-4B8B-8A7B-7393BBC3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8224"/>
            <a:ext cx="8596668" cy="36861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87B53-E8AD-456D-A919-CF2F721B9EA7}"/>
              </a:ext>
            </a:extLst>
          </p:cNvPr>
          <p:cNvCxnSpPr/>
          <p:nvPr/>
        </p:nvCxnSpPr>
        <p:spPr>
          <a:xfrm>
            <a:off x="6988629" y="963386"/>
            <a:ext cx="0" cy="17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F13543-ACF5-47CD-9594-C6DBCA977201}"/>
              </a:ext>
            </a:extLst>
          </p:cNvPr>
          <p:cNvCxnSpPr>
            <a:cxnSpLocks/>
          </p:cNvCxnSpPr>
          <p:nvPr/>
        </p:nvCxnSpPr>
        <p:spPr>
          <a:xfrm flipV="1">
            <a:off x="7141029" y="3918857"/>
            <a:ext cx="0" cy="140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D15250-9858-4341-A7C1-B8695EB94305}"/>
              </a:ext>
            </a:extLst>
          </p:cNvPr>
          <p:cNvSpPr txBox="1"/>
          <p:nvPr/>
        </p:nvSpPr>
        <p:spPr>
          <a:xfrm>
            <a:off x="5829300" y="609600"/>
            <a:ext cx="344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: SuperAdmin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E0F24-4BB6-4BDC-8FB0-2043694E68AB}"/>
              </a:ext>
            </a:extLst>
          </p:cNvPr>
          <p:cNvSpPr txBox="1"/>
          <p:nvPr/>
        </p:nvSpPr>
        <p:spPr>
          <a:xfrm>
            <a:off x="5266278" y="5323114"/>
            <a:ext cx="344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 : SuperAdmin</a:t>
            </a:r>
          </a:p>
        </p:txBody>
      </p:sp>
    </p:spTree>
    <p:extLst>
      <p:ext uri="{BB962C8B-B14F-4D97-AF65-F5344CB8AC3E}">
        <p14:creationId xmlns:p14="http://schemas.microsoft.com/office/powerpoint/2010/main" val="28618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D816-0587-487B-9566-04A47134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17C9-2C61-4C2F-96F5-CF330258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30152" cy="3880773"/>
          </a:xfrm>
        </p:spPr>
        <p:txBody>
          <a:bodyPr>
            <a:noAutofit/>
          </a:bodyPr>
          <a:lstStyle/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Logout Button 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Select Columns : Help to select column which user want to filter and sorting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Search : User can search in table based on column selection from dropdown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Asc Sort : Display table list in ASC order based on column selection from dropdown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Desc Sort : Display table list in Desc order based on column selection from dropdown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New Licence :  Add new licence in list and stored in database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Delete : Remove licence from list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Download : Download licence data in json format from list .</a:t>
            </a:r>
          </a:p>
          <a:p>
            <a:pPr marL="228600" indent="-228600">
              <a:buAutoNum type="arabicParenR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Pagination : Display 10 rows per page and total no of pages for all data 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336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E5CF-B9D8-4B09-9F7E-A6D233B7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Licence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E78A2-8326-403A-B3B3-1EDCF5641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02230"/>
            <a:ext cx="10883295" cy="453979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B4DCDE-95A2-41C6-886B-4546BA300A38}"/>
              </a:ext>
            </a:extLst>
          </p:cNvPr>
          <p:cNvCxnSpPr>
            <a:cxnSpLocks/>
          </p:cNvCxnSpPr>
          <p:nvPr/>
        </p:nvCxnSpPr>
        <p:spPr>
          <a:xfrm>
            <a:off x="5666015" y="1028700"/>
            <a:ext cx="0" cy="1273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E3153-58FA-4EFA-9C5E-E84D284A93E5}"/>
              </a:ext>
            </a:extLst>
          </p:cNvPr>
          <p:cNvCxnSpPr>
            <a:cxnSpLocks/>
          </p:cNvCxnSpPr>
          <p:nvPr/>
        </p:nvCxnSpPr>
        <p:spPr>
          <a:xfrm>
            <a:off x="5001987" y="1028700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9EA2F5-18E2-4A70-B369-E1D072C69953}"/>
              </a:ext>
            </a:extLst>
          </p:cNvPr>
          <p:cNvCxnSpPr>
            <a:cxnSpLocks/>
          </p:cNvCxnSpPr>
          <p:nvPr/>
        </p:nvCxnSpPr>
        <p:spPr>
          <a:xfrm>
            <a:off x="9350514" y="815974"/>
            <a:ext cx="1159645" cy="106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E9B95-5AF3-4472-B977-3B66BEA47815}"/>
              </a:ext>
            </a:extLst>
          </p:cNvPr>
          <p:cNvCxnSpPr>
            <a:cxnSpLocks/>
          </p:cNvCxnSpPr>
          <p:nvPr/>
        </p:nvCxnSpPr>
        <p:spPr>
          <a:xfrm>
            <a:off x="7701486" y="1232353"/>
            <a:ext cx="1159645" cy="106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D0E222-ACA8-482E-94FE-B2C4FEB145E4}"/>
              </a:ext>
            </a:extLst>
          </p:cNvPr>
          <p:cNvCxnSpPr>
            <a:cxnSpLocks/>
          </p:cNvCxnSpPr>
          <p:nvPr/>
        </p:nvCxnSpPr>
        <p:spPr>
          <a:xfrm flipH="1">
            <a:off x="3064330" y="1028700"/>
            <a:ext cx="105047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21C318-52C3-45A8-95B8-6960C27DCFBB}"/>
              </a:ext>
            </a:extLst>
          </p:cNvPr>
          <p:cNvCxnSpPr>
            <a:cxnSpLocks/>
          </p:cNvCxnSpPr>
          <p:nvPr/>
        </p:nvCxnSpPr>
        <p:spPr>
          <a:xfrm>
            <a:off x="7913915" y="2823030"/>
            <a:ext cx="1360087" cy="515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A47069-996E-4BB8-AA1D-24BD49F39E30}"/>
              </a:ext>
            </a:extLst>
          </p:cNvPr>
          <p:cNvCxnSpPr>
            <a:cxnSpLocks/>
          </p:cNvCxnSpPr>
          <p:nvPr/>
        </p:nvCxnSpPr>
        <p:spPr>
          <a:xfrm>
            <a:off x="10988188" y="2572206"/>
            <a:ext cx="0" cy="508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B72EA-0267-4C79-8186-7BD5CC987F96}"/>
              </a:ext>
            </a:extLst>
          </p:cNvPr>
          <p:cNvCxnSpPr>
            <a:cxnSpLocks/>
          </p:cNvCxnSpPr>
          <p:nvPr/>
        </p:nvCxnSpPr>
        <p:spPr>
          <a:xfrm>
            <a:off x="8861131" y="5531079"/>
            <a:ext cx="136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C78B4EA-17C5-4B39-A545-5E42021944FF}"/>
              </a:ext>
            </a:extLst>
          </p:cNvPr>
          <p:cNvSpPr/>
          <p:nvPr/>
        </p:nvSpPr>
        <p:spPr>
          <a:xfrm>
            <a:off x="3921579" y="635000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715A6EF1-686F-46CF-9087-D5FD9D4E21F8}"/>
              </a:ext>
            </a:extLst>
          </p:cNvPr>
          <p:cNvSpPr/>
          <p:nvPr/>
        </p:nvSpPr>
        <p:spPr>
          <a:xfrm>
            <a:off x="8887561" y="520927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0A0C07E-3FA5-4FDE-9B96-1375DD9F11B9}"/>
              </a:ext>
            </a:extLst>
          </p:cNvPr>
          <p:cNvSpPr/>
          <p:nvPr/>
        </p:nvSpPr>
        <p:spPr>
          <a:xfrm>
            <a:off x="5472794" y="682968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3DD86FA7-C2AC-4C69-B509-9F78729787C6}"/>
              </a:ext>
            </a:extLst>
          </p:cNvPr>
          <p:cNvSpPr/>
          <p:nvPr/>
        </p:nvSpPr>
        <p:spPr>
          <a:xfrm>
            <a:off x="4808766" y="668450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DE1DDB61-FD8B-4D0A-8253-D27DDAC77609}"/>
              </a:ext>
            </a:extLst>
          </p:cNvPr>
          <p:cNvSpPr/>
          <p:nvPr/>
        </p:nvSpPr>
        <p:spPr>
          <a:xfrm>
            <a:off x="7470007" y="881176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C4562E1B-7A4A-4013-B5FF-8DAAFBB82414}"/>
              </a:ext>
            </a:extLst>
          </p:cNvPr>
          <p:cNvSpPr/>
          <p:nvPr/>
        </p:nvSpPr>
        <p:spPr>
          <a:xfrm>
            <a:off x="7608646" y="2480812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4DA4EFF4-5E73-484A-8F9C-61D0DFA67816}"/>
              </a:ext>
            </a:extLst>
          </p:cNvPr>
          <p:cNvSpPr/>
          <p:nvPr/>
        </p:nvSpPr>
        <p:spPr>
          <a:xfrm>
            <a:off x="10823203" y="2187918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DC761FF-2E3B-4AB2-9ABE-556C58CC4720}"/>
              </a:ext>
            </a:extLst>
          </p:cNvPr>
          <p:cNvSpPr/>
          <p:nvPr/>
        </p:nvSpPr>
        <p:spPr>
          <a:xfrm>
            <a:off x="8400737" y="5354355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432512-F984-4599-B71F-5B3C8CAD7FC9}"/>
              </a:ext>
            </a:extLst>
          </p:cNvPr>
          <p:cNvCxnSpPr>
            <a:cxnSpLocks/>
          </p:cNvCxnSpPr>
          <p:nvPr/>
        </p:nvCxnSpPr>
        <p:spPr>
          <a:xfrm flipH="1">
            <a:off x="2644290" y="2572206"/>
            <a:ext cx="8312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391D593F-9355-45E1-9A0E-7FCDBA386719}"/>
              </a:ext>
            </a:extLst>
          </p:cNvPr>
          <p:cNvSpPr/>
          <p:nvPr/>
        </p:nvSpPr>
        <p:spPr>
          <a:xfrm>
            <a:off x="3548744" y="2427514"/>
            <a:ext cx="386441" cy="295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09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226B-A8B3-4E57-B045-129C543A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and Sorting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5CCBB-5347-41ED-8BAE-56DA3631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422865"/>
            <a:ext cx="7477125" cy="1495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DD34A-8AC5-456D-BC4A-843B55D75C32}"/>
              </a:ext>
            </a:extLst>
          </p:cNvPr>
          <p:cNvSpPr txBox="1"/>
          <p:nvPr/>
        </p:nvSpPr>
        <p:spPr>
          <a:xfrm>
            <a:off x="914400" y="4474029"/>
            <a:ext cx="835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filter and sorting user need to select column name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 on dropdown column selection filter and sorting operation will be performed on table.</a:t>
            </a:r>
          </a:p>
        </p:txBody>
      </p:sp>
    </p:spTree>
    <p:extLst>
      <p:ext uri="{BB962C8B-B14F-4D97-AF65-F5344CB8AC3E}">
        <p14:creationId xmlns:p14="http://schemas.microsoft.com/office/powerpoint/2010/main" val="105894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EF78-159D-402A-B312-EDBE7A6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Popup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5C17C-5BEF-44AD-AAFB-831599A3B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9332080" cy="3881437"/>
          </a:xfrm>
        </p:spPr>
      </p:pic>
    </p:spTree>
    <p:extLst>
      <p:ext uri="{BB962C8B-B14F-4D97-AF65-F5344CB8AC3E}">
        <p14:creationId xmlns:p14="http://schemas.microsoft.com/office/powerpoint/2010/main" val="1459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C83C-FC63-4D15-BA4F-39D6AFE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Licence Popup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109652-DA46-406C-98A8-747F73739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9413723" cy="3881437"/>
          </a:xfrm>
        </p:spPr>
      </p:pic>
    </p:spTree>
    <p:extLst>
      <p:ext uri="{BB962C8B-B14F-4D97-AF65-F5344CB8AC3E}">
        <p14:creationId xmlns:p14="http://schemas.microsoft.com/office/powerpoint/2010/main" val="19111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1660-912A-4278-A88B-BED50DC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91" y="3254828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WEB API 2.0</a:t>
            </a:r>
          </a:p>
        </p:txBody>
      </p:sp>
    </p:spTree>
    <p:extLst>
      <p:ext uri="{BB962C8B-B14F-4D97-AF65-F5344CB8AC3E}">
        <p14:creationId xmlns:p14="http://schemas.microsoft.com/office/powerpoint/2010/main" val="709070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271</Words>
  <Application>Microsoft Office PowerPoint</Application>
  <PresentationFormat>Widescreen</PresentationFormat>
  <Paragraphs>59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Calibri</vt:lpstr>
      <vt:lpstr>Trebuchet MS</vt:lpstr>
      <vt:lpstr>Wingdings 3</vt:lpstr>
      <vt:lpstr>Facet</vt:lpstr>
      <vt:lpstr>LICENCE WEB API 2.0</vt:lpstr>
      <vt:lpstr>WEB APPLICATION</vt:lpstr>
      <vt:lpstr>Login Screen</vt:lpstr>
      <vt:lpstr>Feature List</vt:lpstr>
      <vt:lpstr>Licence List</vt:lpstr>
      <vt:lpstr>Filter and Sorting</vt:lpstr>
      <vt:lpstr>Delete Popup </vt:lpstr>
      <vt:lpstr>Add New Licence Popup</vt:lpstr>
      <vt:lpstr>WEB API 2.0</vt:lpstr>
      <vt:lpstr>Token Generation Header</vt:lpstr>
      <vt:lpstr>Token Generation Body</vt:lpstr>
      <vt:lpstr>Get Licence Data Header</vt:lpstr>
      <vt:lpstr>Get Licence Data Body</vt:lpstr>
      <vt:lpstr>Add New Licence Header</vt:lpstr>
      <vt:lpstr>Add New Licence Body</vt:lpstr>
      <vt:lpstr>Delete Licence Header</vt:lpstr>
      <vt:lpstr>Delete Licence Body</vt:lpstr>
      <vt:lpstr>Instruction for team to run WEB APP</vt:lpstr>
      <vt:lpstr>Instruction for team to run WEB API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WEB API 2.0</dc:title>
  <dc:creator>Akash Patni</dc:creator>
  <cp:lastModifiedBy>Akash Patni</cp:lastModifiedBy>
  <cp:revision>36</cp:revision>
  <dcterms:created xsi:type="dcterms:W3CDTF">2021-08-29T11:36:05Z</dcterms:created>
  <dcterms:modified xsi:type="dcterms:W3CDTF">2021-08-29T13:06:35Z</dcterms:modified>
</cp:coreProperties>
</file>