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92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1E158D-24ED-4FA0-9E52-BAEDFDE20C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E65CB-F5EC-45F4-A305-15D0B6BA10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F5E3E-238D-41F2-BCAC-47707674D118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73A04-CF71-4552-B482-D967927C9A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FC130-581A-40CB-B415-7D871A3EF5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1AC14-C3B4-4265-B2F8-2753C4491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54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BBC7-2452-4B0C-A242-58FEAF1E4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25176-0E7C-4BB0-9AF8-F6AE32976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1349D-5304-4DDC-93AE-0EBC4EE7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0F1E-76C3-49AD-BC04-F597EB2AC8B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5232F-BF93-428D-8312-05D75BE0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C4E25-5D42-43A2-9E5B-95B6EDEF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8E5F-D3AA-4776-B7A9-B4359762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74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C3C6-0E42-40D1-875D-41E78472E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F7E0F-AA68-4143-ACDA-8E3AC1A1E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47B3D-A2D6-41B6-B7CD-FB556A28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0F1E-76C3-49AD-BC04-F597EB2AC8B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676BD-9A66-4FC3-9A1A-764C8041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6EB8A-A11C-4D10-A7EF-A9951BB6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8E5F-D3AA-4776-B7A9-B4359762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37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A4605-91C3-46C5-B058-D8C06F5F3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E42E4-4F2E-4D30-9E9B-0E337FBC5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F1926-1926-4AEA-BDC0-8DE1CBED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0F1E-76C3-49AD-BC04-F597EB2AC8B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A5F4C-514D-4297-9378-C5BB397A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FE332-E0D7-4ED5-98E7-B4C90445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8E5F-D3AA-4776-B7A9-B4359762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08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B570-1A2E-4D96-A134-40CB46BF0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8EBBF-5FD2-4183-B5E8-33AF5BC0F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BA630-AA41-44C9-90D1-C72B45F05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0F1E-76C3-49AD-BC04-F597EB2AC8B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247DD-7236-442D-BAF5-80FCADCD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0712B-BD42-4866-8F5B-9A63E783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8E5F-D3AA-4776-B7A9-B4359762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61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4299-280D-4F7A-A054-9F422998C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1BF33-233C-4E7F-BE6A-F7D58C32C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A9F7-BD0B-4C5C-85B3-EF3031DE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0F1E-76C3-49AD-BC04-F597EB2AC8B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5A3EF-950A-4021-9211-AA92C5C9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1DBA9-185F-4B42-ABDA-D3BCF7FA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8E5F-D3AA-4776-B7A9-B4359762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71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152F0-3D28-454B-995B-6B56E190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6C776-9BF7-4886-9D71-4303EBF56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108B8-C9E5-4B97-8B8A-C60F98D82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F0F48-738A-44F7-B87E-A6E879F3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0F1E-76C3-49AD-BC04-F597EB2AC8B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C9708-F601-4B06-B09C-D96EF470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E5BB0-B3B9-4115-A975-25D6FE47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8E5F-D3AA-4776-B7A9-B4359762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0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83C6-4C3E-4E9F-8F2E-43800817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A4931-848D-4EF1-BD38-B1E2A0B88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3C9FF-3B3A-4053-8AEC-BF9FF88A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803AA-BEFA-459B-BAA3-9869373F2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AD1BF-A42C-4FDA-BBF2-31FC75A58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3B3097-3E53-4130-842E-E29ACCE5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0F1E-76C3-49AD-BC04-F597EB2AC8B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6730EE-6DB3-4766-866D-953A5D648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C279DE-4BDF-48B5-832F-B51DB7EF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8E5F-D3AA-4776-B7A9-B4359762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18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9876-6683-406D-8E26-C744865D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1C4FC-31D8-499C-994B-54103B41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0F1E-76C3-49AD-BC04-F597EB2AC8B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539D5-6643-4C3C-B368-B5D25790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03CC6-CDAB-4B53-B287-0103875D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8E5F-D3AA-4776-B7A9-B4359762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47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9B1066-3116-4F17-AD32-67FA8A14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0F1E-76C3-49AD-BC04-F597EB2AC8B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4236C8-CFB8-4258-8ECC-DC0C3821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77E8E-BB6D-4E43-9885-09D415F32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8E5F-D3AA-4776-B7A9-B4359762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75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3623-86C6-4872-A89F-8ED89028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DC66D-7AC8-4A94-B466-523486B19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EC956-2678-4845-90C5-FE7125AEF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5A2AF-F763-4D4F-8575-C80D5A77B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0F1E-76C3-49AD-BC04-F597EB2AC8B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C0FEF-5388-4B50-B364-073993BE0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A3A75-8687-4234-BCB9-16DC19A7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8E5F-D3AA-4776-B7A9-B4359762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74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59ED-504C-4F87-B0BB-4F65F49C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84F0A-CB4A-42A1-B5AD-67CA4315E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6BF68-4C0C-4CFC-AB4D-50F439603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ECEE5-35FF-4183-8E31-CDF84C1E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0F1E-76C3-49AD-BC04-F597EB2AC8B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96795-5874-4020-AF3C-8B90200B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2738D-1015-4F98-B82B-2226EEE1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38E5F-D3AA-4776-B7A9-B4359762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53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6F5C3-1F8C-48DE-981C-CBEDF5E43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2212C-97DC-4C23-A4E1-C5198DDF6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F42A1-D381-4DEB-9C21-9AB7E7724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F0F1E-76C3-49AD-BC04-F597EB2AC8B5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43CF9-2547-4EFB-8A7D-B36CA7EB9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748DF-C1A6-4BED-B4B6-E1555A824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38E5F-D3AA-4776-B7A9-B43597624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4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271E-91AD-4E2A-8E45-BD3848C31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1570EB7-EE89-41DC-B3ED-427403766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262392"/>
            <a:ext cx="9144000" cy="561994"/>
          </a:xfrm>
        </p:spPr>
        <p:txBody>
          <a:bodyPr/>
          <a:lstStyle/>
          <a:p>
            <a:r>
              <a:rPr lang="en-US" dirty="0"/>
              <a:t>Key Insights and Recommendations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8B33C-6281-40D2-884E-3D02C2F49FAB}"/>
              </a:ext>
            </a:extLst>
          </p:cNvPr>
          <p:cNvSpPr txBox="1"/>
          <p:nvPr/>
        </p:nvSpPr>
        <p:spPr>
          <a:xfrm>
            <a:off x="2164976" y="1061591"/>
            <a:ext cx="78620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Customer Feedback Analysis: Air Conditioning Products &amp; Company Services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FDF1E8-8E68-4D7A-9E28-1FEEF0F2C9E7}"/>
              </a:ext>
            </a:extLst>
          </p:cNvPr>
          <p:cNvSpPr txBox="1"/>
          <p:nvPr/>
        </p:nvSpPr>
        <p:spPr>
          <a:xfrm>
            <a:off x="3307976" y="4679576"/>
            <a:ext cx="5271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Date:05.01.25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F9F57C-1B06-4037-BE9A-54B2E9FB30A7}"/>
              </a:ext>
            </a:extLst>
          </p:cNvPr>
          <p:cNvSpPr txBox="1"/>
          <p:nvPr/>
        </p:nvSpPr>
        <p:spPr>
          <a:xfrm>
            <a:off x="3460375" y="5257800"/>
            <a:ext cx="527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Presented By</a:t>
            </a:r>
          </a:p>
          <a:p>
            <a:pPr algn="ctr"/>
            <a:r>
              <a:rPr lang="en-US" sz="3600" dirty="0"/>
              <a:t>Amena Akhter</a:t>
            </a:r>
          </a:p>
        </p:txBody>
      </p:sp>
    </p:spTree>
    <p:extLst>
      <p:ext uri="{BB962C8B-B14F-4D97-AF65-F5344CB8AC3E}">
        <p14:creationId xmlns:p14="http://schemas.microsoft.com/office/powerpoint/2010/main" val="84616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9A2E-8862-447C-A242-90C51605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DC71C-A895-4AFE-B229-77973C6C6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"We’d love to hear your questions and thoughts. Feel free to share any feedback!"</a:t>
            </a:r>
          </a:p>
        </p:txBody>
      </p:sp>
    </p:spTree>
    <p:extLst>
      <p:ext uri="{BB962C8B-B14F-4D97-AF65-F5344CB8AC3E}">
        <p14:creationId xmlns:p14="http://schemas.microsoft.com/office/powerpoint/2010/main" val="893634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1887-3F7F-4AF7-8B7B-50C95F5E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Feedback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A3A4C-E3E2-4D45-9546-D336363EE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number of responses: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Breakdown of questions asked: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Air conditioning product quality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Areas of company improvement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Suggestions for product/service improvements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Preferred communication channels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Workplace environment satisfaction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738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B471-6CCF-4A25-A711-EAE53C24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Air Conditioning Product Quality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 descr="Forms response chart. Question title:   How would you rate the quality of our air conditioning products?  . Number of responses: 4 responses.">
            <a:extLst>
              <a:ext uri="{FF2B5EF4-FFF2-40B4-BE49-F238E27FC236}">
                <a16:creationId xmlns:a16="http://schemas.microsoft.com/office/drawing/2014/main" id="{514D88CC-7E4E-4E53-87E1-2EB39EA766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86435"/>
            <a:ext cx="8771965" cy="369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9DEB6C-9D92-4AC0-9FBE-FD1DAE7C3911}"/>
              </a:ext>
            </a:extLst>
          </p:cNvPr>
          <p:cNvSpPr txBox="1"/>
          <p:nvPr/>
        </p:nvSpPr>
        <p:spPr>
          <a:xfrm>
            <a:off x="1786217" y="4977372"/>
            <a:ext cx="8695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All responses rated the air conditioning products as “Good”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No negative or neutral feedback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31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5451-BF9E-4943-9DF3-0CC54A332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for Improvement</a:t>
            </a:r>
          </a:p>
        </p:txBody>
      </p:sp>
      <p:pic>
        <p:nvPicPr>
          <p:cNvPr id="3074" name="Picture 2" descr="Forms response chart. Question title:   What areas of the company do you think need improvement?   . Number of responses: 4 responses.">
            <a:extLst>
              <a:ext uri="{FF2B5EF4-FFF2-40B4-BE49-F238E27FC236}">
                <a16:creationId xmlns:a16="http://schemas.microsoft.com/office/drawing/2014/main" id="{36C3CDDE-000A-43A9-9EE6-1C2887A986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48774"/>
            <a:ext cx="8265045" cy="347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6A01E468-FC72-45B9-948C-54347D873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209930"/>
            <a:ext cx="762580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service is the top area needing improvement (50%)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innovation and employee training are secondary priorities </a:t>
            </a:r>
          </a:p>
        </p:txBody>
      </p:sp>
    </p:spTree>
    <p:extLst>
      <p:ext uri="{BB962C8B-B14F-4D97-AF65-F5344CB8AC3E}">
        <p14:creationId xmlns:p14="http://schemas.microsoft.com/office/powerpoint/2010/main" val="704982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442AD-113E-4412-8907-A2614848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for Improvement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F67103-299D-4DD2-B683-14CD3B4D2A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693" y="1642037"/>
            <a:ext cx="10291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 is high (1 response)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customer service (1 response)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employee engagement (1 response)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suggestions (1 response)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b="1" i="1" dirty="0">
                <a:latin typeface="Arial" panose="020B0604020202020204" pitchFamily="34" charset="0"/>
              </a:rPr>
              <a:t>Customers are concerned about the pricing of products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b="1" i="1" dirty="0">
                <a:latin typeface="Arial" panose="020B0604020202020204" pitchFamily="34" charset="0"/>
              </a:rPr>
              <a:t>Improving customer service was a recurring theme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821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9C0B4-7159-4853-B569-1B3FD52F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Preferred Way to Receive Updates</a:t>
            </a:r>
          </a:p>
        </p:txBody>
      </p:sp>
      <p:pic>
        <p:nvPicPr>
          <p:cNvPr id="5122" name="Picture 2" descr="Forms response chart. Question title:   What is your preferred way to receive updates about company news?  . Number of responses: 4 responses.">
            <a:extLst>
              <a:ext uri="{FF2B5EF4-FFF2-40B4-BE49-F238E27FC236}">
                <a16:creationId xmlns:a16="http://schemas.microsoft.com/office/drawing/2014/main" id="{9CC7127D-436F-4B3B-8ABB-7AA9FA0A7B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55" y="1825624"/>
            <a:ext cx="8172446" cy="343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3834EF-B5D9-429C-9043-8BA1EA7F9343}"/>
              </a:ext>
            </a:extLst>
          </p:cNvPr>
          <p:cNvSpPr txBox="1"/>
          <p:nvPr/>
        </p:nvSpPr>
        <p:spPr>
          <a:xfrm>
            <a:off x="925255" y="5264303"/>
            <a:ext cx="61866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Majority of responses (50%) prefer receiving updates via emails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Team meetings and noticeboards are secondary preferences </a:t>
            </a:r>
          </a:p>
        </p:txBody>
      </p:sp>
    </p:spTree>
    <p:extLst>
      <p:ext uri="{BB962C8B-B14F-4D97-AF65-F5344CB8AC3E}">
        <p14:creationId xmlns:p14="http://schemas.microsoft.com/office/powerpoint/2010/main" val="1157259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0081-89F3-4166-9E5A-806924A2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Workplace Environment Satisfaction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E291C9-9D42-442B-ADCE-5733FB12B5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00867"/>
            <a:ext cx="10111451" cy="3965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 responses: Not satisfied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 responses: Satisfied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 responses: Very satisfied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b="1" i="1" dirty="0"/>
              <a:t>Overall, satisfaction with the workplace environment is positive, with a majority satisfied or very satisfied</a:t>
            </a:r>
            <a:r>
              <a:rPr lang="en-US" sz="2000" dirty="0"/>
              <a:t>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461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613F-8146-499F-8E10-8905ABA8A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Actionable Insights and Recommendations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CA62A6-A1B0-462D-8FE0-D7EA2B7600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66681"/>
            <a:ext cx="10389243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Air Conditioning Products: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Continue maintaining the high standard as feedback was unanimously positive.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Service: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improving customer service based on feedback.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Innovation &amp; Employee Training: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 in improving these areas as they were mentioned by customers.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product pricing to ensure it is competitive.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Workplace Environment: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maintaining the positive workplace satisfaction, potentially addressing minor concerns in the future.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176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33DC-96E5-435F-ACF9-F45823D0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Timeline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4C6C45-3ECC-4DC0-B406-0EEA738779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9304" y="2364674"/>
            <a:ext cx="8699339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 customer service concerns immediately (e.g., training programs)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product pricing strategies in the next quarter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Gather more detailed feedback on workplace environment for ongoing improvements </a:t>
            </a:r>
          </a:p>
        </p:txBody>
      </p:sp>
    </p:spTree>
    <p:extLst>
      <p:ext uri="{BB962C8B-B14F-4D97-AF65-F5344CB8AC3E}">
        <p14:creationId xmlns:p14="http://schemas.microsoft.com/office/powerpoint/2010/main" val="3710713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459</TotalTime>
  <Words>340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 </vt:lpstr>
      <vt:lpstr>Overview of Feedback Responses</vt:lpstr>
      <vt:lpstr>Air Conditioning Product Quality </vt:lpstr>
      <vt:lpstr>Areas for Improvement</vt:lpstr>
      <vt:lpstr>Suggestions for Improvement</vt:lpstr>
      <vt:lpstr>Preferred Way to Receive Updates</vt:lpstr>
      <vt:lpstr>Workplace Environment Satisfaction</vt:lpstr>
      <vt:lpstr> Actionable Insights and Recommendations</vt:lpstr>
      <vt:lpstr>Next Steps and Timeline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Control Chart Methodologies for Metallurgical Process Optimization</dc:title>
  <dc:creator>Amena Akhter</dc:creator>
  <cp:lastModifiedBy>Amena Akhter</cp:lastModifiedBy>
  <cp:revision>11</cp:revision>
  <dcterms:created xsi:type="dcterms:W3CDTF">2024-12-13T05:31:04Z</dcterms:created>
  <dcterms:modified xsi:type="dcterms:W3CDTF">2025-01-05T18:20:03Z</dcterms:modified>
</cp:coreProperties>
</file>