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32" r:id="rId2"/>
    <p:sldId id="733" r:id="rId3"/>
    <p:sldId id="734" r:id="rId4"/>
    <p:sldId id="738" r:id="rId5"/>
    <p:sldId id="741" r:id="rId6"/>
    <p:sldId id="744" r:id="rId7"/>
    <p:sldId id="742" r:id="rId8"/>
    <p:sldId id="739" r:id="rId9"/>
    <p:sldId id="745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</p:sldIdLst>
  <p:sldSz cx="9144000" cy="6858000" type="screen4x3"/>
  <p:notesSz cx="6780213" cy="99107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99"/>
    <a:srgbClr val="FFCC99"/>
    <a:srgbClr val="FFCC00"/>
    <a:srgbClr val="C0C0C0"/>
    <a:srgbClr val="B2B2B2"/>
    <a:srgbClr val="77777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8413" autoAdjust="0"/>
  </p:normalViewPr>
  <p:slideViewPr>
    <p:cSldViewPr>
      <p:cViewPr varScale="1">
        <p:scale>
          <a:sx n="83" d="100"/>
          <a:sy n="83" d="100"/>
        </p:scale>
        <p:origin x="1498" y="77"/>
      </p:cViewPr>
      <p:guideLst>
        <p:guide orient="horz" pos="1008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2" y="-102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5CD62A25-7242-50C4-B1CB-D85A755927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l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5BDAA3D0-EC13-D4D3-223F-D4D05CF04B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C5C63B3F-6522-20F1-9BFE-097212BA8C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l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2A9468D5-2E7D-A73F-904F-A44D67D988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/>
            </a:lvl1pPr>
          </a:lstStyle>
          <a:p>
            <a:pPr>
              <a:defRPr/>
            </a:pPr>
            <a:fld id="{907DD017-188F-415A-8CCE-5A5269AEDE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43F439-DC84-6AE1-B954-CEEFD561F4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C4CB8B5-760C-3058-63FF-4C63085621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51D8A2-0DA1-F205-A832-1D884651BC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C5CB1AE-E2B1-09E2-F71C-BEF8D01C08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0463" cy="445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5C520DC-5DE1-1ACA-6528-37DDBD636A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2E10C0A-9F66-56C5-8575-477A975C3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DD58EE-7ED4-4CED-8DF7-386535581BB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EB6EDECC-755E-7330-432A-24B76D8A2A5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01600" y="139700"/>
          <a:ext cx="8921750" cy="6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69841" imgH="9168254" progId="Photoshop.Image.6">
                  <p:embed/>
                </p:oleObj>
              </mc:Choice>
              <mc:Fallback>
                <p:oleObj name="Image" r:id="rId2" imgW="12469841" imgH="9168254" progId="Photoshop.Image.6">
                  <p:embed/>
                  <p:pic>
                    <p:nvPicPr>
                      <p:cNvPr id="2050" name="Object 10">
                        <a:extLst>
                          <a:ext uri="{FF2B5EF4-FFF2-40B4-BE49-F238E27FC236}">
                            <a16:creationId xmlns:a16="http://schemas.microsoft.com/office/drawing/2014/main" id="{34642218-3CD2-17AE-653C-0447FCEAF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39700"/>
                        <a:ext cx="8921750" cy="655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5562600" cy="167640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C4593"/>
                </a:solidFill>
              </a:defRPr>
            </a:lvl1pPr>
          </a:lstStyle>
          <a:p>
            <a:pPr lvl="0"/>
            <a:r>
              <a:rPr lang="de-DE" noProof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5410200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noProof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95730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32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7850" y="304800"/>
            <a:ext cx="2079625" cy="6434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89650" cy="6434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1304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418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49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4084638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838" y="1676400"/>
            <a:ext cx="4084637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84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60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01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7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734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25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>
            <a:extLst>
              <a:ext uri="{FF2B5EF4-FFF2-40B4-BE49-F238E27FC236}">
                <a16:creationId xmlns:a16="http://schemas.microsoft.com/office/drawing/2014/main" id="{F8BA1F17-1279-ACCC-CE79-9FBAE033823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8900" y="152400"/>
          <a:ext cx="8975725" cy="65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2469841" imgH="9168254" progId="Photoshop.Image.6">
                  <p:embed/>
                </p:oleObj>
              </mc:Choice>
              <mc:Fallback>
                <p:oleObj name="Image" r:id="rId13" imgW="12469841" imgH="9168254" progId="Photoshop.Image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52400"/>
                        <a:ext cx="8975725" cy="659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EFFCEE68-DB74-4CBA-6157-E00477460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494EA1B-BF22-B5E7-E456-5D148BE15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321675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5000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381000" algn="l" rtl="0" eaLnBrk="0" fontAlgn="base" hangingPunct="0">
        <a:spcBef>
          <a:spcPct val="20000"/>
        </a:spcBef>
        <a:spcAft>
          <a:spcPct val="40000"/>
        </a:spcAft>
        <a:buFont typeface="Wingdings 2" panose="05020102010507070707" pitchFamily="18" charset="2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657350" indent="-323850" algn="l" rtl="0" eaLnBrk="0" fontAlgn="base" hangingPunct="0">
        <a:spcBef>
          <a:spcPct val="20000"/>
        </a:spcBef>
        <a:spcAft>
          <a:spcPct val="3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2133600" indent="-285750" algn="l" rtl="0" eaLnBrk="0" fontAlgn="base" hangingPunct="0">
        <a:spcBef>
          <a:spcPct val="20000"/>
        </a:spcBef>
        <a:spcAft>
          <a:spcPct val="20000"/>
        </a:spcAft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571750" indent="-2476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30289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34861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9433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44005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0F45DF-6C34-52F7-50EA-A056BEF939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Projektidee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File-Renamer</a:t>
            </a:r>
          </a:p>
        </p:txBody>
      </p:sp>
      <p:sp>
        <p:nvSpPr>
          <p:cNvPr id="5123" name="AutoShape 4" descr="Z">
            <a:extLst>
              <a:ext uri="{FF2B5EF4-FFF2-40B4-BE49-F238E27FC236}">
                <a16:creationId xmlns:a16="http://schemas.microsoft.com/office/drawing/2014/main" id="{C1BCCB13-5B7E-3657-DCBA-B13CBABFB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4" name="AutoShape 5" descr="Z">
            <a:extLst>
              <a:ext uri="{FF2B5EF4-FFF2-40B4-BE49-F238E27FC236}">
                <a16:creationId xmlns:a16="http://schemas.microsoft.com/office/drawing/2014/main" id="{9651C623-E86A-ACCB-0FB3-B301A55C98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5" name="AutoShape 6" descr="Z">
            <a:extLst>
              <a:ext uri="{FF2B5EF4-FFF2-40B4-BE49-F238E27FC236}">
                <a16:creationId xmlns:a16="http://schemas.microsoft.com/office/drawing/2014/main" id="{13AC8F38-1865-BB6D-2CCA-F20DB1E6DD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5126" name="Picture 11" descr="C Sharp (C#) Logo PNG Vector">
            <a:extLst>
              <a:ext uri="{FF2B5EF4-FFF2-40B4-BE49-F238E27FC236}">
                <a16:creationId xmlns:a16="http://schemas.microsoft.com/office/drawing/2014/main" id="{0636A5CB-3F12-3B3F-353B-ED3E9D4B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rafik 3">
            <a:extLst>
              <a:ext uri="{FF2B5EF4-FFF2-40B4-BE49-F238E27FC236}">
                <a16:creationId xmlns:a16="http://schemas.microsoft.com/office/drawing/2014/main" id="{4E506BA6-7860-8871-7F24-1280CC39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02513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943E8E-89B3-E9CA-238B-6EE1D46FC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Führende Nullen einführen</a:t>
            </a:r>
            <a:br>
              <a:rPr lang="de-DE" altLang="de-DE"/>
            </a:br>
            <a:r>
              <a:rPr lang="de-DE" altLang="de-DE"/>
              <a:t>1-img -&gt; 001-img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DDDB46D-241A-C2A5-B35F-866C8673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1-img.jpg 001-img.jpg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1* 001*)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rafik 4">
            <a:extLst>
              <a:ext uri="{FF2B5EF4-FFF2-40B4-BE49-F238E27FC236}">
                <a16:creationId xmlns:a16="http://schemas.microsoft.com/office/drawing/2014/main" id="{242DB6FB-777C-26F5-D5B4-AA088530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596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61D0CC8-794C-6E85-3EF0-0C43D28F4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Führende Nullen entfernen</a:t>
            </a:r>
            <a:br>
              <a:rPr lang="de-DE" altLang="de-DE"/>
            </a:br>
            <a:r>
              <a:rPr lang="de-DE" altLang="de-DE"/>
              <a:t>001-img -&gt; 1-img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28BD9F-5D8F-3864-5EF0-C2A15938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001-img.jpg 1-img.jpg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001* 1*)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rafik 12">
            <a:extLst>
              <a:ext uri="{FF2B5EF4-FFF2-40B4-BE49-F238E27FC236}">
                <a16:creationId xmlns:a16="http://schemas.microsoft.com/office/drawing/2014/main" id="{483CD16F-5FAA-DB0F-29C7-49C22046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0251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F19C45-74E7-7DBE-24DE-41C89EE11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Teilausdrücke umbenennen</a:t>
            </a:r>
            <a:br>
              <a:rPr lang="de-DE" altLang="de-DE"/>
            </a:br>
            <a:r>
              <a:rPr lang="de-DE" altLang="de-DE"/>
              <a:t>art-1 -&gt; art-a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D218DC-786E-E176-AEF9-4D9DDB44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art-1 art-a</a:t>
            </a:r>
            <a:br>
              <a:rPr lang="de-DE" altLang="de-DE" sz="1800"/>
            </a:br>
            <a:r>
              <a:rPr lang="de-DE" altLang="de-DE" sz="1800"/>
              <a:t>Renamer art-2 art-b</a:t>
            </a:r>
            <a:br>
              <a:rPr lang="de-DE" altLang="de-DE" sz="1800"/>
            </a:br>
            <a:r>
              <a:rPr lang="de-DE" altLang="de-DE" sz="1800"/>
              <a:t>Renamer art-3 art-c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rafik 12">
            <a:extLst>
              <a:ext uri="{FF2B5EF4-FFF2-40B4-BE49-F238E27FC236}">
                <a16:creationId xmlns:a16="http://schemas.microsoft.com/office/drawing/2014/main" id="{B0E1C572-4657-56D2-B5FC-00B2444C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0251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45ED24-F098-F110-0A29-502B52096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Zahlen neu nummerieren</a:t>
            </a:r>
            <a:br>
              <a:rPr lang="de-DE" altLang="de-DE"/>
            </a:br>
            <a:r>
              <a:rPr lang="de-DE" altLang="de-DE"/>
              <a:t>9-img -&gt; 7-img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E756D1-4671-CB72-3C0A-FA32274B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9-img.jpg 7-img.jpg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9-* 7-*)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rafik 10">
            <a:extLst>
              <a:ext uri="{FF2B5EF4-FFF2-40B4-BE49-F238E27FC236}">
                <a16:creationId xmlns:a16="http://schemas.microsoft.com/office/drawing/2014/main" id="{AC51F51D-109D-5C75-CE7D-41C9C04E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215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E0DDE5-C643-8C07-612D-C8BDDF078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Zahlenblock einführen</a:t>
            </a:r>
            <a:br>
              <a:rPr lang="de-DE" altLang="de-DE"/>
            </a:br>
            <a:r>
              <a:rPr lang="de-DE" altLang="de-DE"/>
              <a:t>art -&gt; 1-art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B56E97-9FE8-0E8F-A52A-AACD72A5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art-a.png 1-art-a.png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art-* 1-art-*)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rafik 3">
            <a:extLst>
              <a:ext uri="{FF2B5EF4-FFF2-40B4-BE49-F238E27FC236}">
                <a16:creationId xmlns:a16="http://schemas.microsoft.com/office/drawing/2014/main" id="{8FD40626-CD44-1AB2-DC97-60E842CA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406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ABAF00-B0CA-23EF-41F4-100214953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Zahlenblock löschen</a:t>
            </a:r>
            <a:br>
              <a:rPr lang="de-DE" altLang="de-DE"/>
            </a:br>
            <a:r>
              <a:rPr lang="de-DE" altLang="de-DE"/>
              <a:t>1-art -&gt; art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A7ABDF-35DA-DE28-7339-09C35FE3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1-art-a.png art-a.png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1-art* art-*)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Grafik 2">
            <a:extLst>
              <a:ext uri="{FF2B5EF4-FFF2-40B4-BE49-F238E27FC236}">
                <a16:creationId xmlns:a16="http://schemas.microsoft.com/office/drawing/2014/main" id="{2AE08F32-FA5B-3623-EB4C-788E05B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215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D2B359BA-B9AC-9F2E-CF92-FBDB1C70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Abstufungen</a:t>
            </a:r>
          </a:p>
        </p:txBody>
      </p:sp>
      <p:sp>
        <p:nvSpPr>
          <p:cNvPr id="21507" name="Inhaltsplatzhalter 2">
            <a:extLst>
              <a:ext uri="{FF2B5EF4-FFF2-40B4-BE49-F238E27FC236}">
                <a16:creationId xmlns:a16="http://schemas.microsoft.com/office/drawing/2014/main" id="{9A4220B7-20F8-032E-7E1D-6D9B57D3F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9925" y="1412875"/>
            <a:ext cx="8321675" cy="5062538"/>
          </a:xfrm>
        </p:spPr>
        <p:txBody>
          <a:bodyPr/>
          <a:lstStyle/>
          <a:p>
            <a:r>
              <a:rPr lang="de-DE" altLang="de-DE" sz="2000"/>
              <a:t>Anfänger</a:t>
            </a:r>
          </a:p>
          <a:p>
            <a:pPr lvl="1"/>
            <a:r>
              <a:rPr lang="de-DE" altLang="de-DE" sz="1800"/>
              <a:t>Suffix/Präfix ändern und löschen</a:t>
            </a:r>
          </a:p>
          <a:p>
            <a:pPr lvl="1"/>
            <a:r>
              <a:rPr lang="de-DE" altLang="de-DE" sz="1800"/>
              <a:t>Teilausdrücke umbenennen</a:t>
            </a:r>
          </a:p>
          <a:p>
            <a:pPr lvl="1"/>
            <a:r>
              <a:rPr lang="de-DE" altLang="de-DE" sz="1800"/>
              <a:t>Zahlenblock verschieben</a:t>
            </a:r>
          </a:p>
          <a:p>
            <a:r>
              <a:rPr lang="de-DE" altLang="de-DE" sz="2000"/>
              <a:t>Mittelstufe</a:t>
            </a:r>
          </a:p>
          <a:p>
            <a:pPr lvl="1"/>
            <a:r>
              <a:rPr lang="de-DE" altLang="de-DE" sz="1800"/>
              <a:t>Führende Nullen einführen / entfernen</a:t>
            </a:r>
          </a:p>
          <a:p>
            <a:pPr lvl="1"/>
            <a:r>
              <a:rPr lang="de-DE" altLang="de-DE" sz="1800"/>
              <a:t>Zahlen neu nummerieren</a:t>
            </a:r>
          </a:p>
          <a:p>
            <a:pPr lvl="1"/>
            <a:r>
              <a:rPr lang="de-DE" altLang="de-DE" sz="1800"/>
              <a:t>Zahlenblock einfügen / entfernen</a:t>
            </a:r>
          </a:p>
          <a:p>
            <a:r>
              <a:rPr lang="de-DE" altLang="de-DE" sz="2000"/>
              <a:t>Fortgeschrittene</a:t>
            </a:r>
          </a:p>
          <a:p>
            <a:pPr lvl="1"/>
            <a:r>
              <a:rPr lang="de-DE" altLang="de-DE" sz="1800"/>
              <a:t>Mehrere Sternchen: renamer 001*img*.jpg  001-img*.jpg</a:t>
            </a:r>
          </a:p>
          <a:p>
            <a:pPr lvl="1"/>
            <a:r>
              <a:rPr lang="de-DE" altLang="de-DE" sz="1800"/>
              <a:t>Zahlenblock aufteilen renamer 31122022*.jpg 31-12-2022*.jpg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FB9F6C93-1A76-84D4-DB12-EA8C3029F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Worum geht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1F26E-C416-0576-2896-D74793E7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Schreibe ein Programm, das Muster in Dateinamen erkennt und alle Dateien in einem Ordner (plus Unterordner) umbenennt. </a:t>
            </a:r>
          </a:p>
          <a:p>
            <a:pPr>
              <a:defRPr/>
            </a:pPr>
            <a:r>
              <a:rPr lang="de-DE" dirty="0"/>
              <a:t>Hierbei sollen besonders die Anpassung von </a:t>
            </a:r>
            <a:r>
              <a:rPr lang="de-DE"/>
              <a:t>Zahlen berücksichtigt </a:t>
            </a:r>
            <a:r>
              <a:rPr lang="de-DE" dirty="0"/>
              <a:t>werden und eventuell mit führenden Nullen aufgefüllt werden.</a:t>
            </a:r>
          </a:p>
          <a:p>
            <a:pPr>
              <a:defRPr/>
            </a:pPr>
            <a:r>
              <a:rPr lang="de-DE" dirty="0"/>
              <a:t>Das Tool sollte als Zeilenkommando-Befehl zur Verfügung stehen (</a:t>
            </a:r>
            <a:r>
              <a:rPr lang="de-DE" dirty="0" err="1"/>
              <a:t>evt.</a:t>
            </a:r>
            <a:r>
              <a:rPr lang="de-DE" dirty="0"/>
              <a:t> auch als GUI).</a:t>
            </a:r>
          </a:p>
          <a:p>
            <a:pPr>
              <a:defRPr/>
            </a:pPr>
            <a:r>
              <a:rPr lang="de-DE" dirty="0"/>
              <a:t>Das gewünschte Muster wird durch Angabe eines Beispiels einer Datei übermittelt und gilt für alle anderen.</a:t>
            </a:r>
          </a:p>
          <a:p>
            <a:pPr marL="0" indent="0">
              <a:buFontTx/>
              <a:buNone/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BD33F928-0FB3-91C0-6EB2-9C96DBECC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B0FB2-C100-D3CD-7AE2-B31BB7B4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875"/>
            <a:ext cx="8321675" cy="5062538"/>
          </a:xfrm>
        </p:spPr>
        <p:txBody>
          <a:bodyPr/>
          <a:lstStyle/>
          <a:p>
            <a:pPr>
              <a:defRPr/>
            </a:pPr>
            <a:r>
              <a:rPr lang="de-DE" sz="2000" dirty="0"/>
              <a:t>Entfernen von Präfix und Suffix:</a:t>
            </a:r>
          </a:p>
          <a:p>
            <a:pPr lvl="1">
              <a:defRPr/>
            </a:pPr>
            <a:r>
              <a:rPr lang="de-DE" sz="1800" dirty="0"/>
              <a:t>Dateien: img-123.jpg img-3333.jpg img-abc.png</a:t>
            </a:r>
          </a:p>
          <a:p>
            <a:pPr lvl="2">
              <a:defRPr/>
            </a:pPr>
            <a:r>
              <a:rPr lang="de-DE" sz="1600" dirty="0"/>
              <a:t>Befehl: c:\&gt;renamer img-123.jpg 123.jpg</a:t>
            </a:r>
            <a:br>
              <a:rPr lang="de-DE" sz="1600" dirty="0"/>
            </a:br>
            <a:r>
              <a:rPr lang="de-DE" sz="1600" dirty="0"/>
              <a:t>            c:\&gt;</a:t>
            </a:r>
            <a:r>
              <a:rPr lang="de-DE" sz="1600"/>
              <a:t>renamer img-* *</a:t>
            </a:r>
            <a:endParaRPr lang="de-DE" sz="1600" dirty="0"/>
          </a:p>
          <a:p>
            <a:pPr lvl="2">
              <a:defRPr/>
            </a:pPr>
            <a:r>
              <a:rPr lang="de-DE" sz="1600" dirty="0"/>
              <a:t>Ergebnis: 123.jpg 3333.jpg abc.png</a:t>
            </a:r>
          </a:p>
          <a:p>
            <a:pPr lvl="2">
              <a:defRPr/>
            </a:pPr>
            <a:r>
              <a:rPr lang="de-DE" sz="1600" dirty="0"/>
              <a:t>Befehl: c:\&gt;renamer img-123.jpg img-123</a:t>
            </a:r>
            <a:br>
              <a:rPr lang="de-DE" sz="1600" dirty="0"/>
            </a:br>
            <a:r>
              <a:rPr lang="de-DE" sz="1600" dirty="0"/>
              <a:t>                  </a:t>
            </a:r>
            <a:r>
              <a:rPr lang="de-DE" sz="1600" err="1"/>
              <a:t>renamer</a:t>
            </a:r>
            <a:r>
              <a:rPr lang="de-DE" sz="1600"/>
              <a:t> *.jpg *</a:t>
            </a:r>
            <a:endParaRPr lang="de-DE" sz="1600" dirty="0"/>
          </a:p>
          <a:p>
            <a:pPr lvl="2">
              <a:defRPr/>
            </a:pPr>
            <a:r>
              <a:rPr lang="de-DE" sz="1600" dirty="0"/>
              <a:t>Ergebnis: img-123 img-3333 img-abc.png</a:t>
            </a:r>
          </a:p>
          <a:p>
            <a:pPr>
              <a:defRPr/>
            </a:pPr>
            <a:r>
              <a:rPr lang="de-DE" sz="2000" dirty="0"/>
              <a:t>Ändern von Präfix und Suffix:</a:t>
            </a:r>
          </a:p>
          <a:p>
            <a:pPr lvl="2">
              <a:defRPr/>
            </a:pPr>
            <a:r>
              <a:rPr lang="de-DE" sz="1600" dirty="0"/>
              <a:t>Befehl: c:\&gt;renamer img-123.jpg image-123.jpg </a:t>
            </a:r>
            <a:br>
              <a:rPr lang="de-DE" sz="1600" dirty="0"/>
            </a:br>
            <a:r>
              <a:rPr lang="de-DE" sz="1600" dirty="0"/>
              <a:t>            c:\&gt;renamer </a:t>
            </a:r>
            <a:r>
              <a:rPr lang="de-DE" sz="1600" dirty="0" err="1"/>
              <a:t>img</a:t>
            </a:r>
            <a:r>
              <a:rPr lang="de-DE" sz="1600" dirty="0"/>
              <a:t>-* image-*</a:t>
            </a:r>
          </a:p>
          <a:p>
            <a:pPr lvl="2">
              <a:defRPr/>
            </a:pPr>
            <a:r>
              <a:rPr lang="de-DE" sz="1600" dirty="0"/>
              <a:t>Ergebnis: image-123.jpg image-3333.jpg image-abc.png</a:t>
            </a:r>
          </a:p>
          <a:p>
            <a:pPr lvl="2">
              <a:defRPr/>
            </a:pPr>
            <a:r>
              <a:rPr lang="de-DE" sz="1600" dirty="0"/>
              <a:t>Befehl: c:\&gt;renamer img-123.jpg img-123.gif</a:t>
            </a:r>
            <a:br>
              <a:rPr lang="de-DE" sz="1600" dirty="0"/>
            </a:br>
            <a:r>
              <a:rPr lang="de-DE" sz="1600" dirty="0"/>
              <a:t>            c:\&gt;renamer *.</a:t>
            </a:r>
            <a:r>
              <a:rPr lang="de-DE" sz="1600" dirty="0" err="1"/>
              <a:t>jpg</a:t>
            </a:r>
            <a:r>
              <a:rPr lang="de-DE" sz="1600" dirty="0"/>
              <a:t> *.</a:t>
            </a:r>
            <a:r>
              <a:rPr lang="de-DE" sz="1600" dirty="0" err="1"/>
              <a:t>gif</a:t>
            </a:r>
            <a:endParaRPr lang="de-DE" sz="1600" dirty="0"/>
          </a:p>
          <a:p>
            <a:pPr lvl="2">
              <a:defRPr/>
            </a:pPr>
            <a:r>
              <a:rPr lang="de-DE" sz="1600" dirty="0"/>
              <a:t>Ergebnis: img-123.gif img-3333.gif img-abc.png</a:t>
            </a:r>
          </a:p>
          <a:p>
            <a:pPr marL="1333500" lvl="2" indent="0">
              <a:buFontTx/>
              <a:buNone/>
              <a:defRPr/>
            </a:pPr>
            <a:endParaRPr lang="de-DE" dirty="0"/>
          </a:p>
          <a:p>
            <a:pPr lvl="2">
              <a:defRPr/>
            </a:pPr>
            <a:endParaRPr lang="de-DE" dirty="0"/>
          </a:p>
          <a:p>
            <a:pPr lvl="1">
              <a:defRPr/>
            </a:pPr>
            <a:endParaRPr lang="de-DE" dirty="0"/>
          </a:p>
          <a:p>
            <a:pPr marL="660400" lvl="1" indent="0">
              <a:buFont typeface="Wingdings 2" panose="05020102010507070707" pitchFamily="18" charset="2"/>
              <a:buNone/>
              <a:defRPr/>
            </a:pPr>
            <a:endParaRPr lang="de-DE" dirty="0"/>
          </a:p>
          <a:p>
            <a:pPr lvl="1">
              <a:defRPr/>
            </a:pPr>
            <a:endParaRPr lang="de-DE" dirty="0"/>
          </a:p>
          <a:p>
            <a:pPr lvl="1"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98887B84-2CA1-38D6-C9A7-2E1676193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Ausgangsdateien</a:t>
            </a:r>
          </a:p>
        </p:txBody>
      </p:sp>
      <p:pic>
        <p:nvPicPr>
          <p:cNvPr id="8195" name="Grafik 6">
            <a:extLst>
              <a:ext uri="{FF2B5EF4-FFF2-40B4-BE49-F238E27FC236}">
                <a16:creationId xmlns:a16="http://schemas.microsoft.com/office/drawing/2014/main" id="{99D2D7B0-B7C5-EFDD-BEA0-57E91B1F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406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7878814B-9FF9-7922-7E9C-C6B88E566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Präfix verändern</a:t>
            </a:r>
            <a:br>
              <a:rPr lang="de-DE" altLang="de-DE"/>
            </a:br>
            <a:r>
              <a:rPr lang="de-DE" altLang="de-DE"/>
              <a:t>Clipboard -&gt; img- bzw. art-</a:t>
            </a:r>
          </a:p>
        </p:txBody>
      </p:sp>
      <p:pic>
        <p:nvPicPr>
          <p:cNvPr id="9219" name="Grafik 6">
            <a:extLst>
              <a:ext uri="{FF2B5EF4-FFF2-40B4-BE49-F238E27FC236}">
                <a16:creationId xmlns:a16="http://schemas.microsoft.com/office/drawing/2014/main" id="{19983A9C-50B7-EC42-FB6F-0A71491E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406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01C2B96-680C-8314-8712-BE8D44D5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762125"/>
            <a:ext cx="4405312" cy="51435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Clipboard1.png art-1.png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A34C-1F8E-58C1-A81B-18246A0E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1246188"/>
            <a:ext cx="4403725" cy="515937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Clipboard1.jpeg img-1.jpeg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rafik 2">
            <a:extLst>
              <a:ext uri="{FF2B5EF4-FFF2-40B4-BE49-F238E27FC236}">
                <a16:creationId xmlns:a16="http://schemas.microsoft.com/office/drawing/2014/main" id="{EBF7DF84-B373-349D-7BE6-C86D3C661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34269"/>
            <a:ext cx="74215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80032C9F-C284-F5F5-BD2F-3D8BA9E81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Präfix verändern mit Sternchen</a:t>
            </a:r>
            <a:br>
              <a:rPr lang="de-DE" altLang="de-DE"/>
            </a:br>
            <a:r>
              <a:rPr lang="de-DE" altLang="de-DE"/>
              <a:t>Clipboard* -&gt; img-* bzw. art-*</a:t>
            </a:r>
          </a:p>
        </p:txBody>
      </p:sp>
      <p:pic>
        <p:nvPicPr>
          <p:cNvPr id="11267" name="Grafik 6">
            <a:extLst>
              <a:ext uri="{FF2B5EF4-FFF2-40B4-BE49-F238E27FC236}">
                <a16:creationId xmlns:a16="http://schemas.microsoft.com/office/drawing/2014/main" id="{D51475C3-F5E1-0C50-A063-16CE577A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406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BD8331C-B7B9-F16C-9182-ABF30BF8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762125"/>
            <a:ext cx="4405312" cy="51435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Clipboard*.png art-*.png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474EE5-9484-142C-B6C1-DFABE079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1246188"/>
            <a:ext cx="4403725" cy="515937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Clipboard*.jpeg img-*.jpeg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8FE7-C7F6-F46C-015F-40848E666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Suffix verändern</a:t>
            </a:r>
            <a:br>
              <a:rPr lang="de-DE" altLang="de-DE"/>
            </a:br>
            <a:r>
              <a:rPr lang="de-DE" altLang="de-DE"/>
              <a:t>jpeg -&gt; jpg</a:t>
            </a:r>
          </a:p>
        </p:txBody>
      </p:sp>
      <p:pic>
        <p:nvPicPr>
          <p:cNvPr id="12291" name="Grafik 4">
            <a:extLst>
              <a:ext uri="{FF2B5EF4-FFF2-40B4-BE49-F238E27FC236}">
                <a16:creationId xmlns:a16="http://schemas.microsoft.com/office/drawing/2014/main" id="{84F1010E-0C7E-C7CE-B18B-E9F68F9D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215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3C5507E-5447-F4FC-9795-D9F0B1FF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461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img-1.jpeg img-1.jpg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*.jpeg *.jpg)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7F80F-7E1B-B0ED-81A4-2231C34C3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303213"/>
            <a:ext cx="7772400" cy="914400"/>
          </a:xfrm>
        </p:spPr>
        <p:txBody>
          <a:bodyPr/>
          <a:lstStyle/>
          <a:p>
            <a:r>
              <a:rPr lang="de-DE" altLang="de-DE"/>
              <a:t>Zahlenblock verschieben</a:t>
            </a:r>
            <a:br>
              <a:rPr lang="de-DE" altLang="de-DE"/>
            </a:br>
            <a:r>
              <a:rPr lang="de-DE" altLang="de-DE"/>
              <a:t>img-1 -&gt; 1-img</a:t>
            </a:r>
          </a:p>
        </p:txBody>
      </p:sp>
      <p:pic>
        <p:nvPicPr>
          <p:cNvPr id="13315" name="Grafik 10">
            <a:extLst>
              <a:ext uri="{FF2B5EF4-FFF2-40B4-BE49-F238E27FC236}">
                <a16:creationId xmlns:a16="http://schemas.microsoft.com/office/drawing/2014/main" id="{275A7E13-006F-C255-9600-AC9D0B31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92275"/>
            <a:ext cx="744061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D06680E-09C0-B967-28DA-FEE7A9A6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082675"/>
            <a:ext cx="4403725" cy="914400"/>
          </a:xfrm>
          <a:prstGeom prst="rect">
            <a:avLst/>
          </a:prstGeom>
          <a:solidFill>
            <a:srgbClr val="FFFF66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de-DE" altLang="de-DE" sz="1800"/>
              <a:t>Renamer img-1.jpg 1-img.jpg</a:t>
            </a:r>
            <a:br>
              <a:rPr lang="de-DE" altLang="de-DE" sz="1800"/>
            </a:br>
            <a:br>
              <a:rPr lang="de-DE" altLang="de-DE" sz="1800"/>
            </a:br>
            <a:r>
              <a:rPr lang="de-DE" altLang="de-DE" sz="1800"/>
              <a:t>(Renamer img-1.* 1-img.*)</a:t>
            </a:r>
          </a:p>
          <a:p>
            <a:pPr algn="ctr"/>
            <a:endParaRPr lang="de-DE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Bildschirmpräsentation (4:3)</PresentationFormat>
  <Paragraphs>57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Verdana</vt:lpstr>
      <vt:lpstr>Wingdings 2</vt:lpstr>
      <vt:lpstr>Standarddesign</vt:lpstr>
      <vt:lpstr>Image</vt:lpstr>
      <vt:lpstr>Projektidee File-Renamer</vt:lpstr>
      <vt:lpstr>Worum geht es?</vt:lpstr>
      <vt:lpstr>Anforderungen</vt:lpstr>
      <vt:lpstr>Ausgangsdateien</vt:lpstr>
      <vt:lpstr>Präfix verändern Clipboard -&gt; img- bzw. art-</vt:lpstr>
      <vt:lpstr>PowerPoint-Präsentation</vt:lpstr>
      <vt:lpstr>Präfix verändern mit Sternchen Clipboard* -&gt; img-* bzw. art-*</vt:lpstr>
      <vt:lpstr>Suffix verändern jpeg -&gt; jpg</vt:lpstr>
      <vt:lpstr>Zahlenblock verschieben img-1 -&gt; 1-img</vt:lpstr>
      <vt:lpstr>Führende Nullen einführen 1-img -&gt; 001-img</vt:lpstr>
      <vt:lpstr>Führende Nullen entfernen 001-img -&gt; 1-img</vt:lpstr>
      <vt:lpstr>Teilausdrücke umbenennen art-1 -&gt; art-a</vt:lpstr>
      <vt:lpstr>Zahlen neu nummerieren 9-img -&gt; 7-img</vt:lpstr>
      <vt:lpstr>Zahlenblock einführen art -&gt; 1-art</vt:lpstr>
      <vt:lpstr>Zahlenblock löschen 1-art -&gt; art</vt:lpstr>
      <vt:lpstr>PowerPoint-Präsentation</vt:lpstr>
      <vt:lpstr>Abstufungen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Patrick Gebhard</dc:creator>
  <cp:lastModifiedBy>Stephan Baldes</cp:lastModifiedBy>
  <cp:revision>1090</cp:revision>
  <cp:lastPrinted>2001-11-26T11:30:42Z</cp:lastPrinted>
  <dcterms:created xsi:type="dcterms:W3CDTF">2001-11-13T10:48:01Z</dcterms:created>
  <dcterms:modified xsi:type="dcterms:W3CDTF">2025-07-10T09:03:23Z</dcterms:modified>
</cp:coreProperties>
</file>