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ed Chowdhuri" initials="SC" lastIdx="1" clrIdx="0">
    <p:extLst>
      <p:ext uri="{19B8F6BF-5375-455C-9EA6-DF929625EA0E}">
        <p15:presenceInfo xmlns:p15="http://schemas.microsoft.com/office/powerpoint/2012/main" userId="S::shchowd@microsoft.com::e4c540ca-632b-42cc-ad4c-8b4d57cedd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3A72-1704-4B9A-9708-0EB61AEA5B4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9425-34EB-4A48-AD1D-A152C960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A448-65D6-4F95-AC3A-A9B1C986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B40C-0AEC-4512-AC08-F573565E3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CC14-C2E1-41DF-832A-E39B9360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4FF6-BE0D-4486-8AE9-5949245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9BF2-68ED-4A02-B39F-BA19F46A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7CAA-07F9-45F5-A63A-E234C27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2741B-82CD-4278-A4DB-E9C01F2B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E505-3B17-4EB9-BCF2-161E577A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7987-12EA-4193-AFDD-C6183E6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BD9B-EE3D-4222-ACC2-43083AAE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630B7-FECF-4558-9722-0817082A5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F539-4E9C-410C-9CC6-B676440C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815B-A0EC-4179-A7EE-01CB051E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0C2D-FE48-43DD-A6C4-1FD2F42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F3B7-D335-4847-867E-4A65D6B6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0B67-392D-4305-B95A-A2160BF6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6982-EA4F-451C-BD1C-2E992294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9A17-889E-4DAE-B100-9BBB4658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668-C67B-4730-AFD1-37B1879E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F177-336E-4AA9-B551-95152B7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F08E-A488-4002-9565-AE459A45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3F76C-5A2A-48F4-AFA1-0D7C1440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A854-CFB5-448E-B8F5-734A1E35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B46C8-3712-4106-98F5-4BC63DB4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AA95-C548-4C4E-A768-DBB1081B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3343-7D1A-47A0-B733-2F4E1B50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B157-BCFF-456B-BA45-01A85BAF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48229-060A-47CD-9264-65EB1ED1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D90D-7890-47D8-A169-CE71EE28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0E2BA-411B-4EC2-AF7B-B5763D48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26EEE-60B4-4291-9C23-2F2D10B8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95AA-46BE-4FF6-9B8F-4556EB4C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BB80-5A68-4D14-AB1E-DEE1DB04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AF824-5D07-4B98-9E8D-629EC88D5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9AB4B-8BFA-4F7E-AEF7-84FA2B822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52993-4DBB-42D1-A179-C0F53E1A8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31C21-F15E-4B65-8AD6-1FE1660B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3B5E9-DE8C-471F-83C8-A5B6BC4C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38A09-F1CE-413B-99E7-5C07C5C0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AF11-CB9E-4532-BDE2-B456F933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FD59C-5DB0-4D08-B01F-8A5502F8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E4D5-E486-4EBA-B697-F4A41E16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ABED5-89C5-4C3C-9E95-46544245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63D02-9F4C-4025-95C3-12D03101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DF57E-DB2C-424B-93BA-5DC97693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67A52-7735-4FFE-9737-333255D5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66E4-3E07-4D5C-A88E-6977A71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8ABF-E412-4A63-B987-7B082436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1C59B-FA1C-413A-9420-A8138CBD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C3BA-BB49-4263-BB32-6EE4C4BA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BC9D-CE8F-4B92-851F-1FF3448D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1FE10-0EA5-4B57-8F87-5ED64DF3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E8C8-724F-48D2-9669-30D3C32B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EC7D3-48F5-41D8-8AAD-597B23E7F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7E4C6-6774-4A9C-A037-7CFEF62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C369-DB67-4886-9574-96D319B1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F266-CDE9-4164-A2CB-31AC04F4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3F644-393A-41E7-95AC-B485B8EC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65633-30C0-4A38-B317-711381F0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6BFD-93C3-48A7-B286-2D7B2386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BD4F-58D2-457D-9687-14333BD30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FEC8-600F-4E61-A2F6-C191493E2F2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A265-0E41-4CA5-BD73-26D5CA8A4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0529-3580-424C-91EA-937744F40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ko/%EC%8B%9C%ED%8A%B8-%EB%AC%B8%EC%84%9C-%EC%A2%85%EC%9D%B4-%ED%8E%B8%EC%A7%80-%ED%85%8D%EC%8A%A4%ED%8A%B8-%EC%95%84%EC%9D%B4%EC%BD%98-1292828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tex.stackexchange.com/questions/254074/how-to-draw-a-bunch-of-documents-icon-with-tikz" TargetMode="External"/><Relationship Id="rId9" Type="http://schemas.openxmlformats.org/officeDocument/2006/relationships/hyperlink" Target="http://commons.wikimedia.org/wiki/File:YouTube_Logo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BD42-78D9-4BEA-A624-EFCDE4B67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NetLearner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F66BC-7955-4D90-A0B3-CEC55E2AF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ASP .NET Core Internet Learning Helper</a:t>
            </a:r>
          </a:p>
        </p:txBody>
      </p:sp>
    </p:spTree>
    <p:extLst>
      <p:ext uri="{BB962C8B-B14F-4D97-AF65-F5344CB8AC3E}">
        <p14:creationId xmlns:p14="http://schemas.microsoft.com/office/powerpoint/2010/main" val="369001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51F-5642-4C3E-9D8A-5797C99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NetLearner</a:t>
            </a:r>
            <a:r>
              <a:rPr lang="en-US" dirty="0"/>
              <a:t> User Experience (Example)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6F958C-705E-42E3-9F86-0744F13AAF7A}"/>
              </a:ext>
            </a:extLst>
          </p:cNvPr>
          <p:cNvSpPr/>
          <p:nvPr/>
        </p:nvSpPr>
        <p:spPr>
          <a:xfrm>
            <a:off x="489612" y="1065830"/>
            <a:ext cx="3423326" cy="5610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ASP .NET Core </a:t>
            </a:r>
            <a:r>
              <a:rPr lang="en-US" sz="2400" b="1" dirty="0">
                <a:solidFill>
                  <a:srgbClr val="FF0000"/>
                </a:solidFill>
              </a:rPr>
              <a:t>Collection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A2B8-121E-4F4B-96BD-C5997F81E0B0}"/>
              </a:ext>
            </a:extLst>
          </p:cNvPr>
          <p:cNvSpPr txBox="1"/>
          <p:nvPr/>
        </p:nvSpPr>
        <p:spPr>
          <a:xfrm>
            <a:off x="635152" y="1795947"/>
            <a:ext cx="24929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Beginner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Beg. Tutorial (Docs)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Beg. Video (YouTube)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Beg. Blog 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Intermediate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Int. Tutorial (Docs)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Int. Video (YouTube)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Int. Blog 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Advanced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Adv. Tutorial (Docs)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Adv. Video (YouTube)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Adv. Blog 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752B56-2A8E-4C51-B01C-C3E6D257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29926" y="1051613"/>
            <a:ext cx="1936784" cy="19367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801FB3-0FD1-4225-950F-445C638F616F}"/>
              </a:ext>
            </a:extLst>
          </p:cNvPr>
          <p:cNvSpPr txBox="1"/>
          <p:nvPr/>
        </p:nvSpPr>
        <p:spPr>
          <a:xfrm>
            <a:off x="10302315" y="3051122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Docs Site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7C1E202C-56AC-45A6-A9F8-712C827D1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78797" y="1164523"/>
            <a:ext cx="1106616" cy="141772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A6B1F03-D173-4736-AAF9-7203E0E8A4C9}"/>
              </a:ext>
            </a:extLst>
          </p:cNvPr>
          <p:cNvSpPr txBox="1"/>
          <p:nvPr/>
        </p:nvSpPr>
        <p:spPr>
          <a:xfrm>
            <a:off x="4887986" y="248956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</a:t>
            </a:r>
          </a:p>
        </p:txBody>
      </p:sp>
      <p:pic>
        <p:nvPicPr>
          <p:cNvPr id="1032" name="Picture 8" descr="https://cdn1.iconfinder.com/data/icons/logotypes/32/youtube-512.png">
            <a:extLst>
              <a:ext uri="{FF2B5EF4-FFF2-40B4-BE49-F238E27FC236}">
                <a16:creationId xmlns:a16="http://schemas.microsoft.com/office/drawing/2014/main" id="{D604FEB8-057B-4CD8-B03B-13D287829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99" y="3219467"/>
            <a:ext cx="1035014" cy="10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5AFF8FA-76D0-4898-B68A-86789ABA9EDC}"/>
              </a:ext>
            </a:extLst>
          </p:cNvPr>
          <p:cNvSpPr txBox="1"/>
          <p:nvPr/>
        </p:nvSpPr>
        <p:spPr>
          <a:xfrm>
            <a:off x="4720975" y="415964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Video</a:t>
            </a:r>
          </a:p>
        </p:txBody>
      </p:sp>
      <p:pic>
        <p:nvPicPr>
          <p:cNvPr id="78" name="Picture 77" descr="A picture containing object&#10;&#10;Description automatically generated">
            <a:extLst>
              <a:ext uri="{FF2B5EF4-FFF2-40B4-BE49-F238E27FC236}">
                <a16:creationId xmlns:a16="http://schemas.microsoft.com/office/drawing/2014/main" id="{023E61B3-3524-41B9-A386-683CE86E7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88366" y="4843316"/>
            <a:ext cx="1106616" cy="141772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AF9598E-F60B-4340-B626-9A4C0F252A42}"/>
              </a:ext>
            </a:extLst>
          </p:cNvPr>
          <p:cNvSpPr txBox="1"/>
          <p:nvPr/>
        </p:nvSpPr>
        <p:spPr>
          <a:xfrm>
            <a:off x="4897555" y="6168356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9595F7B-F048-49E8-BA7A-700253789C8E}"/>
              </a:ext>
            </a:extLst>
          </p:cNvPr>
          <p:cNvCxnSpPr>
            <a:cxnSpLocks/>
          </p:cNvCxnSpPr>
          <p:nvPr/>
        </p:nvCxnSpPr>
        <p:spPr>
          <a:xfrm flipV="1">
            <a:off x="2841758" y="2713128"/>
            <a:ext cx="1836114" cy="9280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6488A66-8ED0-4483-8A3D-EED79ED5226B}"/>
              </a:ext>
            </a:extLst>
          </p:cNvPr>
          <p:cNvCxnSpPr>
            <a:cxnSpLocks/>
          </p:cNvCxnSpPr>
          <p:nvPr/>
        </p:nvCxnSpPr>
        <p:spPr>
          <a:xfrm flipV="1">
            <a:off x="2994158" y="3745455"/>
            <a:ext cx="1599355" cy="481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8D6C13-C235-4CC3-AA62-B60C92706E8A}"/>
              </a:ext>
            </a:extLst>
          </p:cNvPr>
          <p:cNvCxnSpPr>
            <a:cxnSpLocks/>
          </p:cNvCxnSpPr>
          <p:nvPr/>
        </p:nvCxnSpPr>
        <p:spPr>
          <a:xfrm>
            <a:off x="2354443" y="4154146"/>
            <a:ext cx="2229994" cy="83692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F9DE3D-944F-4ADD-948F-4F825FB4ABD2}"/>
              </a:ext>
            </a:extLst>
          </p:cNvPr>
          <p:cNvCxnSpPr>
            <a:cxnSpLocks/>
          </p:cNvCxnSpPr>
          <p:nvPr/>
        </p:nvCxnSpPr>
        <p:spPr>
          <a:xfrm>
            <a:off x="5913704" y="1954567"/>
            <a:ext cx="395852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1E8AF407-7285-4913-992A-76FDEEC0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2230" y="4168847"/>
            <a:ext cx="1936784" cy="1936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8999B493-F18C-40D7-A516-C7FB2D1E51B1}"/>
              </a:ext>
            </a:extLst>
          </p:cNvPr>
          <p:cNvSpPr txBox="1"/>
          <p:nvPr/>
        </p:nvSpPr>
        <p:spPr>
          <a:xfrm>
            <a:off x="10244619" y="61683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EF6929-4FA7-44B3-8D0D-0B7B3CF02BA5}"/>
              </a:ext>
            </a:extLst>
          </p:cNvPr>
          <p:cNvCxnSpPr>
            <a:cxnSpLocks/>
          </p:cNvCxnSpPr>
          <p:nvPr/>
        </p:nvCxnSpPr>
        <p:spPr>
          <a:xfrm flipV="1">
            <a:off x="5845219" y="5552180"/>
            <a:ext cx="4084707" cy="701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3397681-3CE4-4AE9-B9B1-D7126FB905E8}"/>
              </a:ext>
            </a:extLst>
          </p:cNvPr>
          <p:cNvSpPr txBox="1"/>
          <p:nvPr/>
        </p:nvSpPr>
        <p:spPr>
          <a:xfrm>
            <a:off x="7276870" y="5263999"/>
            <a:ext cx="176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View Blog </a:t>
            </a:r>
          </a:p>
          <a:p>
            <a:pPr algn="ctr"/>
            <a:r>
              <a:rPr lang="en-US" dirty="0"/>
              <a:t>Browse RSS Feed</a:t>
            </a:r>
          </a:p>
        </p:txBody>
      </p:sp>
      <p:pic>
        <p:nvPicPr>
          <p:cNvPr id="111" name="Picture 110" descr="A drawing of a person&#10;&#10;Description automatically generated">
            <a:extLst>
              <a:ext uri="{FF2B5EF4-FFF2-40B4-BE49-F238E27FC236}">
                <a16:creationId xmlns:a16="http://schemas.microsoft.com/office/drawing/2014/main" id="{F7255A73-9371-4FB2-988C-4EED84264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40570" y="3190414"/>
            <a:ext cx="2552411" cy="109275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F835BB-B6E6-41F4-9BF7-A63BECF3C3A5}"/>
              </a:ext>
            </a:extLst>
          </p:cNvPr>
          <p:cNvSpPr txBox="1"/>
          <p:nvPr/>
        </p:nvSpPr>
        <p:spPr>
          <a:xfrm>
            <a:off x="8193889" y="439809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Channel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F996A7-032A-40F6-8E05-C2C69B65ACEB}"/>
              </a:ext>
            </a:extLst>
          </p:cNvPr>
          <p:cNvSpPr txBox="1"/>
          <p:nvPr/>
        </p:nvSpPr>
        <p:spPr>
          <a:xfrm>
            <a:off x="7152228" y="1618871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Docs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D7DBAEA-B196-47E7-B0E9-5AFD67423F0A}"/>
              </a:ext>
            </a:extLst>
          </p:cNvPr>
          <p:cNvCxnSpPr>
            <a:cxnSpLocks/>
          </p:cNvCxnSpPr>
          <p:nvPr/>
        </p:nvCxnSpPr>
        <p:spPr>
          <a:xfrm flipV="1">
            <a:off x="5942299" y="3753374"/>
            <a:ext cx="1588937" cy="1614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8A134D1-9AE4-4C32-8992-F137BE366F11}"/>
              </a:ext>
            </a:extLst>
          </p:cNvPr>
          <p:cNvSpPr txBox="1"/>
          <p:nvPr/>
        </p:nvSpPr>
        <p:spPr>
          <a:xfrm>
            <a:off x="6138464" y="3417677"/>
            <a:ext cx="120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channel</a:t>
            </a:r>
          </a:p>
        </p:txBody>
      </p:sp>
    </p:spTree>
    <p:extLst>
      <p:ext uri="{BB962C8B-B14F-4D97-AF65-F5344CB8AC3E}">
        <p14:creationId xmlns:p14="http://schemas.microsoft.com/office/powerpoint/2010/main" val="391067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EB19-5CA4-45E4-8E0E-6B866742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Resources –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421E-2FD3-47DF-9C68-492302C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>
            <a:normAutofit/>
          </a:bodyPr>
          <a:lstStyle/>
          <a:p>
            <a:r>
              <a:rPr lang="en-US" dirty="0"/>
              <a:t>Collection (Hierarchy)</a:t>
            </a:r>
          </a:p>
          <a:p>
            <a:pPr lvl="1"/>
            <a:r>
              <a:rPr lang="en-US" dirty="0"/>
              <a:t>List</a:t>
            </a:r>
          </a:p>
          <a:p>
            <a:pPr lvl="2"/>
            <a:r>
              <a:rPr lang="en-US" dirty="0"/>
              <a:t>Item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37CA3B-AB16-4993-ABFC-C7850F257E11}"/>
              </a:ext>
            </a:extLst>
          </p:cNvPr>
          <p:cNvSpPr txBox="1">
            <a:spLocks/>
          </p:cNvSpPr>
          <p:nvPr/>
        </p:nvSpPr>
        <p:spPr>
          <a:xfrm>
            <a:off x="6210302" y="1825625"/>
            <a:ext cx="532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 (Attributes)</a:t>
            </a:r>
          </a:p>
          <a:p>
            <a:pPr lvl="1"/>
            <a:r>
              <a:rPr lang="en-US" dirty="0"/>
              <a:t>Type (Video, Playlist, Blog,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Root Item</a:t>
            </a:r>
          </a:p>
        </p:txBody>
      </p:sp>
    </p:spTree>
    <p:extLst>
      <p:ext uri="{BB962C8B-B14F-4D97-AF65-F5344CB8AC3E}">
        <p14:creationId xmlns:p14="http://schemas.microsoft.com/office/powerpoint/2010/main" val="22657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EB19-5CA4-45E4-8E0E-6B866742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Resources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421E-2FD3-47DF-9C68-492302C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778" cy="3239165"/>
          </a:xfrm>
        </p:spPr>
        <p:txBody>
          <a:bodyPr>
            <a:normAutofit/>
          </a:bodyPr>
          <a:lstStyle/>
          <a:p>
            <a:r>
              <a:rPr lang="en-US" dirty="0"/>
              <a:t>ASP .NET Core Collections</a:t>
            </a:r>
          </a:p>
          <a:p>
            <a:pPr lvl="1"/>
            <a:r>
              <a:rPr lang="en-US" dirty="0"/>
              <a:t>Beginner Track</a:t>
            </a:r>
          </a:p>
          <a:p>
            <a:pPr lvl="2"/>
            <a:r>
              <a:rPr lang="en-US" dirty="0"/>
              <a:t>Intro Tutorial from Docs</a:t>
            </a:r>
          </a:p>
          <a:p>
            <a:pPr lvl="2"/>
            <a:r>
              <a:rPr lang="en-US" dirty="0"/>
              <a:t>Intro Tutorial Video </a:t>
            </a:r>
            <a:r>
              <a:rPr lang="en-US" dirty="0">
                <a:sym typeface="Wingdings" panose="05000000000000000000" pitchFamily="2" charset="2"/>
              </a:rPr>
              <a:t> Video Account</a:t>
            </a:r>
            <a:endParaRPr lang="en-US" dirty="0"/>
          </a:p>
          <a:p>
            <a:pPr lvl="2"/>
            <a:r>
              <a:rPr lang="en-US" dirty="0"/>
              <a:t>Intro Blog Post </a:t>
            </a:r>
            <a:r>
              <a:rPr lang="en-US" dirty="0">
                <a:sym typeface="Wingdings" panose="05000000000000000000" pitchFamily="2" charset="2"/>
              </a:rPr>
              <a:t> Blog Site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37CA3B-AB16-4993-ABFC-C7850F257E11}"/>
              </a:ext>
            </a:extLst>
          </p:cNvPr>
          <p:cNvSpPr txBox="1">
            <a:spLocks/>
          </p:cNvSpPr>
          <p:nvPr/>
        </p:nvSpPr>
        <p:spPr>
          <a:xfrm>
            <a:off x="838200" y="5064790"/>
            <a:ext cx="10699750" cy="111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Collections | Items | Blogs | Videos | </a:t>
            </a:r>
            <a:r>
              <a:rPr lang="en-US" dirty="0" err="1"/>
              <a:t>Ebooks</a:t>
            </a:r>
            <a:r>
              <a:rPr lang="en-US" dirty="0"/>
              <a:t> | Docs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2D96D-A131-4E25-908C-4DCAA8272D0D}"/>
              </a:ext>
            </a:extLst>
          </p:cNvPr>
          <p:cNvSpPr txBox="1">
            <a:spLocks/>
          </p:cNvSpPr>
          <p:nvPr/>
        </p:nvSpPr>
        <p:spPr>
          <a:xfrm>
            <a:off x="6137978" y="1825624"/>
            <a:ext cx="5727320" cy="32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 .NET Core Collections</a:t>
            </a:r>
          </a:p>
          <a:p>
            <a:pPr lvl="1"/>
            <a:r>
              <a:rPr lang="en-US" dirty="0"/>
              <a:t>Intermediate Track</a:t>
            </a:r>
          </a:p>
          <a:p>
            <a:pPr lvl="2"/>
            <a:r>
              <a:rPr lang="en-US" dirty="0"/>
              <a:t>Medium Tutorial from Docs</a:t>
            </a:r>
          </a:p>
          <a:p>
            <a:pPr lvl="2"/>
            <a:r>
              <a:rPr lang="en-US" dirty="0"/>
              <a:t>Medium Tutorial Video </a:t>
            </a:r>
            <a:r>
              <a:rPr lang="en-US" dirty="0">
                <a:sym typeface="Wingdings" panose="05000000000000000000" pitchFamily="2" charset="2"/>
              </a:rPr>
              <a:t> Video Account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Medium Blog Post  Blog Site 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2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186</Words>
  <Application>Microsoft Office PowerPoint</Application>
  <PresentationFormat>Widescreen</PresentationFormat>
  <Paragraphs>75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NetLearner</vt:lpstr>
      <vt:lpstr>NetLearner User Experience (Example)</vt:lpstr>
      <vt:lpstr>Learning Resources – Structure </vt:lpstr>
      <vt:lpstr>Learning Resources –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Info Viewer</dc:title>
  <dc:creator>Shahed Chowdhuri</dc:creator>
  <cp:lastModifiedBy>Shahed Chowdhuri</cp:lastModifiedBy>
  <cp:revision>54</cp:revision>
  <dcterms:created xsi:type="dcterms:W3CDTF">2018-04-09T18:57:54Z</dcterms:created>
  <dcterms:modified xsi:type="dcterms:W3CDTF">2019-02-01T04:23:04Z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shchowd@microsoft.com</vt:lpwstr>
  </property>
  <property fmtid="{D5CDD505-2E9C-101B-9397-08002B2CF9AE}" pid="5" name="MSIP_Label_f42aa342-8706-4288-bd11-ebb85995028c_SetDate">
    <vt:lpwstr>2018-04-09T18:58:07.0787902Z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