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66" r:id="rId3"/>
    <p:sldId id="276" r:id="rId4"/>
    <p:sldId id="277" r:id="rId5"/>
    <p:sldId id="281" r:id="rId6"/>
    <p:sldId id="282" r:id="rId7"/>
    <p:sldId id="280" r:id="rId8"/>
    <p:sldId id="278" r:id="rId9"/>
    <p:sldId id="279" r:id="rId10"/>
    <p:sldId id="284" r:id="rId11"/>
    <p:sldId id="275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73B7F-4AD5-4B7C-9094-3ABE73609566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D5530-362D-4CEE-99A7-1A67B681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30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TDD: Test Driven Development</a:t>
            </a:r>
          </a:p>
          <a:p>
            <a:r>
              <a:rPr lang="en-US" dirty="0" smtClean="0"/>
              <a:t>BDD: Behavior</a:t>
            </a:r>
            <a:r>
              <a:rPr lang="en-US" baseline="0" dirty="0" smtClean="0"/>
              <a:t> Driven Development</a:t>
            </a:r>
          </a:p>
          <a:p>
            <a:r>
              <a:rPr lang="en-US" baseline="0" dirty="0" smtClean="0"/>
              <a:t>Not Best Practices; look at </a:t>
            </a:r>
            <a:r>
              <a:rPr lang="en-US" baseline="0" dirty="0" err="1" smtClean="0"/>
              <a:t>PSScriptAnalyzer</a:t>
            </a:r>
            <a:r>
              <a:rPr lang="en-US" baseline="0" dirty="0" smtClean="0"/>
              <a:t> instead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D5530-362D-4CEE-99A7-1A67B6817E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2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Scanning a system or part of</a:t>
            </a:r>
            <a:r>
              <a:rPr lang="en-US" baseline="0" dirty="0" smtClean="0"/>
              <a:t> a system and then you can output the results to a file if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D5530-362D-4CEE-99A7-1A67B6817E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1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6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9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40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3852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55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19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2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8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5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8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2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4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8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3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9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8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3E4A0A-7D76-4E66-AC44-C2BFA811C2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41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-powershell.net/" TargetMode="External"/><Relationship Id="rId2" Type="http://schemas.openxmlformats.org/officeDocument/2006/relationships/hyperlink" Target="http://twitter.com/prox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twitter.com/proxb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://learn-powershell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oeprox@gmail.com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://gplus.to/boeprox" TargetMode="External"/><Relationship Id="rId10" Type="http://schemas.openxmlformats.org/officeDocument/2006/relationships/image" Target="../media/image12.jpg"/><Relationship Id="rId4" Type="http://schemas.openxmlformats.org/officeDocument/2006/relationships/hyperlink" Target="https://github.com/proxb" TargetMode="Externa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tinyurl.com/HSGBo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learn-powershell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inyurl.com/PoshOrgBP" TargetMode="External"/><Relationship Id="rId5" Type="http://schemas.openxmlformats.org/officeDocument/2006/relationships/hyperlink" Target="http://tinyurl.com/PoshMagBP" TargetMode="External"/><Relationship Id="rId4" Type="http://schemas.openxmlformats.org/officeDocument/2006/relationships/hyperlink" Target="http://tinyurl.com/PoshMCPMag" TargetMode="Externa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pester/Pest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65" y="685800"/>
            <a:ext cx="8763000" cy="278176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Lucida Console" panose="020B0609040504020204" pitchFamily="49" charset="0"/>
              </a:rPr>
              <a:t>Unit Testing PowerShell with Pester</a:t>
            </a:r>
            <a:endParaRPr lang="en-US" sz="6000" dirty="0">
              <a:latin typeface="Lucida Console" panose="020B0609040504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4724400"/>
            <a:ext cx="3657600" cy="1600199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Boe Prox</a:t>
            </a:r>
          </a:p>
          <a:p>
            <a:r>
              <a:rPr lang="en-US" dirty="0" smtClean="0">
                <a:hlinkClick r:id="rId2"/>
              </a:rPr>
              <a:t>@proxb</a:t>
            </a:r>
            <a:endParaRPr lang="en-US" dirty="0"/>
          </a:p>
          <a:p>
            <a:r>
              <a:rPr lang="en-US" dirty="0" smtClean="0">
                <a:hlinkClick r:id="rId3"/>
              </a:rPr>
              <a:t>http://learn-powershell.net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Than Just Code Tests?!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Operational Validation</a:t>
            </a:r>
          </a:p>
          <a:p>
            <a:r>
              <a:rPr lang="en-US" dirty="0" smtClean="0"/>
              <a:t>Testing the state of the OS or something else but not making changes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5400" b="1" dirty="0" smtClean="0"/>
              <a:t>BONUS DEMO!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6645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63" y="2311802"/>
            <a:ext cx="8173868" cy="3942447"/>
          </a:xfrm>
        </p:spPr>
        <p:txBody>
          <a:bodyPr/>
          <a:lstStyle/>
          <a:p>
            <a:pPr algn="ctr"/>
            <a:r>
              <a:rPr lang="en-US" dirty="0" smtClean="0">
                <a:latin typeface="Lucida Console" panose="020B0609040504020204" pitchFamily="49" charset="0"/>
              </a:rPr>
              <a:t>???????? 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Questions 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????????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05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28210"/>
          </a:xfrm>
        </p:spPr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Thanks!	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933" y="1585411"/>
            <a:ext cx="7704667" cy="3332816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hlinkClick r:id="rId2"/>
              </a:rPr>
              <a:t>http://learn-powershell.net</a:t>
            </a:r>
            <a:endParaRPr lang="en-US" dirty="0"/>
          </a:p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twitter.com/proxb</a:t>
            </a:r>
            <a:endParaRPr lang="en-US" dirty="0" smtClean="0"/>
          </a:p>
          <a:p>
            <a:pPr marL="137160" indent="0">
              <a:buNone/>
            </a:pPr>
            <a:r>
              <a:rPr lang="en-US" dirty="0"/>
              <a:t>      </a:t>
            </a:r>
            <a:r>
              <a:rPr lang="en-US" dirty="0">
                <a:hlinkClick r:id="rId4"/>
              </a:rPr>
              <a:t>https://github.com/proxb</a:t>
            </a:r>
            <a:endParaRPr lang="en-US" dirty="0"/>
          </a:p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hlinkClick r:id="rId5"/>
              </a:rPr>
              <a:t>http://gplus.to/boeprox</a:t>
            </a:r>
            <a:endParaRPr lang="en-US" dirty="0"/>
          </a:p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smtClean="0">
                <a:hlinkClick r:id="rId6"/>
              </a:rPr>
              <a:t>boeprox@gmail.com</a:t>
            </a:r>
            <a:r>
              <a:rPr lang="en-US" dirty="0" smtClean="0"/>
              <a:t>     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Slide deck and example code can be found at:</a:t>
            </a:r>
          </a:p>
          <a:p>
            <a:pPr marL="137160" indent="0">
              <a:buNone/>
            </a:pPr>
            <a:r>
              <a:rPr lang="en-US" b="1" dirty="0" smtClean="0"/>
              <a:t>TODO</a:t>
            </a:r>
            <a:endParaRPr lang="en-US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90" y="2017945"/>
            <a:ext cx="323850" cy="27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65" y="2383906"/>
            <a:ext cx="288721" cy="288721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43" y="3119958"/>
            <a:ext cx="318457" cy="263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9" y="3471130"/>
            <a:ext cx="288721" cy="2985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2131" y="2729113"/>
            <a:ext cx="360592" cy="30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0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38199"/>
          </a:xfrm>
        </p:spPr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About Me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5438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Microsoft MVP: </a:t>
            </a:r>
            <a:r>
              <a:rPr lang="en-US" dirty="0" smtClean="0"/>
              <a:t> Cloud and Datacenter Management (PowerShell)</a:t>
            </a:r>
          </a:p>
          <a:p>
            <a:r>
              <a:rPr lang="en-US" dirty="0" smtClean="0"/>
              <a:t>Omaha PowerShell User Group Co-Founder and Co-Leader</a:t>
            </a:r>
            <a:endParaRPr lang="en-US" dirty="0"/>
          </a:p>
          <a:p>
            <a:r>
              <a:rPr lang="en-US" dirty="0" smtClean="0"/>
              <a:t>12 </a:t>
            </a:r>
            <a:r>
              <a:rPr lang="en-US" dirty="0"/>
              <a:t>years in IT</a:t>
            </a:r>
          </a:p>
          <a:p>
            <a:r>
              <a:rPr lang="en-US" dirty="0"/>
              <a:t>PowerShell Articles</a:t>
            </a:r>
          </a:p>
          <a:p>
            <a:pPr lvl="1"/>
            <a:r>
              <a:rPr lang="en-US" dirty="0"/>
              <a:t>Personal Blog </a:t>
            </a:r>
          </a:p>
          <a:p>
            <a:pPr lvl="2"/>
            <a:r>
              <a:rPr lang="en-US" dirty="0">
                <a:hlinkClick r:id="rId2"/>
              </a:rPr>
              <a:t>http://learn-powershell.net</a:t>
            </a:r>
            <a:endParaRPr lang="en-US" dirty="0"/>
          </a:p>
          <a:p>
            <a:pPr lvl="1"/>
            <a:r>
              <a:rPr lang="en-US" dirty="0"/>
              <a:t>Hey, Scripting Guy! </a:t>
            </a:r>
          </a:p>
          <a:p>
            <a:pPr lvl="2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tinyurl.com/HSGBoe</a:t>
            </a:r>
            <a:endParaRPr lang="en-US" dirty="0" smtClean="0"/>
          </a:p>
          <a:p>
            <a:pPr lvl="1"/>
            <a:r>
              <a:rPr lang="en-US" dirty="0"/>
              <a:t>MCP Magazine</a:t>
            </a:r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tinyurl.com/PoshMCPMag</a:t>
            </a:r>
            <a:endParaRPr lang="en-US" dirty="0"/>
          </a:p>
          <a:p>
            <a:pPr lvl="1"/>
            <a:r>
              <a:rPr lang="en-US" dirty="0"/>
              <a:t>PowerShell Magazine </a:t>
            </a:r>
          </a:p>
          <a:p>
            <a:pPr lvl="2"/>
            <a:r>
              <a:rPr lang="en-US" dirty="0">
                <a:hlinkClick r:id="rId5"/>
              </a:rPr>
              <a:t>http://tinyurl.com/PoshMagBP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Powershell.org </a:t>
            </a:r>
          </a:p>
          <a:p>
            <a:pPr lvl="2"/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tinyurl.com/PoshOrgBP</a:t>
            </a:r>
            <a:endParaRPr lang="en-US" dirty="0" smtClean="0"/>
          </a:p>
          <a:p>
            <a:pPr lvl="1"/>
            <a:r>
              <a:rPr lang="en-US" dirty="0" smtClean="0"/>
              <a:t>Contributing </a:t>
            </a:r>
            <a:r>
              <a:rPr lang="en-US" dirty="0"/>
              <a:t>author for PowerShell Deep Dives</a:t>
            </a:r>
          </a:p>
          <a:p>
            <a:pPr lvl="2"/>
            <a:r>
              <a:rPr lang="en-US" dirty="0"/>
              <a:t>Ch.4: TCP port communications with PowerShell</a:t>
            </a:r>
          </a:p>
          <a:p>
            <a:pPr lvl="2"/>
            <a:r>
              <a:rPr lang="en-US" dirty="0"/>
              <a:t>Ch.26: WSUS and PowerShell</a:t>
            </a:r>
          </a:p>
          <a:p>
            <a:endParaRPr lang="en-US" dirty="0"/>
          </a:p>
        </p:txBody>
      </p:sp>
      <p:pic>
        <p:nvPicPr>
          <p:cNvPr id="4" name="Picture 2" descr="http://blogs.technet.com/resized-image.ashx/__size/200x0/__key/communityserver-blogs-components-weblogfiles/00-00-00-76-18/3022.wes_2D00_11_2D00_4_2D00_12_2D00_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275" y="5791200"/>
            <a:ext cx="920720" cy="98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dministrator\OneDrive\PowerShell\MVP\MVP Logo Kit\MVP_FullColor_ForScree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006" y="3252751"/>
            <a:ext cx="790989" cy="116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pbs.twimg.com/profile_images/477061562859933696/3HhR5Upu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035" y="449497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17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Unit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2029988"/>
            <a:ext cx="6711654" cy="4195481"/>
          </a:xfrm>
        </p:spPr>
        <p:txBody>
          <a:bodyPr/>
          <a:lstStyle/>
          <a:p>
            <a:r>
              <a:rPr lang="en-US" dirty="0" smtClean="0"/>
              <a:t>Checking </a:t>
            </a:r>
            <a:r>
              <a:rPr lang="en-US" dirty="0" smtClean="0"/>
              <a:t>to see if things should work</a:t>
            </a:r>
          </a:p>
          <a:p>
            <a:r>
              <a:rPr lang="en-US" smtClean="0"/>
              <a:t>TDD </a:t>
            </a:r>
            <a:r>
              <a:rPr lang="en-US" dirty="0" smtClean="0"/>
              <a:t>and BDD testing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Test PowerShell?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that your code works the way you think it should</a:t>
            </a:r>
          </a:p>
          <a:p>
            <a:r>
              <a:rPr lang="en-US" dirty="0" smtClean="0"/>
              <a:t>Ensure that bug fixes/feature enhancements do not bring issues in tests that usually </a:t>
            </a:r>
            <a:r>
              <a:rPr lang="en-US" dirty="0" smtClean="0"/>
              <a:t>pass (regressions)</a:t>
            </a:r>
            <a:endParaRPr lang="en-US" dirty="0" smtClean="0"/>
          </a:p>
          <a:p>
            <a:r>
              <a:rPr lang="en-US" dirty="0" smtClean="0"/>
              <a:t>Simplify integration of code</a:t>
            </a:r>
          </a:p>
          <a:p>
            <a:r>
              <a:rPr lang="en-US" dirty="0" smtClean="0"/>
              <a:t>Make your code more 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7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Pester!!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github.com/pester/Pester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Comes with Windows 10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96" y="2902381"/>
            <a:ext cx="6319859" cy="243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1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smtClean="0"/>
              <a:t>Pester Commands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709" y="1884462"/>
            <a:ext cx="8517309" cy="405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your first Pester test</a:t>
            </a:r>
          </a:p>
          <a:p>
            <a:r>
              <a:rPr lang="en-US" dirty="0" smtClean="0"/>
              <a:t>Modules</a:t>
            </a:r>
          </a:p>
          <a:p>
            <a:r>
              <a:rPr lang="en-US" dirty="0" smtClean="0"/>
              <a:t>Scripts</a:t>
            </a:r>
            <a:endParaRPr lang="en-US" dirty="0" smtClean="0"/>
          </a:p>
          <a:p>
            <a:r>
              <a:rPr lang="en-US" dirty="0" smtClean="0"/>
              <a:t>Mocking </a:t>
            </a:r>
            <a:r>
              <a:rPr lang="en-US" dirty="0" smtClean="0"/>
              <a:t>Examples</a:t>
            </a:r>
          </a:p>
          <a:p>
            <a:r>
              <a:rPr lang="en-US" dirty="0" smtClean="0"/>
              <a:t>Code </a:t>
            </a:r>
            <a:r>
              <a:rPr lang="en-US" dirty="0" smtClean="0"/>
              <a:t>Coverage</a:t>
            </a:r>
          </a:p>
        </p:txBody>
      </p:sp>
    </p:spTree>
    <p:extLst>
      <p:ext uri="{BB962C8B-B14F-4D97-AF65-F5344CB8AC3E}">
        <p14:creationId xmlns:p14="http://schemas.microsoft.com/office/powerpoint/2010/main" val="83282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smtClean="0"/>
              <a:t>Integration (CI) </a:t>
            </a:r>
            <a:r>
              <a:rPr lang="en-US" dirty="0" smtClean="0"/>
              <a:t>with Pester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to push to a repo (such as 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Automatically runs Pester tests and reports if there are issues</a:t>
            </a:r>
          </a:p>
          <a:p>
            <a:r>
              <a:rPr lang="en-US" dirty="0" smtClean="0"/>
              <a:t>Different approaches</a:t>
            </a:r>
          </a:p>
          <a:p>
            <a:pPr lvl="1"/>
            <a:r>
              <a:rPr lang="en-US" dirty="0" err="1" smtClean="0"/>
              <a:t>AppVeyor</a:t>
            </a:r>
            <a:endParaRPr lang="en-US" dirty="0" smtClean="0"/>
          </a:p>
          <a:p>
            <a:pPr lvl="1"/>
            <a:r>
              <a:rPr lang="en-US" dirty="0" smtClean="0"/>
              <a:t>Team 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3723809" cy="12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600200"/>
            <a:ext cx="7938344" cy="428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11499</TotalTime>
  <Words>300</Words>
  <Application>Microsoft Office PowerPoint</Application>
  <PresentationFormat>On-screen Show (4:3)</PresentationFormat>
  <Paragraphs>77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Lucida Console</vt:lpstr>
      <vt:lpstr>Wingdings 3</vt:lpstr>
      <vt:lpstr>Ion</vt:lpstr>
      <vt:lpstr>Unit Testing PowerShell with Pester</vt:lpstr>
      <vt:lpstr>About Me</vt:lpstr>
      <vt:lpstr>What is Unit Testing?</vt:lpstr>
      <vt:lpstr>Why Unit Test PowerShell?</vt:lpstr>
      <vt:lpstr>Pester!!</vt:lpstr>
      <vt:lpstr>Common Pester Commands</vt:lpstr>
      <vt:lpstr>Demo Time!</vt:lpstr>
      <vt:lpstr>Continuous Integration (CI) with Pester</vt:lpstr>
      <vt:lpstr>PowerPoint Presentation</vt:lpstr>
      <vt:lpstr>More Than Just Code Tests?!</vt:lpstr>
      <vt:lpstr>????????  Questions  ????????</vt:lpstr>
      <vt:lpstr>Thanks!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runspaces</dc:title>
  <dc:creator>Boe Prox</dc:creator>
  <cp:lastModifiedBy>Boe Prox</cp:lastModifiedBy>
  <cp:revision>184</cp:revision>
  <dcterms:created xsi:type="dcterms:W3CDTF">2014-05-17T03:53:41Z</dcterms:created>
  <dcterms:modified xsi:type="dcterms:W3CDTF">2015-11-10T23:56:04Z</dcterms:modified>
</cp:coreProperties>
</file>