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70" r:id="rId6"/>
    <p:sldId id="271" r:id="rId7"/>
    <p:sldId id="272" r:id="rId8"/>
    <p:sldId id="273" r:id="rId9"/>
    <p:sldId id="268" r:id="rId10"/>
    <p:sldId id="259" r:id="rId11"/>
    <p:sldId id="260" r:id="rId12"/>
    <p:sldId id="261" r:id="rId13"/>
    <p:sldId id="269" r:id="rId14"/>
    <p:sldId id="262" r:id="rId15"/>
    <p:sldId id="263" r:id="rId16"/>
    <p:sldId id="265" r:id="rId17"/>
    <p:sldId id="267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78" y="7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89C651F-1045-438E-8672-B79BF39B3972}" type="datetimeFigureOut">
              <a:rPr lang="en-US" smtClean="0"/>
              <a:t>5/1/2014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C319CF1-B3DD-464F-A9C9-BFF2B74792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hwsus.codeplex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PoshMagWSUS" TargetMode="External"/><Relationship Id="rId2" Type="http://schemas.openxmlformats.org/officeDocument/2006/relationships/hyperlink" Target="http://tinyurl.com/HsgWS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nyurl.com/LearnPowerShellWSUS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posheventui.codeplex.com/" TargetMode="External"/><Relationship Id="rId13" Type="http://schemas.openxmlformats.org/officeDocument/2006/relationships/image" Target="../media/image9.jpg"/><Relationship Id="rId3" Type="http://schemas.openxmlformats.org/officeDocument/2006/relationships/hyperlink" Target="http://twitter.com/proxb" TargetMode="External"/><Relationship Id="rId7" Type="http://schemas.openxmlformats.org/officeDocument/2006/relationships/hyperlink" Target="https://poshpaig.codeplex.com/" TargetMode="External"/><Relationship Id="rId12" Type="http://schemas.openxmlformats.org/officeDocument/2006/relationships/image" Target="../media/image8.png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shwsus.codeplex.com/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boeprox@gmail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gplus.to/boeprox" TargetMode="External"/><Relationship Id="rId9" Type="http://schemas.openxmlformats.org/officeDocument/2006/relationships/hyperlink" Target="https://poshchat.codeplex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HSGBoe" TargetMode="External"/><Relationship Id="rId2" Type="http://schemas.openxmlformats.org/officeDocument/2006/relationships/hyperlink" Target="http://learn-powershell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PoshOrgBP" TargetMode="External"/><Relationship Id="rId4" Type="http://schemas.openxmlformats.org/officeDocument/2006/relationships/hyperlink" Target="http://tinyurl.com/PoshMagB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allery.technet.microsoft.com/scriptcenter/Install-WSUSServerps1-40a8169b" TargetMode="External"/><Relationship Id="rId2" Type="http://schemas.openxmlformats.org/officeDocument/2006/relationships/hyperlink" Target="http://blogs.technet.com/b/heyscriptingguy/archive/2012/01/16/introduction-to-wsus-and-powershell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technet.com/b/heyscriptingguy/archive/2013/04/15/installing-wsus-on-windows-server-2012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PowerShell and WSUS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91670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Boe Prox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dirty="0" smtClean="0"/>
              <a:t>http://learn-powershell.net</a:t>
            </a:r>
            <a:endParaRPr lang="en-US" dirty="0"/>
          </a:p>
        </p:txBody>
      </p:sp>
      <p:pic>
        <p:nvPicPr>
          <p:cNvPr id="1026" name="Picture 2" descr="C:\Users\Administrator\OneDrive\PowerShell\MVP\MVP Logo Kit\MVP_FullColor_ForScr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9715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Demo – Getting started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the assembly</a:t>
            </a:r>
          </a:p>
          <a:p>
            <a:r>
              <a:rPr lang="en-US" dirty="0" smtClean="0"/>
              <a:t>Make initial WSUS Connection</a:t>
            </a:r>
          </a:p>
          <a:p>
            <a:r>
              <a:rPr lang="en-US" dirty="0" smtClean="0"/>
              <a:t>View available methods</a:t>
            </a:r>
          </a:p>
          <a:p>
            <a:pPr lvl="1"/>
            <a:r>
              <a:rPr lang="en-US" dirty="0" smtClean="0"/>
              <a:t>LOTS OF THEM!!!!!</a:t>
            </a:r>
          </a:p>
        </p:txBody>
      </p:sp>
    </p:spTree>
    <p:extLst>
      <p:ext uri="{BB962C8B-B14F-4D97-AF65-F5344CB8AC3E}">
        <p14:creationId xmlns:p14="http://schemas.microsoft.com/office/powerpoint/2010/main" val="187476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Demo – WSUS Configuration and Events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WSUS Configuration</a:t>
            </a:r>
          </a:p>
          <a:p>
            <a:r>
              <a:rPr lang="en-US" dirty="0" smtClean="0"/>
              <a:t>View WSUS Events</a:t>
            </a:r>
          </a:p>
          <a:p>
            <a:r>
              <a:rPr lang="en-US" dirty="0" smtClean="0"/>
              <a:t>WSUS Synchronization history</a:t>
            </a:r>
          </a:p>
          <a:p>
            <a:r>
              <a:rPr lang="en-US" dirty="0" smtClean="0"/>
              <a:t>SUSDB Database Exploration</a:t>
            </a:r>
          </a:p>
          <a:p>
            <a:r>
              <a:rPr lang="en-US" dirty="0" smtClean="0"/>
              <a:t>SUSDB Maintenance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9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– Clients/Groups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 Clients</a:t>
            </a:r>
          </a:p>
          <a:p>
            <a:r>
              <a:rPr lang="en-US" dirty="0" smtClean="0"/>
              <a:t>Adding/removing clients from groups</a:t>
            </a:r>
          </a:p>
          <a:p>
            <a:r>
              <a:rPr lang="en-US" dirty="0" smtClean="0"/>
              <a:t>Removing Clients from WSUS</a:t>
            </a:r>
          </a:p>
          <a:p>
            <a:r>
              <a:rPr lang="en-US" dirty="0" smtClean="0"/>
              <a:t>Creating/removing WSUS Target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- Updates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Locating Updates</a:t>
            </a:r>
          </a:p>
          <a:p>
            <a:r>
              <a:rPr lang="en-US" dirty="0" smtClean="0"/>
              <a:t>Finding update files associated with updates</a:t>
            </a:r>
          </a:p>
          <a:p>
            <a:r>
              <a:rPr lang="en-US" dirty="0" smtClean="0"/>
              <a:t>Approving updates</a:t>
            </a:r>
          </a:p>
          <a:p>
            <a:r>
              <a:rPr lang="en-US" dirty="0" smtClean="0"/>
              <a:t>Declining updates</a:t>
            </a:r>
          </a:p>
        </p:txBody>
      </p:sp>
    </p:spTree>
    <p:extLst>
      <p:ext uri="{BB962C8B-B14F-4D97-AF65-F5344CB8AC3E}">
        <p14:creationId xmlns:p14="http://schemas.microsoft.com/office/powerpoint/2010/main" val="21121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– Automatic Approvals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automatic approvals</a:t>
            </a:r>
          </a:p>
          <a:p>
            <a:r>
              <a:rPr lang="en-US" dirty="0" smtClean="0"/>
              <a:t>Create/remove automatic approvals</a:t>
            </a:r>
          </a:p>
          <a:p>
            <a:r>
              <a:rPr lang="en-US" dirty="0" smtClean="0"/>
              <a:t>Running an automatic approval rule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 – Reporting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failed update installations</a:t>
            </a:r>
          </a:p>
          <a:p>
            <a:r>
              <a:rPr lang="en-US" dirty="0" smtClean="0"/>
              <a:t>Computers requiring reboot</a:t>
            </a:r>
          </a:p>
          <a:p>
            <a:r>
              <a:rPr lang="en-US" dirty="0" smtClean="0"/>
              <a:t>Current WSUS update summary</a:t>
            </a:r>
          </a:p>
          <a:p>
            <a:r>
              <a:rPr lang="en-US" dirty="0" smtClean="0"/>
              <a:t>Auditing approvals</a:t>
            </a:r>
          </a:p>
          <a:p>
            <a:r>
              <a:rPr lang="en-US" smtClean="0"/>
              <a:t>HTML Report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35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PoshWSUS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https://poshwsus.codeplex.com</a:t>
            </a:r>
            <a:endParaRPr lang="en-US" dirty="0" smtClean="0"/>
          </a:p>
          <a:p>
            <a:r>
              <a:rPr lang="en-US" dirty="0" smtClean="0"/>
              <a:t>PowerShell Module to manage WSUS</a:t>
            </a:r>
          </a:p>
          <a:p>
            <a:pPr lvl="1"/>
            <a:r>
              <a:rPr lang="en-US" dirty="0" smtClean="0"/>
              <a:t>Not to be confused with </a:t>
            </a:r>
            <a:r>
              <a:rPr lang="en-US" b="1" dirty="0" err="1" smtClean="0"/>
              <a:t>UpdateServices</a:t>
            </a:r>
            <a:r>
              <a:rPr lang="en-US" b="1" dirty="0" smtClean="0"/>
              <a:t> </a:t>
            </a:r>
            <a:r>
              <a:rPr lang="en-US" dirty="0" smtClean="0"/>
              <a:t>module by Microsoft</a:t>
            </a:r>
          </a:p>
          <a:p>
            <a:r>
              <a:rPr lang="en-US" dirty="0" smtClean="0"/>
              <a:t>Try it out and let me know what you think!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1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PowerShell and WSUS Articles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Hey, Scripting Guy!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tinyurl.com/HsgWSUS</a:t>
            </a:r>
            <a:endParaRPr lang="en-US" dirty="0" smtClean="0"/>
          </a:p>
          <a:p>
            <a:r>
              <a:rPr lang="en-US" dirty="0" smtClean="0"/>
              <a:t>PowerShell Magazine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tinyurl.com/PoshMagWSUS</a:t>
            </a:r>
            <a:endParaRPr lang="en-US" dirty="0" smtClean="0"/>
          </a:p>
          <a:p>
            <a:r>
              <a:rPr lang="en-US" dirty="0" smtClean="0"/>
              <a:t>My Blog</a:t>
            </a:r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tinyurl.com/LearnPowerShellWSUS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Thanks!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0916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>
                <a:hlinkClick r:id="rId2"/>
              </a:rPr>
              <a:t>http://learn-powershell.net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>
                <a:hlinkClick r:id="rId3"/>
              </a:rPr>
              <a:t>http://twitter.com/proxb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>
                <a:hlinkClick r:id="rId4"/>
              </a:rPr>
              <a:t>http</a:t>
            </a:r>
            <a:r>
              <a:rPr lang="en-US" sz="2400" b="1" dirty="0">
                <a:hlinkClick r:id="rId4"/>
              </a:rPr>
              <a:t>://</a:t>
            </a:r>
            <a:r>
              <a:rPr lang="en-US" sz="2400" b="1" dirty="0" smtClean="0">
                <a:hlinkClick r:id="rId4"/>
              </a:rPr>
              <a:t>gplus.to/boeprox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  </a:t>
            </a:r>
            <a:r>
              <a:rPr lang="en-US" sz="2400" b="1" dirty="0" smtClean="0">
                <a:hlinkClick r:id="rId5"/>
              </a:rPr>
              <a:t>boeprox@gmail.com</a:t>
            </a:r>
            <a:endParaRPr lang="en-US" sz="2400" b="1" dirty="0" smtClean="0"/>
          </a:p>
          <a:p>
            <a:pPr marL="137160" indent="0">
              <a:buNone/>
            </a:pPr>
            <a:endParaRPr lang="en-US" sz="2400" b="1" dirty="0"/>
          </a:p>
          <a:p>
            <a:pPr marL="137160" indent="0">
              <a:buNone/>
            </a:pPr>
            <a:r>
              <a:rPr lang="en-US" sz="3000" b="1" dirty="0" smtClean="0">
                <a:solidFill>
                  <a:srgbClr val="0070C0"/>
                </a:solidFill>
              </a:rPr>
              <a:t>Projects:</a:t>
            </a:r>
          </a:p>
          <a:p>
            <a:pPr marL="137160" indent="0">
              <a:buNone/>
            </a:pPr>
            <a:r>
              <a:rPr lang="en-US" sz="2400" b="1" dirty="0" err="1" smtClean="0"/>
              <a:t>PoshWSUS</a:t>
            </a:r>
            <a:r>
              <a:rPr lang="en-US" sz="2400" dirty="0" smtClean="0"/>
              <a:t> – </a:t>
            </a:r>
            <a:r>
              <a:rPr lang="en-US" sz="2400" b="1" dirty="0" smtClean="0">
                <a:hlinkClick r:id="rId6"/>
              </a:rPr>
              <a:t>https://poshwsus.codeplex.com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b="1" dirty="0" err="1" smtClean="0"/>
              <a:t>PoshPAIG</a:t>
            </a:r>
            <a:r>
              <a:rPr lang="en-US" sz="2400" b="1" dirty="0" smtClean="0"/>
              <a:t> – </a:t>
            </a:r>
            <a:r>
              <a:rPr lang="en-US" sz="2400" b="1" dirty="0" smtClean="0">
                <a:hlinkClick r:id="rId7"/>
              </a:rPr>
              <a:t>https://poshpaig.codeplex.com 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b="1" dirty="0" err="1" smtClean="0"/>
              <a:t>PoshEventUI</a:t>
            </a:r>
            <a:r>
              <a:rPr lang="en-US" sz="2400" b="1" dirty="0" smtClean="0"/>
              <a:t> – </a:t>
            </a:r>
            <a:r>
              <a:rPr lang="en-US" sz="2400" b="1" dirty="0" smtClean="0">
                <a:hlinkClick r:id="rId8"/>
              </a:rPr>
              <a:t>https://posheventui.codeplex.com </a:t>
            </a:r>
            <a:endParaRPr lang="en-US" sz="2400" b="1" dirty="0" smtClean="0"/>
          </a:p>
          <a:p>
            <a:pPr marL="137160" indent="0">
              <a:buNone/>
            </a:pPr>
            <a:r>
              <a:rPr lang="en-US" sz="2400" b="1" dirty="0" err="1" smtClean="0"/>
              <a:t>PoshChat</a:t>
            </a:r>
            <a:r>
              <a:rPr lang="en-US" sz="2400" b="1" dirty="0" smtClean="0"/>
              <a:t> – </a:t>
            </a:r>
            <a:r>
              <a:rPr lang="en-US" sz="2400" b="1" dirty="0" smtClean="0">
                <a:hlinkClick r:id="rId9"/>
              </a:rPr>
              <a:t>https://poshchat.codeplex.com 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6428"/>
            <a:ext cx="288721" cy="28872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23850" cy="27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3" y="3200400"/>
            <a:ext cx="318457" cy="26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288721" cy="2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Microsoft MVP: Windows PowerShell</a:t>
            </a:r>
            <a:endParaRPr lang="en-US" dirty="0" smtClean="0"/>
          </a:p>
          <a:p>
            <a:r>
              <a:rPr lang="en-US" dirty="0" smtClean="0"/>
              <a:t>10 years in IT</a:t>
            </a:r>
          </a:p>
          <a:p>
            <a:r>
              <a:rPr lang="en-US" dirty="0" smtClean="0"/>
              <a:t>PowerShell Articles</a:t>
            </a:r>
          </a:p>
          <a:p>
            <a:pPr lvl="1"/>
            <a:r>
              <a:rPr lang="en-US" dirty="0" smtClean="0"/>
              <a:t>Personal Blog </a:t>
            </a:r>
          </a:p>
          <a:p>
            <a:pPr lvl="2"/>
            <a:r>
              <a:rPr lang="en-US" dirty="0" smtClean="0">
                <a:hlinkClick r:id="rId2"/>
              </a:rPr>
              <a:t>http://learn-powershell.net</a:t>
            </a:r>
            <a:endParaRPr lang="en-US" dirty="0" smtClean="0"/>
          </a:p>
          <a:p>
            <a:pPr lvl="1"/>
            <a:r>
              <a:rPr lang="en-US" dirty="0" smtClean="0"/>
              <a:t>Hey, Scripting Guy! </a:t>
            </a:r>
          </a:p>
          <a:p>
            <a:pPr lvl="2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tinyurl.com/HSGBoe</a:t>
            </a:r>
            <a:endParaRPr lang="en-US" dirty="0" smtClean="0"/>
          </a:p>
          <a:p>
            <a:pPr lvl="1"/>
            <a:r>
              <a:rPr lang="en-US" dirty="0" smtClean="0"/>
              <a:t>PowerShell Magazine </a:t>
            </a:r>
          </a:p>
          <a:p>
            <a:pPr lvl="2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tinyurl.com/PoshMagBP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Powershell.org </a:t>
            </a:r>
          </a:p>
          <a:p>
            <a:pPr lvl="2"/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tinyurl.com/PoshOrgBP</a:t>
            </a:r>
            <a:endParaRPr lang="en-US" dirty="0" smtClean="0"/>
          </a:p>
          <a:p>
            <a:pPr lvl="1"/>
            <a:r>
              <a:rPr lang="en-US" dirty="0" smtClean="0"/>
              <a:t>Contributing author for PowerShell Deep Dives</a:t>
            </a:r>
          </a:p>
          <a:p>
            <a:pPr lvl="2"/>
            <a:r>
              <a:rPr lang="en-US" dirty="0" smtClean="0"/>
              <a:t>Ch.4: </a:t>
            </a:r>
            <a:r>
              <a:rPr lang="en-US" dirty="0"/>
              <a:t>TCP port communications with PowerShell</a:t>
            </a:r>
            <a:endParaRPr lang="en-US" dirty="0" smtClean="0"/>
          </a:p>
          <a:p>
            <a:pPr lvl="2"/>
            <a:r>
              <a:rPr lang="en-US" dirty="0" smtClean="0"/>
              <a:t>Ch.26: </a:t>
            </a:r>
            <a:r>
              <a:rPr lang="en-US" dirty="0"/>
              <a:t>WSUS and </a:t>
            </a:r>
            <a:r>
              <a:rPr lang="en-US" dirty="0" smtClean="0"/>
              <a:t>PowerShell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WSUS Refresher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Server Update Services</a:t>
            </a:r>
          </a:p>
          <a:p>
            <a:pPr lvl="1"/>
            <a:r>
              <a:rPr lang="en-US" dirty="0" smtClean="0"/>
              <a:t>Current version is 6.3 (Windows Server 2012 R2)</a:t>
            </a:r>
          </a:p>
          <a:p>
            <a:r>
              <a:rPr lang="en-US" dirty="0" smtClean="0"/>
              <a:t>Used to push updates to servers and workstations</a:t>
            </a:r>
          </a:p>
          <a:p>
            <a:r>
              <a:rPr lang="en-US" dirty="0" smtClean="0"/>
              <a:t>Variety of platforms supported</a:t>
            </a:r>
          </a:p>
          <a:p>
            <a:pPr lvl="1"/>
            <a:r>
              <a:rPr lang="en-US" dirty="0" smtClean="0"/>
              <a:t>Exchange, SQL, Forefront, System Center,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6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WSUS </a:t>
            </a:r>
            <a:r>
              <a:rPr lang="en-US" b="1" dirty="0" smtClean="0"/>
              <a:t>Refresher (Cont.)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Systems </a:t>
            </a:r>
            <a:r>
              <a:rPr lang="en-US" dirty="0" smtClean="0"/>
              <a:t>Supported Installation</a:t>
            </a:r>
            <a:endParaRPr lang="en-US" dirty="0"/>
          </a:p>
          <a:p>
            <a:pPr lvl="1"/>
            <a:r>
              <a:rPr lang="en-US" dirty="0" smtClean="0"/>
              <a:t>Windows 2003/2008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blogs.technet.com/b/heyscriptingguy/archive/2012/01/16/introduction-to-wsus-and-powershell.aspx</a:t>
            </a:r>
            <a:endParaRPr lang="en-US" dirty="0" smtClean="0"/>
          </a:p>
          <a:p>
            <a:pPr lvl="2"/>
            <a:r>
              <a:rPr lang="en-US" dirty="0"/>
              <a:t>Script Download: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gallery.technet.microsoft.com/scriptcenter/Install-WSUSServerps1-40a8169b</a:t>
            </a:r>
            <a:endParaRPr lang="en-US" dirty="0" smtClean="0"/>
          </a:p>
          <a:p>
            <a:pPr lvl="1"/>
            <a:r>
              <a:rPr lang="en-US" dirty="0" smtClean="0"/>
              <a:t>Windows </a:t>
            </a:r>
            <a:r>
              <a:rPr lang="en-US" dirty="0"/>
              <a:t>2012</a:t>
            </a:r>
          </a:p>
          <a:p>
            <a:pPr lvl="2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blogs.technet.com/b/heyscriptingguy/archive/2013/04/15/installing-wsus-on-windows-server-2012.aspx</a:t>
            </a:r>
            <a:endParaRPr lang="en-US" dirty="0" smtClean="0"/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1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Options to Explore WSUS 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WSUS Administrator Console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WSUS updates, clients, 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It’s a GUI!</a:t>
            </a:r>
          </a:p>
          <a:p>
            <a:pPr lvl="1"/>
            <a:r>
              <a:rPr lang="en-US" dirty="0" smtClean="0"/>
              <a:t>Zero Automation</a:t>
            </a:r>
          </a:p>
          <a:p>
            <a:pPr lvl="1"/>
            <a:r>
              <a:rPr lang="en-US" dirty="0" smtClean="0"/>
              <a:t>Limited Reporting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95600"/>
            <a:ext cx="4000500" cy="263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8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Options to Explore </a:t>
            </a:r>
            <a:r>
              <a:rPr lang="en-US" b="1" dirty="0" smtClean="0"/>
              <a:t>WSUS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UpdateServices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Official Microsoft Module</a:t>
            </a:r>
          </a:p>
          <a:p>
            <a:pPr lvl="1"/>
            <a:r>
              <a:rPr lang="en-US" dirty="0" smtClean="0"/>
              <a:t>Limited to 12 cmdlets at this time</a:t>
            </a:r>
          </a:p>
          <a:p>
            <a:pPr lvl="1"/>
            <a:r>
              <a:rPr lang="en-US" dirty="0" smtClean="0"/>
              <a:t>Better automation and reporting</a:t>
            </a:r>
          </a:p>
          <a:p>
            <a:pPr lvl="1"/>
            <a:r>
              <a:rPr lang="en-US" dirty="0" smtClean="0"/>
              <a:t>Available in Windows 8 and Windows Server 2012 only</a:t>
            </a:r>
          </a:p>
          <a:p>
            <a:pPr marL="393192" lvl="1" indent="0"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731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62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Options to Explore WSUS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WSUS API (</a:t>
            </a:r>
            <a:r>
              <a:rPr lang="en-US" dirty="0" err="1" smtClean="0"/>
              <a:t>.Net</a:t>
            </a:r>
            <a:r>
              <a:rPr lang="en-US" dirty="0" smtClean="0"/>
              <a:t> classes) – </a:t>
            </a:r>
            <a:r>
              <a:rPr lang="en-US" b="1" dirty="0" smtClean="0"/>
              <a:t>I’m covering this</a:t>
            </a:r>
          </a:p>
          <a:p>
            <a:pPr lvl="1"/>
            <a:r>
              <a:rPr lang="en-US" dirty="0" smtClean="0"/>
              <a:t>Great flexibility to explore WSUS</a:t>
            </a:r>
          </a:p>
          <a:p>
            <a:pPr lvl="1"/>
            <a:r>
              <a:rPr lang="en-US" dirty="0" smtClean="0"/>
              <a:t>Reporting on everything</a:t>
            </a:r>
          </a:p>
          <a:p>
            <a:pPr lvl="1"/>
            <a:r>
              <a:rPr lang="en-US" dirty="0" smtClean="0"/>
              <a:t>Automation of practically everything WSUS</a:t>
            </a:r>
          </a:p>
          <a:p>
            <a:pPr lvl="1"/>
            <a:r>
              <a:rPr lang="en-US" dirty="0" smtClean="0"/>
              <a:t>Requires more knowledge of working with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Options to Explore WSUS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PoshWSUS</a:t>
            </a:r>
            <a:r>
              <a:rPr lang="en-US" dirty="0" smtClean="0"/>
              <a:t> Module</a:t>
            </a:r>
          </a:p>
          <a:p>
            <a:pPr lvl="1"/>
            <a:r>
              <a:rPr lang="en-US" sz="2000" dirty="0" smtClean="0"/>
              <a:t>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module</a:t>
            </a:r>
          </a:p>
          <a:p>
            <a:pPr lvl="1"/>
            <a:r>
              <a:rPr lang="en-US" sz="2000" dirty="0" smtClean="0"/>
              <a:t>76 Functions</a:t>
            </a:r>
          </a:p>
          <a:p>
            <a:pPr lvl="1"/>
            <a:r>
              <a:rPr lang="en-US" sz="2000" dirty="0" smtClean="0"/>
              <a:t>Manage most of WSUS to include configuration of server</a:t>
            </a:r>
          </a:p>
          <a:p>
            <a:pPr lvl="1"/>
            <a:r>
              <a:rPr lang="en-US" sz="2000" dirty="0" smtClean="0"/>
              <a:t>Automation and Reporting</a:t>
            </a:r>
          </a:p>
          <a:p>
            <a:pPr lvl="1"/>
            <a:r>
              <a:rPr lang="en-US" sz="2000" dirty="0" smtClean="0"/>
              <a:t>Less complex to use vs. API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1"/>
            <a:ext cx="6019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1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an Initial </a:t>
            </a:r>
            <a:r>
              <a:rPr lang="en-US" dirty="0"/>
              <a:t>C</a:t>
            </a:r>
            <a:r>
              <a:rPr lang="en-US" dirty="0" smtClean="0"/>
              <a:t>onnection and Viewing </a:t>
            </a:r>
            <a:r>
              <a:rPr lang="en-US" dirty="0"/>
              <a:t>M</a:t>
            </a:r>
            <a:r>
              <a:rPr lang="en-US" dirty="0" smtClean="0"/>
              <a:t>ethods</a:t>
            </a:r>
          </a:p>
          <a:p>
            <a:r>
              <a:rPr lang="en-US" dirty="0" smtClean="0"/>
              <a:t>WSUS Configuration, Events and Database access</a:t>
            </a:r>
          </a:p>
          <a:p>
            <a:r>
              <a:rPr lang="en-US" dirty="0" smtClean="0"/>
              <a:t>Working with Clients and Target Groups</a:t>
            </a:r>
          </a:p>
          <a:p>
            <a:r>
              <a:rPr lang="en-US" dirty="0" smtClean="0"/>
              <a:t>Searching and Approving/Declining Updates</a:t>
            </a:r>
          </a:p>
          <a:p>
            <a:r>
              <a:rPr lang="en-US" dirty="0" smtClean="0"/>
              <a:t>Configuring Automatic Approvals</a:t>
            </a:r>
          </a:p>
          <a:p>
            <a:r>
              <a:rPr lang="en-US" dirty="0" smtClean="0"/>
              <a:t>WSUS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32110</TotalTime>
  <Words>475</Words>
  <Application>Microsoft Office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PowerShell and WSUS Administration</vt:lpstr>
      <vt:lpstr>About Me</vt:lpstr>
      <vt:lpstr>WSUS Refresher</vt:lpstr>
      <vt:lpstr>WSUS Refresher (Cont.)</vt:lpstr>
      <vt:lpstr>Options to Explore WSUS  </vt:lpstr>
      <vt:lpstr>Options to Explore WSUS (Cont.)</vt:lpstr>
      <vt:lpstr>Options to Explore WSUS (Cont.)</vt:lpstr>
      <vt:lpstr>Options to Explore WSUS (Cont.)</vt:lpstr>
      <vt:lpstr>Topics Covered</vt:lpstr>
      <vt:lpstr>Demo – Getting started</vt:lpstr>
      <vt:lpstr>Demo – WSUS Configuration and Events</vt:lpstr>
      <vt:lpstr>Demo – Clients/Groups</vt:lpstr>
      <vt:lpstr>Demo - Updates</vt:lpstr>
      <vt:lpstr>Demo – Automatic Approvals</vt:lpstr>
      <vt:lpstr>Demo – Reporting</vt:lpstr>
      <vt:lpstr>PoshWSUS</vt:lpstr>
      <vt:lpstr>PowerShell and WSUS Articles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and WSUS Administration</dc:title>
  <dc:creator>Boe Prox</dc:creator>
  <cp:lastModifiedBy>Boe Prox</cp:lastModifiedBy>
  <cp:revision>64</cp:revision>
  <dcterms:created xsi:type="dcterms:W3CDTF">2013-08-21T01:23:15Z</dcterms:created>
  <dcterms:modified xsi:type="dcterms:W3CDTF">2014-05-01T21:41:59Z</dcterms:modified>
</cp:coreProperties>
</file>