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731A-73E5-45A2-B06E-8CDE80239B94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5FE6-37D6-4992-8391-AFF24B4BA0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4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731A-73E5-45A2-B06E-8CDE80239B94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5FE6-37D6-4992-8391-AFF24B4BA0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79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731A-73E5-45A2-B06E-8CDE80239B94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5FE6-37D6-4992-8391-AFF24B4BA0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40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731A-73E5-45A2-B06E-8CDE80239B94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5FE6-37D6-4992-8391-AFF24B4BA0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05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731A-73E5-45A2-B06E-8CDE80239B94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5FE6-37D6-4992-8391-AFF24B4BA0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7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731A-73E5-45A2-B06E-8CDE80239B94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5FE6-37D6-4992-8391-AFF24B4BA0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84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731A-73E5-45A2-B06E-8CDE80239B94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5FE6-37D6-4992-8391-AFF24B4BA0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8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731A-73E5-45A2-B06E-8CDE80239B94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5FE6-37D6-4992-8391-AFF24B4BA0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96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731A-73E5-45A2-B06E-8CDE80239B94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5FE6-37D6-4992-8391-AFF24B4BA0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41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731A-73E5-45A2-B06E-8CDE80239B94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5FE6-37D6-4992-8391-AFF24B4BA0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19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731A-73E5-45A2-B06E-8CDE80239B94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5FE6-37D6-4992-8391-AFF24B4BA0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90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9731A-73E5-45A2-B06E-8CDE80239B94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05FE6-37D6-4992-8391-AFF24B4BA0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22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7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4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27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0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4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5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1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1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4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4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3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5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1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713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0</Words>
  <Application>Microsoft Office PowerPoint</Application>
  <PresentationFormat>Grand écran</PresentationFormat>
  <Paragraphs>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Ameni's PC</dc:creator>
  <cp:lastModifiedBy>Ameni's PC</cp:lastModifiedBy>
  <cp:revision>10</cp:revision>
  <dcterms:created xsi:type="dcterms:W3CDTF">2022-09-27T16:29:22Z</dcterms:created>
  <dcterms:modified xsi:type="dcterms:W3CDTF">2022-09-28T09:08:28Z</dcterms:modified>
</cp:coreProperties>
</file>