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52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0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0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6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6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19C6-0569-4311-9F68-E1B5170B2BB1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738E-3AAE-46A7-A478-B302A1B9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Checkpoint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Web Fundamentals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5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web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term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summarize</a:t>
            </a:r>
            <a:r>
              <a:rPr lang="fr-FR" dirty="0" smtClean="0"/>
              <a:t> all the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</a:t>
            </a:r>
            <a:r>
              <a:rPr lang="fr-FR" dirty="0" err="1" smtClean="0"/>
              <a:t>webside</a:t>
            </a:r>
            <a:r>
              <a:rPr lang="fr-FR" dirty="0" smtClean="0"/>
              <a:t> or a web 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03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Skills</a:t>
            </a:r>
            <a:r>
              <a:rPr lang="fr-FR" dirty="0" smtClean="0"/>
              <a:t> of a web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good time manager </a:t>
            </a:r>
          </a:p>
          <a:p>
            <a:r>
              <a:rPr lang="fr-FR" dirty="0" smtClean="0"/>
              <a:t>Basic computer </a:t>
            </a:r>
            <a:r>
              <a:rPr lang="fr-FR" smtClean="0"/>
              <a:t>khowledge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365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Checkpoint 1</vt:lpstr>
      <vt:lpstr>Web development </vt:lpstr>
      <vt:lpstr>Skills of a web developer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1</dc:title>
  <dc:creator>Ameni's PC</dc:creator>
  <cp:lastModifiedBy>Ameni's PC</cp:lastModifiedBy>
  <cp:revision>3</cp:revision>
  <dcterms:created xsi:type="dcterms:W3CDTF">2022-09-27T11:39:14Z</dcterms:created>
  <dcterms:modified xsi:type="dcterms:W3CDTF">2022-09-27T12:02:27Z</dcterms:modified>
</cp:coreProperties>
</file>