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11/26/21</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11/26/21</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Zachery K.N. Annancy</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a:bodyPr>
          <a:lstStyle/>
          <a:p>
            <a:r>
              <a:rPr lang="en-US" sz="2700" i="1" dirty="0">
                <a:effectLst/>
              </a:rPr>
              <a:t>Zachery Annancy is developing a data powered website to help </a:t>
            </a:r>
            <a:r>
              <a:rPr lang="en-US" sz="2700" b="1" i="1" dirty="0">
                <a:effectLst/>
              </a:rPr>
              <a:t>a company called Cat-world </a:t>
            </a:r>
            <a:r>
              <a:rPr lang="en-US" sz="2700" i="1" dirty="0">
                <a:effectLst/>
              </a:rPr>
              <a:t>solve</a:t>
            </a:r>
            <a:r>
              <a:rPr lang="en-US" sz="2700" b="1" i="1" dirty="0">
                <a:effectLst/>
              </a:rPr>
              <a:t> </a:t>
            </a:r>
            <a:r>
              <a:rPr lang="en-US" sz="2700" b="1" i="1" dirty="0"/>
              <a:t>their </a:t>
            </a:r>
            <a:r>
              <a:rPr lang="en-US" sz="2700" b="1" i="1" dirty="0">
                <a:effectLst/>
              </a:rPr>
              <a:t>problem</a:t>
            </a:r>
            <a:r>
              <a:rPr lang="en-US" sz="2700" b="1" i="1" dirty="0"/>
              <a:t> of finding it difficult to capture and display altogether the records of all the wild cats they capture, keep and sell from the jungle to interested individuals, and return them back to the jungle after they have been made ready and fit enough for the jungle.</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a:t>
            </a:r>
            <a:endParaRPr lang="en-US" sz="1200" i="1" dirty="0">
              <a:solidFill>
                <a:schemeClr val="dk1"/>
              </a:solidFill>
              <a:latin typeface="Calibri"/>
              <a:ea typeface="Calibri"/>
              <a:cs typeface="Calibri"/>
              <a:sym typeface="Calibri"/>
            </a:endParaRPr>
          </a:p>
          <a:p>
            <a:pPr marL="171450" indent="-171450">
              <a:buFont typeface="Arial" panose="020B0604020202020204" pitchFamily="34" charset="0"/>
              <a:buChar char="•"/>
            </a:pPr>
            <a:r>
              <a:rPr lang="en-US" sz="1200" i="1" dirty="0">
                <a:solidFill>
                  <a:schemeClr val="dk1"/>
                </a:solidFill>
                <a:ea typeface="Calibri"/>
                <a:cs typeface="Calibri"/>
                <a:sym typeface="Calibri"/>
              </a:rPr>
              <a:t>Shows users the pictorial details of available wild cats which can be adopted or sponsored by investors</a:t>
            </a:r>
            <a:endParaRPr lang="en-US" sz="1200" i="1" dirty="0">
              <a:solidFill>
                <a:schemeClr val="dk1"/>
              </a:solidFill>
              <a:latin typeface="Calibri"/>
              <a:ea typeface="Calibri"/>
              <a:cs typeface="Calibri"/>
              <a:sym typeface="Calibri"/>
            </a:endParaRPr>
          </a:p>
          <a:p>
            <a:pPr marL="171450" marR="0" lvl="0" indent="-171450" algn="l" rtl="0">
              <a:spcBef>
                <a:spcPts val="0"/>
              </a:spcBef>
              <a:spcAft>
                <a:spcPts val="0"/>
              </a:spcAft>
              <a:buFont typeface="Arial" panose="020B0604020202020204" pitchFamily="34" charset="0"/>
              <a:buChar char="•"/>
            </a:pPr>
            <a:r>
              <a:rPr lang="en-US" sz="1200" i="1" dirty="0">
                <a:solidFill>
                  <a:schemeClr val="dk1"/>
                </a:solidFill>
                <a:latin typeface="Calibri"/>
                <a:ea typeface="Calibri"/>
                <a:cs typeface="Calibri"/>
                <a:sym typeface="Calibri"/>
              </a:rPr>
              <a:t>Allows the users have immediate responses to their asked questions concerning the company, as if it were a live chat.</a:t>
            </a: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Cat-World</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PERSONA</a:t>
            </a:r>
            <a:r>
              <a:rPr lang="en-US" sz="1200" dirty="0">
                <a:solidFill>
                  <a:schemeClr val="dk1"/>
                </a:solidFill>
                <a:latin typeface="Calibri"/>
                <a:ea typeface="Calibri"/>
                <a:cs typeface="Calibri"/>
                <a:sym typeface="Calibri"/>
              </a:rPr>
              <a:t>(s) </a:t>
            </a:r>
          </a:p>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Investors, Members, Visitors</a:t>
            </a:r>
          </a:p>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are the people involved in using the website. Most of them are novice users. </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lvl="0"/>
            <a:r>
              <a:rPr lang="en-US" sz="1050" dirty="0">
                <a:solidFill>
                  <a:schemeClr val="dk1"/>
                </a:solidFill>
                <a:latin typeface="Calibri"/>
                <a:ea typeface="Calibri"/>
                <a:cs typeface="Calibri"/>
                <a:sym typeface="Calibri"/>
              </a:rPr>
              <a:t>PROBLEM:</a:t>
            </a:r>
            <a:r>
              <a:rPr lang="en-US" sz="1050" i="1" dirty="0"/>
              <a:t> </a:t>
            </a:r>
          </a:p>
          <a:p>
            <a:pPr lvl="0"/>
            <a:r>
              <a:rPr lang="en-US" sz="1050" i="1" dirty="0"/>
              <a:t>The problem of finding it difficult to capture and display altogether the records of all the wild cats they capture, keep and sell from the jungle to interested individuals, and return them back to the jungle after they have been made ready and fit enough for the jungle</a:t>
            </a:r>
            <a:endParaRPr sz="105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875975" y="4530330"/>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FINISH</a:t>
            </a:r>
            <a:r>
              <a:rPr lang="en-US" sz="1000" i="1" dirty="0">
                <a:solidFill>
                  <a:schemeClr val="dk1"/>
                </a:solidFill>
                <a:latin typeface="Calibri"/>
                <a:ea typeface="Calibri"/>
                <a:cs typeface="Calibri"/>
                <a:sym typeface="Calibri"/>
              </a:rPr>
              <a:t>: The users are better off with the website than before because the website allows easier communication.</a:t>
            </a:r>
          </a:p>
          <a:p>
            <a:pPr marL="0" marR="0" lvl="0" indent="0" algn="l" rtl="0">
              <a:spcBef>
                <a:spcPts val="0"/>
              </a:spcBef>
              <a:spcAft>
                <a:spcPts val="0"/>
              </a:spcAft>
              <a:buNone/>
            </a:pPr>
            <a:r>
              <a:rPr lang="en-US" sz="1000" i="1" dirty="0">
                <a:solidFill>
                  <a:schemeClr val="dk1"/>
                </a:solidFill>
                <a:latin typeface="Calibri"/>
                <a:ea typeface="Calibri"/>
                <a:cs typeface="Calibri"/>
                <a:sym typeface="Calibri"/>
              </a:rPr>
              <a:t>It also allows users to have a more visual analysis of the wild cats available.</a:t>
            </a:r>
          </a:p>
        </p:txBody>
      </p:sp>
      <p:pic>
        <p:nvPicPr>
          <p:cNvPr id="37" name="Google Shape;139;p26">
            <a:extLst>
              <a:ext uri="{FF2B5EF4-FFF2-40B4-BE49-F238E27FC236}">
                <a16:creationId xmlns:a16="http://schemas.microsoft.com/office/drawing/2014/main" id="{B9D37766-E66F-4991-B723-26BE9C9BC1A3}"/>
              </a:ext>
            </a:extLst>
          </p:cNvPr>
          <p:cNvPicPr preferRelativeResize="0"/>
          <p:nvPr/>
        </p:nvPicPr>
        <p:blipFill rotWithShape="1">
          <a:blip r:embed="rId2">
            <a:alphaModFix/>
          </a:blip>
          <a:srcRect l="20430" t="5231" r="20211" b="22706"/>
          <a:stretch/>
        </p:blipFill>
        <p:spPr>
          <a:xfrm>
            <a:off x="6160925" y="972725"/>
            <a:ext cx="1846575" cy="2988902"/>
          </a:xfrm>
          <a:prstGeom prst="rect">
            <a:avLst/>
          </a:prstGeom>
          <a:noFill/>
          <a:ln>
            <a:noFill/>
          </a:ln>
        </p:spPr>
      </p:pic>
      <p:pic>
        <p:nvPicPr>
          <p:cNvPr id="3" name="Picture 2">
            <a:extLst>
              <a:ext uri="{FF2B5EF4-FFF2-40B4-BE49-F238E27FC236}">
                <a16:creationId xmlns:a16="http://schemas.microsoft.com/office/drawing/2014/main" id="{DD25A1B2-A728-EC4C-AE4A-5266AF53F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850" y="2136800"/>
            <a:ext cx="1630899" cy="1630899"/>
          </a:xfrm>
          <a:prstGeom prst="rect">
            <a:avLst/>
          </a:prstGeom>
        </p:spPr>
      </p:pic>
      <p:pic>
        <p:nvPicPr>
          <p:cNvPr id="6" name="Picture 5">
            <a:extLst>
              <a:ext uri="{FF2B5EF4-FFF2-40B4-BE49-F238E27FC236}">
                <a16:creationId xmlns:a16="http://schemas.microsoft.com/office/drawing/2014/main" id="{25BEB835-A091-1C47-88D3-CDEA13A60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969" y="1984861"/>
            <a:ext cx="2109206" cy="1934776"/>
          </a:xfrm>
          <a:prstGeom prst="roundRect">
            <a:avLst/>
          </a:prstGeom>
        </p:spPr>
      </p:pic>
      <p:pic>
        <p:nvPicPr>
          <p:cNvPr id="10" name="Picture 9" descr="A picture containing text, road, outdoor, tennis&#10;&#10;Description automatically generated">
            <a:extLst>
              <a:ext uri="{FF2B5EF4-FFF2-40B4-BE49-F238E27FC236}">
                <a16:creationId xmlns:a16="http://schemas.microsoft.com/office/drawing/2014/main" id="{42C8C5B7-C0E3-E94D-A7A7-499B015EBE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950" y="1672860"/>
            <a:ext cx="2246699" cy="2357092"/>
          </a:xfrm>
          <a:prstGeom prst="roundRect">
            <a:avLst>
              <a:gd name="adj" fmla="val 15828"/>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Arial" panose="020B0604020202020204" pitchFamily="34" charset="0"/>
              </a:rPr>
              <a:t>“Cat-world” is a company that capture, keep and sell wild cats from the jungle to interested individuals, and return them back into the jungle after they have been made ready and fit enough for the jungle.  The reason for their operation is to prevent the extinction of the wild cats since some of them are now endangered species. Cat-world ensures they are taken care of by the employees as well as buyers. The company also makes sure that the cats mate with one another to continue the lineage of various breeds of wild cats.</a:t>
            </a:r>
          </a:p>
          <a:p>
            <a:pPr marL="0" indent="0">
              <a:buNone/>
            </a:pPr>
            <a:r>
              <a:rPr lang="en-US" sz="1800" b="1" dirty="0">
                <a:latin typeface="Calibri" panose="020F0502020204030204" pitchFamily="34" charset="0"/>
                <a:ea typeface="Calibri" panose="020F0502020204030204" pitchFamily="34" charset="0"/>
                <a:cs typeface="Arial" panose="020B0604020202020204" pitchFamily="34" charset="0"/>
              </a:rPr>
              <a:t>Roles of the users:</a:t>
            </a:r>
          </a:p>
          <a:p>
            <a:r>
              <a:rPr lang="en-US" sz="1800" i="1" dirty="0">
                <a:solidFill>
                  <a:schemeClr val="dk1"/>
                </a:solidFill>
                <a:ea typeface="Calibri"/>
                <a:cs typeface="Calibri"/>
                <a:sym typeface="Calibri"/>
              </a:rPr>
              <a:t>Investors: Their roles are to assess or evaluate the information provided on the website.</a:t>
            </a:r>
          </a:p>
          <a:p>
            <a:r>
              <a:rPr lang="en-US" sz="1800" i="1" dirty="0">
                <a:solidFill>
                  <a:schemeClr val="dk1"/>
                </a:solidFill>
                <a:ea typeface="Calibri"/>
                <a:cs typeface="Calibri"/>
                <a:sym typeface="Calibri"/>
              </a:rPr>
              <a:t>Members: Their roles are to monitor the information uploads on the website</a:t>
            </a:r>
          </a:p>
          <a:p>
            <a:r>
              <a:rPr lang="en-US" sz="1800" i="1" dirty="0">
                <a:solidFill>
                  <a:schemeClr val="dk1"/>
                </a:solidFill>
                <a:ea typeface="Calibri"/>
                <a:cs typeface="Calibri"/>
                <a:sym typeface="Calibri"/>
              </a:rPr>
              <a:t>Visitors: Their roles are to interact with the information provided on the website.</a:t>
            </a:r>
          </a:p>
          <a:p>
            <a:pPr marL="0" indent="0">
              <a:buNone/>
            </a:pPr>
            <a:br>
              <a:rPr lang="en-US" sz="1800" i="1" dirty="0">
                <a:latin typeface="Calibri" panose="020F0502020204030204" pitchFamily="34" charset="0"/>
                <a:ea typeface="Calibri" panose="020F0502020204030204" pitchFamily="34" charset="0"/>
                <a:cs typeface="Arial" panose="020B0604020202020204" pitchFamily="34" charset="0"/>
              </a:rPr>
            </a:b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r>
              <a:rPr lang="en-US" dirty="0"/>
              <a:t>The website will allow users be able to visually analyze the available wild cats in the company’s possession.</a:t>
            </a:r>
          </a:p>
          <a:p>
            <a:r>
              <a:rPr lang="en-US" dirty="0"/>
              <a:t>The website will allow users sign up virtually to be apart of the team and allow these members (such as hunters, explorers, and adventurists) provide the company with information to help the endangered wild cats.</a:t>
            </a:r>
          </a:p>
          <a:p>
            <a:r>
              <a:rPr lang="en-US" dirty="0"/>
              <a:t>The website will provide all users with all available information about the company feature to allow users have live interactions for making enquiries through some of the workers at the company.</a:t>
            </a:r>
          </a:p>
          <a:p>
            <a:endParaRPr lang="en-US" dirty="0"/>
          </a:p>
          <a:p>
            <a:endParaRPr lang="en-US" dirty="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p:txBody>
          <a:bodyPr/>
          <a:lstStyle/>
          <a:p>
            <a:pPr marL="0" indent="0">
              <a:buNone/>
            </a:pPr>
            <a:r>
              <a:rPr lang="en-US" dirty="0"/>
              <a:t>Presentation Layer: HTML, CSS</a:t>
            </a:r>
          </a:p>
          <a:p>
            <a:pPr marL="0" indent="0">
              <a:buNone/>
            </a:pPr>
            <a:r>
              <a:rPr lang="en-US" dirty="0"/>
              <a:t>Application Layer: PHP, JavaScript</a:t>
            </a:r>
          </a:p>
          <a:p>
            <a:pPr marL="0" indent="0">
              <a:buNone/>
            </a:pPr>
            <a:r>
              <a:rPr lang="en-US" dirty="0"/>
              <a:t>Data Layer: MySQL</a:t>
            </a:r>
          </a:p>
        </p:txBody>
      </p:sp>
      <p:sp>
        <p:nvSpPr>
          <p:cNvPr id="4" name="Rectangle 3">
            <a:extLst>
              <a:ext uri="{FF2B5EF4-FFF2-40B4-BE49-F238E27FC236}">
                <a16:creationId xmlns:a16="http://schemas.microsoft.com/office/drawing/2014/main" id="{9614675C-3A0A-9745-9C97-3DC0F6EB87EB}"/>
              </a:ext>
            </a:extLst>
          </p:cNvPr>
          <p:cNvSpPr/>
          <p:nvPr/>
        </p:nvSpPr>
        <p:spPr>
          <a:xfrm>
            <a:off x="6548879" y="2624980"/>
            <a:ext cx="2017336" cy="137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b="1" u="sng" dirty="0"/>
              <a:t>Presentation Layer</a:t>
            </a:r>
          </a:p>
          <a:p>
            <a:pPr algn="ctr"/>
            <a:r>
              <a:rPr lang="en-GH" dirty="0">
                <a:solidFill>
                  <a:srgbClr val="FF0000"/>
                </a:solidFill>
              </a:rPr>
              <a:t>HTML, CSS</a:t>
            </a:r>
          </a:p>
        </p:txBody>
      </p:sp>
      <p:sp>
        <p:nvSpPr>
          <p:cNvPr id="5" name="Rectangle 4">
            <a:extLst>
              <a:ext uri="{FF2B5EF4-FFF2-40B4-BE49-F238E27FC236}">
                <a16:creationId xmlns:a16="http://schemas.microsoft.com/office/drawing/2014/main" id="{5FAAAB47-FF34-CB45-BA4C-BF10052B5163}"/>
              </a:ext>
            </a:extLst>
          </p:cNvPr>
          <p:cNvSpPr/>
          <p:nvPr/>
        </p:nvSpPr>
        <p:spPr>
          <a:xfrm>
            <a:off x="9336464" y="4492526"/>
            <a:ext cx="2017336" cy="137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b="1" u="sng" dirty="0"/>
              <a:t>Application Layer</a:t>
            </a:r>
          </a:p>
          <a:p>
            <a:pPr algn="ctr"/>
            <a:r>
              <a:rPr lang="en-GH">
                <a:solidFill>
                  <a:srgbClr val="FF0000"/>
                </a:solidFill>
              </a:rPr>
              <a:t>PHP, JavaScript</a:t>
            </a:r>
            <a:endParaRPr lang="en-GH" dirty="0">
              <a:solidFill>
                <a:srgbClr val="FF0000"/>
              </a:solidFill>
            </a:endParaRPr>
          </a:p>
        </p:txBody>
      </p:sp>
      <p:sp>
        <p:nvSpPr>
          <p:cNvPr id="6" name="Rectangle 5">
            <a:extLst>
              <a:ext uri="{FF2B5EF4-FFF2-40B4-BE49-F238E27FC236}">
                <a16:creationId xmlns:a16="http://schemas.microsoft.com/office/drawing/2014/main" id="{5B06BFF7-B80B-4B4D-A877-A56D91528D91}"/>
              </a:ext>
            </a:extLst>
          </p:cNvPr>
          <p:cNvSpPr/>
          <p:nvPr/>
        </p:nvSpPr>
        <p:spPr>
          <a:xfrm>
            <a:off x="4078664" y="4492526"/>
            <a:ext cx="2017336" cy="137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b="1" u="sng" dirty="0"/>
              <a:t>Data Layer</a:t>
            </a:r>
          </a:p>
          <a:p>
            <a:pPr algn="ctr"/>
            <a:r>
              <a:rPr lang="en-GH" dirty="0">
                <a:solidFill>
                  <a:srgbClr val="FF0000"/>
                </a:solidFill>
              </a:rPr>
              <a:t>MySQL</a:t>
            </a:r>
          </a:p>
        </p:txBody>
      </p:sp>
      <p:cxnSp>
        <p:nvCxnSpPr>
          <p:cNvPr id="8" name="Straight Arrow Connector 7">
            <a:extLst>
              <a:ext uri="{FF2B5EF4-FFF2-40B4-BE49-F238E27FC236}">
                <a16:creationId xmlns:a16="http://schemas.microsoft.com/office/drawing/2014/main" id="{5203B2ED-ABB0-F24E-B3A1-864F793C854E}"/>
              </a:ext>
            </a:extLst>
          </p:cNvPr>
          <p:cNvCxnSpPr/>
          <p:nvPr/>
        </p:nvCxnSpPr>
        <p:spPr>
          <a:xfrm flipV="1">
            <a:off x="5087332" y="3313137"/>
            <a:ext cx="1379456" cy="10891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A7A89B5-C4CE-014A-A5F2-4ADA449403A5}"/>
              </a:ext>
            </a:extLst>
          </p:cNvPr>
          <p:cNvCxnSpPr/>
          <p:nvPr/>
        </p:nvCxnSpPr>
        <p:spPr>
          <a:xfrm>
            <a:off x="8644379" y="3313137"/>
            <a:ext cx="1536569" cy="10891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3AE82C4-343A-9B40-ADBF-E89F20E5989D}"/>
              </a:ext>
            </a:extLst>
          </p:cNvPr>
          <p:cNvCxnSpPr/>
          <p:nvPr/>
        </p:nvCxnSpPr>
        <p:spPr>
          <a:xfrm>
            <a:off x="6334812" y="5180683"/>
            <a:ext cx="288460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545</TotalTime>
  <Words>515</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Zachery K.N. Annancy</vt:lpstr>
      <vt:lpstr>Zachery Annancy is developing a data powered website to help a company called Cat-world solve their problem of finding it difficult to capture and display altogether the records of all the wild cats they capture, keep and sell from the jungle to interested individuals, and return them back to the jungle after they have been made ready and fit enough for the jungle.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Zachery Kweku Nyako Annancy</cp:lastModifiedBy>
  <cp:revision>43</cp:revision>
  <dcterms:created xsi:type="dcterms:W3CDTF">2020-09-23T20:07:55Z</dcterms:created>
  <dcterms:modified xsi:type="dcterms:W3CDTF">2021-11-26T11:24:31Z</dcterms:modified>
</cp:coreProperties>
</file>