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b47f44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b47f44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b47f44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b47f44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b47f44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b47f44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b47f44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b47f44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b47f44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b47f44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b47f44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b47f44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0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470925"/>
            <a:ext cx="8520600" cy="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keiko amenuiya :D </a:t>
            </a:r>
            <a:endParaRPr sz="1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3275"/>
            <a:ext cx="8839195" cy="225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0E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ESCOPO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pt-BR" sz="2400">
                <a:solidFill>
                  <a:srgbClr val="434343"/>
                </a:solidFill>
              </a:rPr>
              <a:t>O que é robot framework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pt-BR" sz="2400">
                <a:solidFill>
                  <a:srgbClr val="434343"/>
                </a:solidFill>
              </a:rPr>
              <a:t>Possibilidades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pt-BR" sz="2400">
                <a:solidFill>
                  <a:srgbClr val="434343"/>
                </a:solidFill>
              </a:rPr>
              <a:t>O que é necessário para os primeiros passos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pt-BR" sz="2400">
                <a:solidFill>
                  <a:srgbClr val="434343"/>
                </a:solidFill>
              </a:rPr>
              <a:t>prática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0E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ROBOT FRAMEWORK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pt-BR" sz="2400">
                <a:solidFill>
                  <a:srgbClr val="434343"/>
                </a:solidFill>
              </a:rPr>
              <a:t>Robot Framework foi criado por Pekka Klärck's para tese de mestrado em 2005 com a ideia de estruturas de automação de teste em larga escala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pt-BR" sz="2400">
                <a:solidFill>
                  <a:srgbClr val="434343"/>
                </a:solidFill>
              </a:rPr>
              <a:t>Framework open source para automação de testes em 2008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pt-BR" sz="2400">
                <a:solidFill>
                  <a:srgbClr val="434343"/>
                </a:solidFill>
              </a:rPr>
              <a:t>Baseado em teste de aceitação (ATDD)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pt-BR" sz="2400">
                <a:solidFill>
                  <a:srgbClr val="434343"/>
                </a:solidFill>
              </a:rPr>
              <a:t>Sua sintaxe é tabular (endentação)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pt-BR" sz="2400">
                <a:solidFill>
                  <a:srgbClr val="434343"/>
                </a:solidFill>
              </a:rPr>
              <a:t>Baseado em Keywords (Palavras Chaves)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0E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POSSIBILIDADES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pt-BR" sz="2400">
                <a:solidFill>
                  <a:srgbClr val="434343"/>
                </a:solidFill>
              </a:rPr>
              <a:t>Pode ser rodado em qualquer sistema operacional 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pt-BR" sz="2400">
                <a:solidFill>
                  <a:srgbClr val="434343"/>
                </a:solidFill>
              </a:rPr>
              <a:t>Tendo abertura para automatizar a maioria dos sistemas como: WEB, API, MOBILE, DESKTOP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rgbClr val="434343"/>
                </a:solidFill>
              </a:rPr>
              <a:t>Não precisando de IDE para implementação</a:t>
            </a:r>
            <a:r>
              <a:rPr lang="pt-BR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0E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PRIMEIROS PASSOS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>
                <a:solidFill>
                  <a:srgbClr val="434343"/>
                </a:solidFill>
              </a:rPr>
              <a:t>Python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>
                <a:solidFill>
                  <a:srgbClr val="434343"/>
                </a:solidFill>
              </a:rPr>
              <a:t>Robot Framework Library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>
                <a:solidFill>
                  <a:srgbClr val="434343"/>
                </a:solidFill>
              </a:rPr>
              <a:t>IDE ou qualquer editor de texto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</a:rPr>
              <a:t>API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>
                <a:solidFill>
                  <a:srgbClr val="434343"/>
                </a:solidFill>
              </a:rPr>
              <a:t>Requests, Json Library, Collections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</a:rPr>
              <a:t>WEB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>
                <a:solidFill>
                  <a:srgbClr val="434343"/>
                </a:solidFill>
              </a:rPr>
              <a:t>Library SeleniumLibrary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>
                <a:solidFill>
                  <a:srgbClr val="434343"/>
                </a:solidFill>
              </a:rPr>
              <a:t>Driver do browser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0E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PRÁTICA</a:t>
            </a:r>
            <a:endParaRPr b="1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00" y="1236700"/>
            <a:ext cx="3451750" cy="34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0E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