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73" r:id="rId3"/>
    <p:sldId id="372" r:id="rId4"/>
    <p:sldId id="257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91313"/>
    <a:srgbClr val="740855"/>
    <a:srgbClr val="B8A200"/>
    <a:srgbClr val="A22A2A"/>
    <a:srgbClr val="8E3E3E"/>
    <a:srgbClr val="D82828"/>
    <a:srgbClr val="F268C4"/>
    <a:srgbClr val="1D1D1D"/>
    <a:srgbClr val="D6B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19" autoAdjust="0"/>
    <p:restoredTop sz="90344" autoAdjust="0"/>
  </p:normalViewPr>
  <p:slideViewPr>
    <p:cSldViewPr showGuides="1">
      <p:cViewPr varScale="1">
        <p:scale>
          <a:sx n="157" d="100"/>
          <a:sy n="157" d="100"/>
        </p:scale>
        <p:origin x="132" y="3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03F0F-82D0-41A0-8B25-114484796FF2}" type="datetimeFigureOut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D5EB9-5D6A-461A-A6E9-57F75FE250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56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Unity3D </a:t>
            </a:r>
            <a:r>
              <a:rPr lang="zh-TW" altLang="en-US"/>
              <a:t>遊戲設計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5F55-5996-4B8E-A8A0-2F519D11C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41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Unity3D </a:t>
            </a:r>
            <a:r>
              <a:rPr lang="zh-TW" altLang="en-US"/>
              <a:t>遊戲設計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5F55-5996-4B8E-A8A0-2F519D11C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6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Unity3D </a:t>
            </a:r>
            <a:r>
              <a:rPr lang="zh-TW" altLang="en-US"/>
              <a:t>遊戲設計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5F55-5996-4B8E-A8A0-2F519D11C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122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Unity3D </a:t>
            </a:r>
            <a:r>
              <a:rPr lang="zh-TW" altLang="en-US"/>
              <a:t>遊戲設計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5F55-5996-4B8E-A8A0-2F519D11C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02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Unity3D </a:t>
            </a:r>
            <a:r>
              <a:rPr lang="zh-TW" altLang="en-US"/>
              <a:t>遊戲設計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5F55-5996-4B8E-A8A0-2F519D11CED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772000" y="195486"/>
            <a:ext cx="3600000" cy="3600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TW" altLang="en-US" dirty="0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457200" y="3867894"/>
            <a:ext cx="8229600" cy="857250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34781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Unity3D </a:t>
            </a:r>
            <a:r>
              <a:rPr lang="zh-TW" altLang="en-US"/>
              <a:t>遊戲設計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5F55-5996-4B8E-A8A0-2F519D11C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19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Unity3D </a:t>
            </a:r>
            <a:r>
              <a:rPr lang="zh-TW" altLang="en-US"/>
              <a:t>遊戲設計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5F55-5996-4B8E-A8A0-2F519D11C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68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Unity3D </a:t>
            </a:r>
            <a:r>
              <a:rPr lang="zh-TW" altLang="en-US"/>
              <a:t>遊戲設計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5F55-5996-4B8E-A8A0-2F519D11C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93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Unity3D </a:t>
            </a:r>
            <a:r>
              <a:rPr lang="zh-TW" altLang="en-US"/>
              <a:t>遊戲設計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5F55-5996-4B8E-A8A0-2F519D11C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23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Unity3D </a:t>
            </a:r>
            <a:r>
              <a:rPr lang="zh-TW" altLang="en-US"/>
              <a:t>遊戲設計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5F55-5996-4B8E-A8A0-2F519D11C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Unity3D </a:t>
            </a:r>
            <a:r>
              <a:rPr lang="zh-TW" altLang="en-US"/>
              <a:t>遊戲設計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5F55-5996-4B8E-A8A0-2F519D11C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1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Unity3D </a:t>
            </a:r>
            <a:r>
              <a:rPr lang="zh-TW" altLang="en-US"/>
              <a:t>遊戲設計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5F55-5996-4B8E-A8A0-2F519D11C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55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Unity3D </a:t>
            </a:r>
            <a:r>
              <a:rPr lang="zh-TW" altLang="en-US"/>
              <a:t>遊戲設計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F5F55-5996-4B8E-A8A0-2F519D11C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93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kid421.com/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www.facebook.com/childworld07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版面配置區 2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" r="49"/>
          <a:stretch>
            <a:fillRect/>
          </a:stretch>
        </p:blipFill>
        <p:spPr>
          <a:xfrm>
            <a:off x="1115616" y="-884634"/>
            <a:ext cx="6912768" cy="6912768"/>
          </a:xfrm>
        </p:spPr>
      </p:pic>
    </p:spTree>
    <p:extLst>
      <p:ext uri="{BB962C8B-B14F-4D97-AF65-F5344CB8AC3E}">
        <p14:creationId xmlns:p14="http://schemas.microsoft.com/office/powerpoint/2010/main" val="24983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66" y="656250"/>
            <a:ext cx="2516499" cy="25164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字方塊 8"/>
          <p:cNvSpPr txBox="1"/>
          <p:nvPr/>
        </p:nvSpPr>
        <p:spPr>
          <a:xfrm>
            <a:off x="1547664" y="357986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蘇弋麟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131560" y="3626028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戈</a:t>
            </a:r>
          </a:p>
        </p:txBody>
      </p:sp>
      <p:sp>
        <p:nvSpPr>
          <p:cNvPr id="11" name="十字形 10"/>
          <p:cNvSpPr/>
          <p:nvPr/>
        </p:nvSpPr>
        <p:spPr>
          <a:xfrm rot="2700000">
            <a:off x="3293588" y="3664136"/>
            <a:ext cx="180000" cy="180000"/>
          </a:xfrm>
          <a:prstGeom prst="plus">
            <a:avLst>
              <a:gd name="adj" fmla="val 40226"/>
            </a:avLst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547664" y="407462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KID</a:t>
            </a:r>
            <a:endParaRPr lang="zh-TW" altLang="en-US" spc="1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572000" y="411510"/>
            <a:ext cx="432048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200" b="1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遊戲與多媒體互動內容設計</a:t>
            </a:r>
          </a:p>
          <a:p>
            <a:pPr>
              <a:lnSpc>
                <a:spcPct val="200000"/>
              </a:lnSpc>
            </a:pPr>
            <a:r>
              <a:rPr lang="zh-TW" altLang="en-US" sz="10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樂園工作室 		　</a:t>
            </a:r>
            <a:r>
              <a:rPr lang="en-US" altLang="zh-TW" sz="10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zh-TW" altLang="en-US" sz="10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創辦人、程式總監兼美術輔助</a:t>
            </a:r>
          </a:p>
          <a:p>
            <a:pPr>
              <a:lnSpc>
                <a:spcPct val="200000"/>
              </a:lnSpc>
            </a:pPr>
            <a:r>
              <a:rPr lang="zh-TW" altLang="en-US" sz="10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發亮科技企業社	　</a:t>
            </a:r>
            <a:r>
              <a:rPr lang="en-US" altLang="zh-TW" sz="10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zh-TW" altLang="en-US" sz="10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合作</a:t>
            </a:r>
            <a:endParaRPr lang="en-US" altLang="zh-TW" sz="1000" spc="1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zh-TW" altLang="en-US" sz="10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插畫家兼獨立開發者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4572000" y="1697782"/>
            <a:ext cx="4320480" cy="26161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200" b="1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遊戲與多媒體互動開發專業教育技術講師       </a:t>
            </a:r>
          </a:p>
          <a:p>
            <a:pPr>
              <a:lnSpc>
                <a:spcPct val="200000"/>
              </a:lnSpc>
            </a:pPr>
            <a:r>
              <a:rPr lang="zh-TW" altLang="en-US" sz="10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愛迪斯科技 		　</a:t>
            </a:r>
            <a:r>
              <a:rPr lang="en-US" altLang="zh-TW" sz="10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zh-TW" altLang="en-US" sz="10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專業教育訓練講師</a:t>
            </a:r>
            <a:endParaRPr lang="en-US" altLang="zh-TW" sz="1000" spc="1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zh-TW" altLang="en-US" sz="10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神奕科技</a:t>
            </a:r>
            <a:r>
              <a:rPr lang="en-US" altLang="zh-TW" sz="10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zh-TW" altLang="en-US" sz="10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10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TW" altLang="en-US" sz="10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專業教育訓練講師</a:t>
            </a:r>
          </a:p>
          <a:p>
            <a:pPr>
              <a:lnSpc>
                <a:spcPct val="200000"/>
              </a:lnSpc>
            </a:pPr>
            <a:r>
              <a:rPr lang="zh-TW" altLang="en-US" sz="10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赫綵設計學院	　</a:t>
            </a:r>
            <a:r>
              <a:rPr lang="en-US" altLang="zh-TW" sz="10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TW" altLang="en-US" sz="10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en-US" altLang="zh-TW" sz="10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Unity </a:t>
            </a:r>
            <a:r>
              <a:rPr lang="zh-TW" altLang="en-US" sz="10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遊戲、網頁設計講師</a:t>
            </a:r>
          </a:p>
          <a:p>
            <a:pPr>
              <a:lnSpc>
                <a:spcPct val="200000"/>
              </a:lnSpc>
            </a:pPr>
            <a:r>
              <a:rPr lang="zh-TW" altLang="en-US" sz="10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桃園幼獅職業訓練中心	　</a:t>
            </a:r>
            <a:r>
              <a:rPr lang="en-US" altLang="zh-TW" sz="10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zh-TW" altLang="en-US" sz="1000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遊戲、</a:t>
            </a:r>
            <a:r>
              <a:rPr lang="en-US" altLang="zh-TW" sz="1000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r>
              <a:rPr lang="zh-TW" altLang="en-US" sz="1000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與網頁講師</a:t>
            </a:r>
            <a:endParaRPr lang="zh-TW" altLang="en-US" sz="1000" spc="1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zh-TW" altLang="en-US" sz="10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資策會數位教育研究所	　</a:t>
            </a:r>
            <a:r>
              <a:rPr lang="en-US" altLang="zh-TW" sz="10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Unity VR</a:t>
            </a:r>
            <a:r>
              <a:rPr lang="zh-TW" altLang="en-US" sz="10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TW" sz="1000" spc="100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r>
              <a:rPr lang="en-US" altLang="zh-TW" sz="10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0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講師</a:t>
            </a:r>
          </a:p>
          <a:p>
            <a:pPr>
              <a:lnSpc>
                <a:spcPct val="200000"/>
              </a:lnSpc>
            </a:pPr>
            <a:r>
              <a:rPr lang="en-US" altLang="zh-TW" sz="10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Unity </a:t>
            </a:r>
            <a:r>
              <a:rPr lang="zh-TW" altLang="en-US" sz="1000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原廠認證</a:t>
            </a:r>
            <a:r>
              <a:rPr lang="zh-TW" altLang="en-US" sz="10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講師</a:t>
            </a:r>
          </a:p>
          <a:p>
            <a:pPr>
              <a:lnSpc>
                <a:spcPct val="200000"/>
              </a:lnSpc>
            </a:pPr>
            <a:r>
              <a:rPr lang="en-US" altLang="zh-TW" sz="10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Unity SSE </a:t>
            </a:r>
            <a:r>
              <a:rPr lang="zh-TW" altLang="en-US" sz="10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國際認證講師 </a:t>
            </a: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1" y="3754136"/>
            <a:ext cx="1800201" cy="12712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861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  <p:bldP spid="13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66" y="656250"/>
            <a:ext cx="2516499" cy="25164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文字方塊 8"/>
          <p:cNvSpPr txBox="1"/>
          <p:nvPr/>
        </p:nvSpPr>
        <p:spPr>
          <a:xfrm>
            <a:off x="1547664" y="357986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蘇弋麟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1547664" y="408391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KID</a:t>
            </a:r>
            <a:endParaRPr lang="zh-TW" altLang="en-US" spc="1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572000" y="195486"/>
            <a:ext cx="4320480" cy="46093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200" b="1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學院遊戲與多媒體互動內容設計業師</a:t>
            </a:r>
          </a:p>
          <a:p>
            <a:pPr>
              <a:lnSpc>
                <a:spcPct val="200000"/>
              </a:lnSpc>
            </a:pPr>
            <a:r>
              <a:rPr lang="zh-TW" altLang="en-US" sz="8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中華科技大學	 </a:t>
            </a:r>
            <a:r>
              <a:rPr lang="en-US" altLang="zh-TW" sz="8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zh-TW" altLang="en-US" sz="800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多媒體講師</a:t>
            </a:r>
            <a:endParaRPr lang="zh-TW" altLang="en-US" sz="800" spc="1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zh-TW" altLang="en-US" sz="8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中國科技大學	 </a:t>
            </a:r>
            <a:r>
              <a:rPr lang="en-US" altLang="zh-TW" sz="800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TW" altLang="en-US" sz="800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800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多媒體</a:t>
            </a:r>
            <a:r>
              <a:rPr lang="zh-TW" altLang="en-US" sz="8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講師</a:t>
            </a:r>
            <a:endParaRPr lang="zh-TW" altLang="en-US" sz="800" spc="1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zh-TW" altLang="en-US" sz="8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華夏科技大學	 </a:t>
            </a:r>
            <a:r>
              <a:rPr lang="en-US" altLang="zh-TW" sz="800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TW" altLang="en-US" sz="800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800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多媒體</a:t>
            </a:r>
            <a:r>
              <a:rPr lang="zh-TW" altLang="en-US" sz="8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講師</a:t>
            </a:r>
            <a:endParaRPr lang="zh-TW" altLang="en-US" sz="800" spc="1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zh-TW" altLang="en-US" sz="8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台北城市科技大學 </a:t>
            </a:r>
            <a:r>
              <a:rPr lang="en-US" altLang="zh-TW" sz="800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TW" altLang="en-US" sz="800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800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多媒體</a:t>
            </a:r>
            <a:r>
              <a:rPr lang="zh-TW" altLang="en-US" sz="8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講師</a:t>
            </a:r>
            <a:endParaRPr lang="zh-TW" altLang="en-US" sz="800" spc="1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zh-TW" altLang="en-US" sz="8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健行科技大學	 </a:t>
            </a:r>
            <a:r>
              <a:rPr lang="en-US" altLang="zh-TW" sz="800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TW" altLang="en-US" sz="800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800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多媒體講師</a:t>
            </a:r>
            <a:endParaRPr lang="zh-TW" altLang="en-US" sz="800" spc="1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zh-TW" altLang="en-US" sz="8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東南科技大學	 </a:t>
            </a:r>
            <a:r>
              <a:rPr lang="en-US" altLang="zh-TW" sz="800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TW" altLang="en-US" sz="800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800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多媒體</a:t>
            </a:r>
            <a:r>
              <a:rPr lang="zh-TW" altLang="en-US" sz="8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講師</a:t>
            </a:r>
            <a:endParaRPr lang="zh-TW" altLang="en-US" sz="800" spc="1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zh-TW" altLang="en-US" sz="8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德明財經科技大學 </a:t>
            </a:r>
            <a:r>
              <a:rPr lang="en-US" altLang="zh-TW" sz="800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TW" altLang="en-US" sz="800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800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多媒體</a:t>
            </a:r>
            <a:r>
              <a:rPr lang="zh-TW" altLang="en-US" sz="8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講師</a:t>
            </a:r>
            <a:endParaRPr lang="zh-TW" altLang="en-US" sz="800" spc="1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zh-TW" altLang="en-US" sz="8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慈濟科技大學	 </a:t>
            </a:r>
            <a:r>
              <a:rPr lang="en-US" altLang="zh-TW" sz="800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TW" altLang="en-US" sz="800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800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多媒體</a:t>
            </a:r>
            <a:r>
              <a:rPr lang="zh-TW" altLang="en-US" sz="8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講師</a:t>
            </a:r>
            <a:endParaRPr lang="zh-TW" altLang="en-US" sz="800" spc="1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zh-TW" altLang="en-US" sz="8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醒吾科技大學	 </a:t>
            </a:r>
            <a:r>
              <a:rPr lang="en-US" altLang="zh-TW" sz="800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TW" altLang="en-US" sz="800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800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多媒體</a:t>
            </a:r>
            <a:r>
              <a:rPr lang="zh-TW" altLang="en-US" sz="8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講師</a:t>
            </a:r>
            <a:endParaRPr lang="zh-TW" altLang="en-US" sz="800" spc="1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zh-TW" altLang="en-US" sz="8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吳鳳科技大學	 </a:t>
            </a:r>
            <a:r>
              <a:rPr lang="en-US" altLang="zh-TW" sz="800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TW" altLang="en-US" sz="800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800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多媒體</a:t>
            </a:r>
            <a:r>
              <a:rPr lang="zh-TW" altLang="en-US" sz="8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講師</a:t>
            </a:r>
            <a:endParaRPr lang="zh-TW" altLang="en-US" sz="800" spc="1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zh-TW" altLang="en-US" sz="8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台北商業大學	 </a:t>
            </a:r>
            <a:r>
              <a:rPr lang="en-US" altLang="zh-TW" sz="800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TW" altLang="en-US" sz="800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800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多媒體</a:t>
            </a:r>
            <a:r>
              <a:rPr lang="zh-TW" altLang="en-US" sz="8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講師</a:t>
            </a:r>
            <a:endParaRPr lang="zh-TW" altLang="en-US" sz="800" spc="1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zh-TW" altLang="en-US" sz="8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德霖技術學院	 </a:t>
            </a:r>
            <a:r>
              <a:rPr lang="en-US" altLang="zh-TW" sz="800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TW" altLang="en-US" sz="800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800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多媒體</a:t>
            </a:r>
            <a:r>
              <a:rPr lang="zh-TW" altLang="en-US" sz="8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講師</a:t>
            </a:r>
            <a:endParaRPr lang="en-US" altLang="zh-TW" sz="800" spc="1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zh-TW" altLang="en-US" sz="8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亞洲大學</a:t>
            </a:r>
            <a:r>
              <a:rPr lang="en-US" altLang="zh-TW" sz="8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TW" altLang="en-US" sz="8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800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TW" altLang="en-US" sz="800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800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多媒體</a:t>
            </a:r>
            <a:r>
              <a:rPr lang="zh-TW" altLang="en-US" sz="8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講師</a:t>
            </a:r>
            <a:endParaRPr lang="en-US" altLang="zh-TW" sz="800" spc="1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zh-TW" altLang="en-US" sz="8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朝陽科技大學</a:t>
            </a:r>
            <a:r>
              <a:rPr lang="en-US" altLang="zh-TW" sz="8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TW" altLang="en-US" sz="8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800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TW" altLang="en-US" sz="800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800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多媒體</a:t>
            </a:r>
            <a:r>
              <a:rPr lang="zh-TW" altLang="en-US" sz="8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講師</a:t>
            </a:r>
            <a:endParaRPr lang="zh-TW" altLang="en-US" sz="800" spc="1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zh-TW" altLang="en-US" sz="8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玄奘大學	 </a:t>
            </a:r>
            <a:r>
              <a:rPr lang="en-US" altLang="zh-TW" sz="8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Unity </a:t>
            </a:r>
            <a:r>
              <a:rPr lang="zh-TW" altLang="en-US" sz="8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遊戲開發講師</a:t>
            </a:r>
          </a:p>
          <a:p>
            <a:pPr>
              <a:lnSpc>
                <a:spcPct val="200000"/>
              </a:lnSpc>
            </a:pPr>
            <a:r>
              <a:rPr lang="zh-TW" altLang="en-US" sz="8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台南大學	 </a:t>
            </a:r>
            <a:r>
              <a:rPr lang="en-US" altLang="zh-TW" sz="8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Unity </a:t>
            </a:r>
            <a:r>
              <a:rPr lang="zh-TW" altLang="en-US" sz="8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遊戲認證講師</a:t>
            </a:r>
            <a:endParaRPr lang="en-US" altLang="zh-TW" sz="800" spc="1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zh-TW" altLang="en-US" sz="8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福建省三明學院</a:t>
            </a:r>
            <a:r>
              <a:rPr lang="en-US" altLang="zh-TW" sz="8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TW" altLang="en-US" sz="8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8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Unity </a:t>
            </a:r>
            <a:r>
              <a:rPr lang="zh-TW" altLang="en-US" sz="800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遊戲開發與桌遊設計講師</a:t>
            </a:r>
            <a:endParaRPr lang="en-US" altLang="zh-TW" sz="800" spc="1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E:\KID\Account\IMG_00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985" y="979204"/>
            <a:ext cx="509608" cy="72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7" name="Picture 3" descr="E:\KID\Account\School 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236" y="1837418"/>
            <a:ext cx="510357" cy="72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8" name="Picture 4" descr="E:\KID\Account\School 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236" y="2701514"/>
            <a:ext cx="509608" cy="72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9" name="Picture 5" descr="E:\KID\Account\School 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203" y="3565610"/>
            <a:ext cx="513674" cy="72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942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66" y="656250"/>
            <a:ext cx="2516499" cy="25164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文字方塊 8"/>
          <p:cNvSpPr txBox="1"/>
          <p:nvPr/>
        </p:nvSpPr>
        <p:spPr>
          <a:xfrm>
            <a:off x="1547664" y="357986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蘇弋麟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1547664" y="408391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KID</a:t>
            </a:r>
            <a:endParaRPr lang="zh-TW" altLang="en-US" spc="1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4538014" y="1140619"/>
            <a:ext cx="4138442" cy="2799283"/>
            <a:chOff x="4538014" y="1155990"/>
            <a:chExt cx="1992180" cy="1347530"/>
          </a:xfrm>
        </p:grpSpPr>
        <p:pic>
          <p:nvPicPr>
            <p:cNvPr id="1026" name="Picture 2" descr="C:\Users\Child\Downloads\1483108597_Line_Rounded_Solid.png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8014" y="1529567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Child\Downloads\1483108629_Dribbble_Rounded_Solid.png"/>
            <p:cNvPicPr>
              <a:picLocks noChangeAspect="1" noChangeArrowheads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8014" y="1903144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Child\Downloads\1483108670_Facebook_Rounded_Solid.png"/>
            <p:cNvPicPr>
              <a:picLocks noChangeAspect="1" noChangeArrowheads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8014" y="1155990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Child\Downloads\1483108557_mail_email_envelope_send_message.png"/>
            <p:cNvPicPr>
              <a:picLocks noChangeAspect="1" noChangeArrowheads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614" y="2276720"/>
              <a:ext cx="226800" cy="22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文字方塊 22"/>
            <p:cNvSpPr txBox="1"/>
            <p:nvPr/>
          </p:nvSpPr>
          <p:spPr>
            <a:xfrm>
              <a:off x="4853122" y="1218503"/>
              <a:ext cx="1677072" cy="1629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1600" b="1" spc="100" dirty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linkClick r:id="rId7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rPr>
                <a:t>小孩塗鴉牆</a:t>
              </a:r>
              <a:endParaRPr lang="zh-TW" altLang="en-US" sz="1600" b="1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4853122" y="1592080"/>
              <a:ext cx="1677072" cy="1629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1600" b="1" spc="100" dirty="0" err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CuteChild</a:t>
              </a:r>
              <a:endParaRPr lang="zh-TW" altLang="en-US" sz="1600" b="1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4853122" y="1965657"/>
              <a:ext cx="1677072" cy="1629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1600" b="1" spc="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linkClick r:id="rId8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rPr>
                <a:t>KID421.com</a:t>
              </a:r>
              <a:endParaRPr lang="zh-TW" altLang="en-US" sz="16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853122" y="2314311"/>
              <a:ext cx="1677072" cy="1629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1600" b="1" spc="10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kid77421@</a:t>
              </a:r>
              <a:r>
                <a:rPr lang="en-US" altLang="zh-TW" sz="1600" b="1" spc="100" dirty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gmail.com</a:t>
              </a:r>
              <a:endParaRPr lang="zh-TW" altLang="en-US" sz="1600" b="1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47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theme/theme1.xml><?xml version="1.0" encoding="utf-8"?>
<a:theme xmlns:a="http://schemas.openxmlformats.org/drawingml/2006/main" name="Office 佈景主題">
  <a:themeElements>
    <a:clrScheme name="KID Color1">
      <a:dk1>
        <a:srgbClr val="262626"/>
      </a:dk1>
      <a:lt1>
        <a:srgbClr val="F2F2F2"/>
      </a:lt1>
      <a:dk2>
        <a:srgbClr val="262626"/>
      </a:dk2>
      <a:lt2>
        <a:srgbClr val="F2F2F2"/>
      </a:lt2>
      <a:accent1>
        <a:srgbClr val="366092"/>
      </a:accent1>
      <a:accent2>
        <a:srgbClr val="E36C09"/>
      </a:accent2>
      <a:accent3>
        <a:srgbClr val="525252"/>
      </a:accent3>
      <a:accent4>
        <a:srgbClr val="7B7B7B"/>
      </a:accent4>
      <a:accent5>
        <a:srgbClr val="C9C9C9"/>
      </a:accent5>
      <a:accent6>
        <a:srgbClr val="DBDBDB"/>
      </a:accent6>
      <a:hlink>
        <a:srgbClr val="929292"/>
      </a:hlink>
      <a:folHlink>
        <a:srgbClr val="C8C8C8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1739</TotalTime>
  <Words>51</Words>
  <Application>Microsoft Office PowerPoint</Application>
  <PresentationFormat>如螢幕大小 (16:9)</PresentationFormat>
  <Paragraphs>41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Unity3D 認證</dc:title>
  <dc:creator>Child</dc:creator>
  <cp:lastModifiedBy>Teacher</cp:lastModifiedBy>
  <cp:revision>185</cp:revision>
  <dcterms:created xsi:type="dcterms:W3CDTF">2016-12-30T07:42:47Z</dcterms:created>
  <dcterms:modified xsi:type="dcterms:W3CDTF">2020-08-04T10:38:59Z</dcterms:modified>
</cp:coreProperties>
</file>