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302" r:id="rId3"/>
    <p:sldId id="305" r:id="rId4"/>
    <p:sldId id="351" r:id="rId5"/>
    <p:sldId id="357" r:id="rId6"/>
    <p:sldId id="356" r:id="rId7"/>
    <p:sldId id="358" r:id="rId8"/>
    <p:sldId id="359" r:id="rId9"/>
    <p:sldId id="360" r:id="rId10"/>
    <p:sldId id="361" r:id="rId11"/>
    <p:sldId id="362" r:id="rId12"/>
  </p:sldIdLst>
  <p:sldSz cx="9144000" cy="5143500" type="screen16x9"/>
  <p:notesSz cx="6858000" cy="9144000"/>
  <p:embeddedFontLst>
    <p:embeddedFont>
      <p:font typeface="Anaheim" panose="020B0604020202020204" charset="0"/>
      <p:regular r:id="rId14"/>
    </p:embeddedFont>
    <p:embeddedFont>
      <p:font typeface="Overpass Mono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FF5"/>
    <a:srgbClr val="1B1464"/>
    <a:srgbClr val="52C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DD9B9C-BD13-453A-A784-6959353FAE89}">
  <a:tblStyle styleId="{81DD9B9C-BD13-453A-A784-6959353FAE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F7DAF78-8C19-472B-B3C8-E4C0E1C6EBC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923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CSS</a:t>
            </a:r>
            <a:r>
              <a:rPr lang="bs-Latn-BA" dirty="0"/>
              <a:t> </a:t>
            </a:r>
            <a:r>
              <a:rPr lang="bs-Latn-BA" sz="2400" dirty="0"/>
              <a:t>(</a:t>
            </a:r>
            <a:r>
              <a:rPr lang="en-US" sz="2400" dirty="0"/>
              <a:t>Cascading Style Sheets</a:t>
            </a:r>
            <a:r>
              <a:rPr lang="bs-Latn-BA" sz="2400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18B875-80D0-7922-40BE-53FFC318D64C}"/>
              </a:ext>
            </a:extLst>
          </p:cNvPr>
          <p:cNvSpPr/>
          <p:nvPr/>
        </p:nvSpPr>
        <p:spPr>
          <a:xfrm>
            <a:off x="4371766" y="1"/>
            <a:ext cx="4772234" cy="51435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GB color model - Wikipedia">
            <a:extLst>
              <a:ext uri="{FF2B5EF4-FFF2-40B4-BE49-F238E27FC236}">
                <a16:creationId xmlns:a16="http://schemas.microsoft.com/office/drawing/2014/main" id="{46060560-A2E1-7999-90EC-9E40E2E13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035" y="1888209"/>
            <a:ext cx="209550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ML Color Picker">
            <a:extLst>
              <a:ext uri="{FF2B5EF4-FFF2-40B4-BE49-F238E27FC236}">
                <a16:creationId xmlns:a16="http://schemas.microsoft.com/office/drawing/2014/main" id="{1C427BAF-494A-319C-1193-377611F4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889" y="1888209"/>
            <a:ext cx="222885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28894F-C5EE-2A48-5D7D-01C8750D31B2}"/>
              </a:ext>
            </a:extLst>
          </p:cNvPr>
          <p:cNvSpPr txBox="1">
            <a:spLocks/>
          </p:cNvSpPr>
          <p:nvPr/>
        </p:nvSpPr>
        <p:spPr>
          <a:xfrm>
            <a:off x="1625813" y="643537"/>
            <a:ext cx="1371016" cy="640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chemeClr val="bg2"/>
                </a:solidFill>
              </a:rPr>
              <a:t>RGB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3A2E214-3B7D-7187-F3FB-546113BFCF88}"/>
              </a:ext>
            </a:extLst>
          </p:cNvPr>
          <p:cNvSpPr txBox="1">
            <a:spLocks/>
          </p:cNvSpPr>
          <p:nvPr/>
        </p:nvSpPr>
        <p:spPr>
          <a:xfrm>
            <a:off x="5374896" y="643537"/>
            <a:ext cx="4002708" cy="640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chemeClr val="bg2"/>
                </a:solidFill>
              </a:rPr>
              <a:t>HEXADECIMAL</a:t>
            </a:r>
            <a:endParaRPr lang="en-US" sz="4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770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55DA-EBC5-287C-4079-83F73478EE66}"/>
              </a:ext>
            </a:extLst>
          </p:cNvPr>
          <p:cNvSpPr txBox="1">
            <a:spLocks/>
          </p:cNvSpPr>
          <p:nvPr/>
        </p:nvSpPr>
        <p:spPr>
          <a:xfrm>
            <a:off x="0" y="2160686"/>
            <a:ext cx="9144000" cy="640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>
                <a:solidFill>
                  <a:schemeClr val="bg2"/>
                </a:solidFill>
              </a:rPr>
              <a:t>SELEKTANJE ELEMENATA U CSS</a:t>
            </a:r>
          </a:p>
        </p:txBody>
      </p:sp>
    </p:spTree>
    <p:extLst>
      <p:ext uri="{BB962C8B-B14F-4D97-AF65-F5344CB8AC3E}">
        <p14:creationId xmlns:p14="http://schemas.microsoft.com/office/powerpoint/2010/main" val="222141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9B0C31B-FDB4-4AFB-1CA5-0CFEC532B9C0}"/>
              </a:ext>
            </a:extLst>
          </p:cNvPr>
          <p:cNvSpPr txBox="1">
            <a:spLocks/>
          </p:cNvSpPr>
          <p:nvPr/>
        </p:nvSpPr>
        <p:spPr>
          <a:xfrm>
            <a:off x="1389455" y="2251710"/>
            <a:ext cx="6392958" cy="640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b="1" dirty="0">
                <a:solidFill>
                  <a:schemeClr val="bg2"/>
                </a:solidFill>
              </a:rPr>
              <a:t>UKRATKO O NAU</a:t>
            </a:r>
            <a:r>
              <a:rPr lang="bs-Latn-BA" sz="4000" b="1" dirty="0">
                <a:solidFill>
                  <a:schemeClr val="bg2"/>
                </a:solidFill>
              </a:rPr>
              <a:t>ČENOM</a:t>
            </a:r>
            <a:endParaRPr lang="en-US" sz="4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96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4F3488-3DBC-34D0-5A06-ACBD1B0C4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791" y="0"/>
            <a:ext cx="92507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8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D94B65-2FF9-AFBF-DC13-98064C1EC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9272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AC9530-83AC-C1BE-8294-8EE3D91DB724}"/>
              </a:ext>
            </a:extLst>
          </p:cNvPr>
          <p:cNvSpPr/>
          <p:nvPr/>
        </p:nvSpPr>
        <p:spPr>
          <a:xfrm>
            <a:off x="2870015" y="2109127"/>
            <a:ext cx="2269314" cy="287001"/>
          </a:xfrm>
          <a:prstGeom prst="rect">
            <a:avLst/>
          </a:prstGeom>
          <a:solidFill>
            <a:srgbClr val="52C3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sz="1800" b="1" dirty="0">
                <a:solidFill>
                  <a:srgbClr val="FF0000"/>
                </a:solidFill>
              </a:rPr>
              <a:t>CSS - PRIDJEVI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BB94CC-729F-F53C-00A9-BDCFE3EEED7B}"/>
              </a:ext>
            </a:extLst>
          </p:cNvPr>
          <p:cNvSpPr/>
          <p:nvPr/>
        </p:nvSpPr>
        <p:spPr>
          <a:xfrm>
            <a:off x="2001223" y="2919517"/>
            <a:ext cx="2269314" cy="287001"/>
          </a:xfrm>
          <a:prstGeom prst="rect">
            <a:avLst/>
          </a:prstGeom>
          <a:solidFill>
            <a:srgbClr val="52C3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5A8329-6344-ED68-B7EF-AB9CBCDF507A}"/>
              </a:ext>
            </a:extLst>
          </p:cNvPr>
          <p:cNvSpPr/>
          <p:nvPr/>
        </p:nvSpPr>
        <p:spPr>
          <a:xfrm>
            <a:off x="3262695" y="3729907"/>
            <a:ext cx="2269314" cy="287001"/>
          </a:xfrm>
          <a:prstGeom prst="rect">
            <a:avLst/>
          </a:prstGeom>
          <a:solidFill>
            <a:srgbClr val="52C3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25D1FC-DE23-F5B0-EC9F-D0057B3672C4}"/>
              </a:ext>
            </a:extLst>
          </p:cNvPr>
          <p:cNvSpPr/>
          <p:nvPr/>
        </p:nvSpPr>
        <p:spPr>
          <a:xfrm>
            <a:off x="2001223" y="2919516"/>
            <a:ext cx="2269314" cy="287001"/>
          </a:xfrm>
          <a:prstGeom prst="rect">
            <a:avLst/>
          </a:prstGeom>
          <a:solidFill>
            <a:srgbClr val="52C3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sz="1800" b="1" dirty="0">
                <a:solidFill>
                  <a:srgbClr val="FF0000"/>
                </a:solidFill>
              </a:rPr>
              <a:t>HTML - IMENICE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153A50-8318-4708-E152-3C6E51D5A26C}"/>
              </a:ext>
            </a:extLst>
          </p:cNvPr>
          <p:cNvSpPr/>
          <p:nvPr/>
        </p:nvSpPr>
        <p:spPr>
          <a:xfrm>
            <a:off x="3262695" y="3698898"/>
            <a:ext cx="2269314" cy="310223"/>
          </a:xfrm>
          <a:prstGeom prst="rect">
            <a:avLst/>
          </a:prstGeom>
          <a:solidFill>
            <a:srgbClr val="52C3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sz="1200" b="1" dirty="0">
                <a:solidFill>
                  <a:srgbClr val="FF0000"/>
                </a:solidFill>
              </a:rPr>
              <a:t>JAVASCRIPT - GLAGOLI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817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5FBE2F-E43A-939A-3541-1CA5BDF40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980" y="1357107"/>
            <a:ext cx="6228040" cy="28344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6C68F8E-A183-9284-101F-0945FBDD7281}"/>
              </a:ext>
            </a:extLst>
          </p:cNvPr>
          <p:cNvSpPr txBox="1">
            <a:spLocks/>
          </p:cNvSpPr>
          <p:nvPr/>
        </p:nvSpPr>
        <p:spPr>
          <a:xfrm>
            <a:off x="2259886" y="311863"/>
            <a:ext cx="4624227" cy="640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b="1" dirty="0">
                <a:solidFill>
                  <a:schemeClr val="bg2"/>
                </a:solidFill>
              </a:rPr>
              <a:t>SINTAKSA U CSS</a:t>
            </a:r>
          </a:p>
        </p:txBody>
      </p:sp>
    </p:spTree>
    <p:extLst>
      <p:ext uri="{BB962C8B-B14F-4D97-AF65-F5344CB8AC3E}">
        <p14:creationId xmlns:p14="http://schemas.microsoft.com/office/powerpoint/2010/main" val="358408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62535E-4EB3-711F-8231-6EE293F78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30883"/>
            <a:ext cx="9277490" cy="52052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7EF3E4-15B8-82EC-C5D6-ABBB4A21FBA2}"/>
              </a:ext>
            </a:extLst>
          </p:cNvPr>
          <p:cNvSpPr/>
          <p:nvPr/>
        </p:nvSpPr>
        <p:spPr>
          <a:xfrm>
            <a:off x="634074" y="833895"/>
            <a:ext cx="3210412" cy="1968964"/>
          </a:xfrm>
          <a:prstGeom prst="rect">
            <a:avLst/>
          </a:prstGeom>
          <a:solidFill>
            <a:srgbClr val="FFEF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IMA MNOGO SINTAKSE, ALI NIJE TESKO</a:t>
            </a:r>
          </a:p>
        </p:txBody>
      </p:sp>
    </p:spTree>
    <p:extLst>
      <p:ext uri="{BB962C8B-B14F-4D97-AF65-F5344CB8AC3E}">
        <p14:creationId xmlns:p14="http://schemas.microsoft.com/office/powerpoint/2010/main" val="563132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3011-41AD-696F-E078-CB66668EDF37}"/>
              </a:ext>
            </a:extLst>
          </p:cNvPr>
          <p:cNvSpPr txBox="1">
            <a:spLocks/>
          </p:cNvSpPr>
          <p:nvPr/>
        </p:nvSpPr>
        <p:spPr>
          <a:xfrm>
            <a:off x="2915359" y="2160686"/>
            <a:ext cx="3313282" cy="640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b="1" dirty="0">
                <a:solidFill>
                  <a:schemeClr val="bg2"/>
                </a:solidFill>
              </a:rPr>
              <a:t>BOJE U CSS</a:t>
            </a:r>
          </a:p>
        </p:txBody>
      </p:sp>
    </p:spTree>
    <p:extLst>
      <p:ext uri="{BB962C8B-B14F-4D97-AF65-F5344CB8AC3E}">
        <p14:creationId xmlns:p14="http://schemas.microsoft.com/office/powerpoint/2010/main" val="3689582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6DA6A5-8878-18B0-5D24-F0744C031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94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6106E-6819-0D21-5B3E-83C2613BE725}"/>
              </a:ext>
            </a:extLst>
          </p:cNvPr>
          <p:cNvSpPr txBox="1">
            <a:spLocks/>
          </p:cNvSpPr>
          <p:nvPr/>
        </p:nvSpPr>
        <p:spPr>
          <a:xfrm>
            <a:off x="1067913" y="1694643"/>
            <a:ext cx="7008174" cy="175421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chemeClr val="bg2"/>
                </a:solidFill>
              </a:rPr>
              <a:t>PROSJECAN KOMPJUTER MOZE PRIKAZATI OKO</a:t>
            </a:r>
          </a:p>
          <a:p>
            <a:pPr algn="ctr"/>
            <a:r>
              <a:rPr lang="en-US" sz="4000" b="1" dirty="0">
                <a:solidFill>
                  <a:schemeClr val="accent6"/>
                </a:solidFill>
              </a:rPr>
              <a:t>16,000,000 BOJA</a:t>
            </a:r>
          </a:p>
        </p:txBody>
      </p:sp>
    </p:spTree>
    <p:extLst>
      <p:ext uri="{BB962C8B-B14F-4D97-AF65-F5344CB8AC3E}">
        <p14:creationId xmlns:p14="http://schemas.microsoft.com/office/powerpoint/2010/main" val="2809031276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45</Words>
  <Application>Microsoft Office PowerPoint</Application>
  <PresentationFormat>On-screen Show (16:9)</PresentationFormat>
  <Paragraphs>13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Overpass Mono</vt:lpstr>
      <vt:lpstr>Arial</vt:lpstr>
      <vt:lpstr>Anaheim</vt:lpstr>
      <vt:lpstr>Programming Lesson by Slidesgo</vt:lpstr>
      <vt:lpstr>CSS (Cascading Style Sheets)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DOBRODOŠLI </dc:title>
  <cp:lastModifiedBy>Amer Alic</cp:lastModifiedBy>
  <cp:revision>9</cp:revision>
  <dcterms:modified xsi:type="dcterms:W3CDTF">2023-12-12T14:41:42Z</dcterms:modified>
</cp:coreProperties>
</file>