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02" r:id="rId3"/>
    <p:sldId id="305" r:id="rId4"/>
    <p:sldId id="351" r:id="rId5"/>
    <p:sldId id="304" r:id="rId6"/>
    <p:sldId id="350" r:id="rId7"/>
    <p:sldId id="352" r:id="rId8"/>
    <p:sldId id="354" r:id="rId9"/>
    <p:sldId id="353" r:id="rId10"/>
    <p:sldId id="355" r:id="rId11"/>
    <p:sldId id="30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ahnschrift SemiBold" panose="020B0502040204020203" pitchFamily="34" charset="0"/>
      <p:bold r:id="rId15"/>
    </p:embeddedFont>
    <p:embeddedFont>
      <p:font typeface="Overpass Mon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464"/>
    <a:srgbClr val="52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DD9B9C-BD13-453A-A784-6959353FAE89}">
  <a:tblStyle styleId="{81DD9B9C-BD13-453A-A784-6959353FA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7DAF78-8C19-472B-B3C8-E4C0E1C6EB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r>
              <a:rPr lang="bs-Latn-BA" dirty="0"/>
              <a:t> </a:t>
            </a:r>
            <a:r>
              <a:rPr lang="bs-Latn-BA" sz="2400" dirty="0"/>
              <a:t>(HyperText Markup Language)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04D773-83EA-B71C-78C3-C0DB77ABB9A6}"/>
              </a:ext>
            </a:extLst>
          </p:cNvPr>
          <p:cNvSpPr txBox="1">
            <a:spLocks/>
          </p:cNvSpPr>
          <p:nvPr/>
        </p:nvSpPr>
        <p:spPr>
          <a:xfrm>
            <a:off x="2360598" y="109211"/>
            <a:ext cx="4771064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u="sng" dirty="0">
                <a:solidFill>
                  <a:schemeClr val="bg2"/>
                </a:solidFill>
              </a:rPr>
              <a:t>WRITING HTML: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5F716-5814-0C47-E3E1-37B028BB9B7E}"/>
              </a:ext>
            </a:extLst>
          </p:cNvPr>
          <p:cNvSpPr/>
          <p:nvPr/>
        </p:nvSpPr>
        <p:spPr>
          <a:xfrm>
            <a:off x="1308193" y="1601869"/>
            <a:ext cx="6661103" cy="21825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&lt;b&gt;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Ovo je </a:t>
            </a:r>
            <a:r>
              <a:rPr lang="en-US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neki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tekst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u HTML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&lt;/b&gt;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5AB75-64E2-E7C6-1CEF-25CD1EAB1945}"/>
              </a:ext>
            </a:extLst>
          </p:cNvPr>
          <p:cNvSpPr txBox="1"/>
          <p:nvPr/>
        </p:nvSpPr>
        <p:spPr>
          <a:xfrm>
            <a:off x="1368263" y="2015685"/>
            <a:ext cx="10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i="1" dirty="0">
                <a:solidFill>
                  <a:schemeClr val="bg2"/>
                </a:solidFill>
              </a:rPr>
              <a:t>p</a:t>
            </a:r>
            <a:r>
              <a:rPr lang="en-US" i="1" dirty="0">
                <a:solidFill>
                  <a:schemeClr val="bg2"/>
                </a:solidFill>
              </a:rPr>
              <a:t>o</a:t>
            </a:r>
            <a:r>
              <a:rPr lang="bs-Latn-BA" i="1" dirty="0">
                <a:solidFill>
                  <a:schemeClr val="bg2"/>
                </a:solidFill>
              </a:rPr>
              <a:t>četni tag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732B-5B99-F416-C7F1-01051893D242}"/>
              </a:ext>
            </a:extLst>
          </p:cNvPr>
          <p:cNvSpPr txBox="1"/>
          <p:nvPr/>
        </p:nvSpPr>
        <p:spPr>
          <a:xfrm>
            <a:off x="6754546" y="3149230"/>
            <a:ext cx="10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i="1" dirty="0">
                <a:solidFill>
                  <a:schemeClr val="bg2"/>
                </a:solidFill>
              </a:rPr>
              <a:t>završni tag</a:t>
            </a:r>
            <a:endParaRPr lang="en-US" i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52A8C-0B01-389E-DA1B-AE4C34954191}"/>
              </a:ext>
            </a:extLst>
          </p:cNvPr>
          <p:cNvCxnSpPr/>
          <p:nvPr/>
        </p:nvCxnSpPr>
        <p:spPr>
          <a:xfrm flipH="1" flipV="1">
            <a:off x="7028199" y="2943434"/>
            <a:ext cx="103463" cy="153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E254B-AB18-8401-1482-C532FC5209C6}"/>
              </a:ext>
            </a:extLst>
          </p:cNvPr>
          <p:cNvCxnSpPr>
            <a:cxnSpLocks/>
          </p:cNvCxnSpPr>
          <p:nvPr/>
        </p:nvCxnSpPr>
        <p:spPr>
          <a:xfrm>
            <a:off x="2158192" y="2323462"/>
            <a:ext cx="70658" cy="171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1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3B8E-6825-76E5-CAC2-5DD5B689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27" y="2237250"/>
            <a:ext cx="5496619" cy="669000"/>
          </a:xfrm>
        </p:spPr>
        <p:txBody>
          <a:bodyPr/>
          <a:lstStyle/>
          <a:p>
            <a:r>
              <a:rPr lang="en-US" dirty="0"/>
              <a:t>HTML SKELETON: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503B2-8BBA-8C81-086A-CF4AECB3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32" y="0"/>
            <a:ext cx="3214688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B30EB-17FF-7917-8CBE-7B48D37120DB}"/>
              </a:ext>
            </a:extLst>
          </p:cNvPr>
          <p:cNvSpPr txBox="1"/>
          <p:nvPr/>
        </p:nvSpPr>
        <p:spPr>
          <a:xfrm>
            <a:off x="340397" y="4835723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Inspiration for class: COLT STELEE</a:t>
            </a:r>
          </a:p>
        </p:txBody>
      </p:sp>
    </p:spTree>
    <p:extLst>
      <p:ext uri="{BB962C8B-B14F-4D97-AF65-F5344CB8AC3E}">
        <p14:creationId xmlns:p14="http://schemas.microsoft.com/office/powerpoint/2010/main" val="140292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9B0C31B-FDB4-4AFB-1CA5-0CFEC532B9C0}"/>
              </a:ext>
            </a:extLst>
          </p:cNvPr>
          <p:cNvSpPr txBox="1">
            <a:spLocks/>
          </p:cNvSpPr>
          <p:nvPr/>
        </p:nvSpPr>
        <p:spPr>
          <a:xfrm>
            <a:off x="1389455" y="2251710"/>
            <a:ext cx="6392958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bg2"/>
                </a:solidFill>
              </a:rPr>
              <a:t>BRIEFLY ABOUT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12429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F3488-3DBC-34D0-5A06-ACBD1B0C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91" y="0"/>
            <a:ext cx="92507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94B65-2FF9-AFBF-DC13-98064C1E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DD9562-E398-BAD3-3973-6B57F7892474}"/>
              </a:ext>
            </a:extLst>
          </p:cNvPr>
          <p:cNvSpPr txBox="1">
            <a:spLocks/>
          </p:cNvSpPr>
          <p:nvPr/>
        </p:nvSpPr>
        <p:spPr>
          <a:xfrm>
            <a:off x="1049058" y="202653"/>
            <a:ext cx="7494241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s-Latn-BA" sz="4000" b="1" u="sng" dirty="0">
                <a:solidFill>
                  <a:schemeClr val="bg2"/>
                </a:solidFill>
              </a:rPr>
              <a:t>TEXT EDITOR</a:t>
            </a:r>
            <a:endParaRPr lang="en-US" sz="4000" b="1" u="sng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D6AA4-84D8-E744-0A01-0EEEDB5C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92" y="1229142"/>
            <a:ext cx="2685216" cy="26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0987A-3D92-AACD-E995-CB69BDA2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32" y="1285382"/>
            <a:ext cx="2572735" cy="257273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844DCB-28FC-D458-0248-17D5CC32B763}"/>
              </a:ext>
            </a:extLst>
          </p:cNvPr>
          <p:cNvSpPr txBox="1">
            <a:spLocks/>
          </p:cNvSpPr>
          <p:nvPr/>
        </p:nvSpPr>
        <p:spPr>
          <a:xfrm>
            <a:off x="1049058" y="202653"/>
            <a:ext cx="7494241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u="sng" dirty="0">
                <a:solidFill>
                  <a:schemeClr val="bg2"/>
                </a:solidFill>
              </a:rPr>
              <a:t>WORD CAN ALSO BE USED: (not good)</a:t>
            </a:r>
          </a:p>
        </p:txBody>
      </p:sp>
    </p:spTree>
    <p:extLst>
      <p:ext uri="{BB962C8B-B14F-4D97-AF65-F5344CB8AC3E}">
        <p14:creationId xmlns:p14="http://schemas.microsoft.com/office/powerpoint/2010/main" val="25958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5A7F5-0775-17B0-6235-56FA9A327630}"/>
              </a:ext>
            </a:extLst>
          </p:cNvPr>
          <p:cNvSpPr txBox="1"/>
          <p:nvPr/>
        </p:nvSpPr>
        <p:spPr>
          <a:xfrm>
            <a:off x="2986469" y="2417861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https://codepen.io/Colt/pen/YzwGmjQ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9D50DD-F169-06D9-DAA3-E4DA14B3AC62}"/>
              </a:ext>
            </a:extLst>
          </p:cNvPr>
          <p:cNvSpPr txBox="1">
            <a:spLocks/>
          </p:cNvSpPr>
          <p:nvPr/>
        </p:nvSpPr>
        <p:spPr>
          <a:xfrm>
            <a:off x="1175873" y="189304"/>
            <a:ext cx="7494241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u="sng" dirty="0">
                <a:solidFill>
                  <a:schemeClr val="bg2"/>
                </a:solidFill>
              </a:rPr>
              <a:t>CALCULATOR</a:t>
            </a:r>
            <a:r>
              <a:rPr lang="bs-Latn-BA" sz="4000" b="1" u="sng" dirty="0">
                <a:solidFill>
                  <a:schemeClr val="bg2"/>
                </a:solidFill>
              </a:rPr>
              <a:t> </a:t>
            </a:r>
            <a:r>
              <a:rPr lang="en-US" sz="4000" b="1" u="sng" dirty="0">
                <a:solidFill>
                  <a:schemeClr val="bg2"/>
                </a:solidFill>
              </a:rPr>
              <a:t>IN</a:t>
            </a:r>
            <a:r>
              <a:rPr lang="bs-Latn-BA" sz="4000" b="1" u="sng" dirty="0">
                <a:solidFill>
                  <a:schemeClr val="bg2"/>
                </a:solidFill>
              </a:rPr>
              <a:t> CODEPEN</a:t>
            </a:r>
            <a:endParaRPr lang="en-US" sz="4000" b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F4014-36A7-EAC5-14A9-9205216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29" y="0"/>
            <a:ext cx="3869871" cy="5143500"/>
          </a:xfrm>
          <a:prstGeom prst="rect">
            <a:avLst/>
          </a:prstGeom>
        </p:spPr>
      </p:pic>
      <p:sp>
        <p:nvSpPr>
          <p:cNvPr id="4" name="Google Shape;361;p30">
            <a:extLst>
              <a:ext uri="{FF2B5EF4-FFF2-40B4-BE49-F238E27FC236}">
                <a16:creationId xmlns:a16="http://schemas.microsoft.com/office/drawing/2014/main" id="{6CAFED55-6B6D-8D9E-371B-8EB38824BC63}"/>
              </a:ext>
            </a:extLst>
          </p:cNvPr>
          <p:cNvSpPr txBox="1">
            <a:spLocks/>
          </p:cNvSpPr>
          <p:nvPr/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1F3EFF-5CA4-6808-5F65-F7FDF37878A4}"/>
              </a:ext>
            </a:extLst>
          </p:cNvPr>
          <p:cNvSpPr txBox="1">
            <a:spLocks/>
          </p:cNvSpPr>
          <p:nvPr/>
        </p:nvSpPr>
        <p:spPr>
          <a:xfrm>
            <a:off x="609499" y="222676"/>
            <a:ext cx="7494241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s-Latn-BA" sz="2400" b="1" u="sng" dirty="0">
                <a:solidFill>
                  <a:schemeClr val="bg2"/>
                </a:solidFill>
              </a:rPr>
              <a:t>WHY HTML WAS CREATED</a:t>
            </a:r>
            <a:endParaRPr lang="en-US" sz="2400" b="1" u="sng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858AB-783A-937D-D35E-7E401143BCA3}"/>
              </a:ext>
            </a:extLst>
          </p:cNvPr>
          <p:cNvSpPr txBox="1"/>
          <p:nvPr/>
        </p:nvSpPr>
        <p:spPr>
          <a:xfrm>
            <a:off x="831694" y="1039575"/>
            <a:ext cx="3290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</a:pPr>
            <a:r>
              <a:rPr lang="en-US" sz="1800" dirty="0">
                <a:solidFill>
                  <a:schemeClr val="bg1"/>
                </a:solidFill>
              </a:rPr>
              <a:t>How would you describe the structure of this academic research to someone over the phone so that they can reproduce it identically?</a:t>
            </a:r>
          </a:p>
        </p:txBody>
      </p:sp>
    </p:spTree>
    <p:extLst>
      <p:ext uri="{BB962C8B-B14F-4D97-AF65-F5344CB8AC3E}">
        <p14:creationId xmlns:p14="http://schemas.microsoft.com/office/powerpoint/2010/main" val="419307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5A7F5-0775-17B0-6235-56FA9A327630}"/>
              </a:ext>
            </a:extLst>
          </p:cNvPr>
          <p:cNvSpPr txBox="1"/>
          <p:nvPr/>
        </p:nvSpPr>
        <p:spPr>
          <a:xfrm>
            <a:off x="1556963" y="2453181"/>
            <a:ext cx="636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https://www.bates.edu/biology/files/2010/06/How-to-Write-Guide-v10-2014.pdf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04D773-83EA-B71C-78C3-C0DB77ABB9A6}"/>
              </a:ext>
            </a:extLst>
          </p:cNvPr>
          <p:cNvSpPr txBox="1">
            <a:spLocks/>
          </p:cNvSpPr>
          <p:nvPr/>
        </p:nvSpPr>
        <p:spPr>
          <a:xfrm>
            <a:off x="1629735" y="175956"/>
            <a:ext cx="6362639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u="sng" dirty="0">
                <a:solidFill>
                  <a:schemeClr val="bg2"/>
                </a:solidFill>
              </a:rPr>
              <a:t>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373682078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113</Words>
  <Application>Microsoft Office PowerPoint</Application>
  <PresentationFormat>On-screen Show (16:9)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Overpass Mono</vt:lpstr>
      <vt:lpstr>Bahnschrift SemiBold</vt:lpstr>
      <vt:lpstr>Anaheim</vt:lpstr>
      <vt:lpstr>Arial</vt:lpstr>
      <vt:lpstr>Programming Lesson by Slidesgo</vt:lpstr>
      <vt:lpstr>HTML (HyperText Markup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SKELETON: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DOBRODOŠLI </dc:title>
  <cp:lastModifiedBy>Amer Alic</cp:lastModifiedBy>
  <cp:revision>11</cp:revision>
  <dcterms:modified xsi:type="dcterms:W3CDTF">2024-01-15T18:22:42Z</dcterms:modified>
</cp:coreProperties>
</file>