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a7a8358e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a7a8358e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a6f4d2ce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a6f4d2ce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Monthly Income for married individuals (5204.00) is higher than that for single individuals (4536.00)</a:t>
            </a:r>
            <a:endParaRPr sz="1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</a:rPr>
              <a:t>2)Income Spread: The interquartile range (IQR), which is the difference between the 75th and 25th percentiles provides a measure of the spread of the data. </a:t>
            </a:r>
            <a:endParaRPr sz="1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</a:rPr>
              <a:t>The IQR for married individuals (9069.00 - 3022.00 = 6047.00) is wider than that for single individuals (7328.25 - 2722.00 = 4606.25). </a:t>
            </a:r>
            <a:endParaRPr sz="18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a6f4d2ce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a6f4d2ce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2)Income Spread: The interquartile range (IQR), which is the difference between the 75th and 25th percentiles provides a measure of the spread of the data.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The IQR for married individuals (9069.00 - 3022.00 = 6047.00) is wider than that for single individuals (7328.25 - 2722.00 = 4606.25).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6f4d2ce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a6f4d2ce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7a8358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7a8358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Conclude Martal status vs single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7a8358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a7a8358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ARE ENTERING EDUCATION: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a7a8358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a7a8358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delete this if time is an issue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a6f4d2ce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a6f4d2ce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a7a8358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a7a8358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a7a8358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a7a8358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i was given the hard task : too…..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a6f4d2ce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a6f4d2ce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Ladies and gentlemen The biggest </a:t>
            </a:r>
            <a:r>
              <a:rPr lang="en"/>
              <a:t>question</a:t>
            </a:r>
            <a:r>
              <a:rPr lang="en"/>
              <a:t> is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married yes or is it a 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this is your question fear not i am here to help you analyze the data to make you that sound decision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a6f4d2ce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a6f4d2ce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a6f4d2ce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a6f4d2ce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a6f4d2ce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a6f4d2ce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average age we got using out mean method?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6f4d2c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6f4d2c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a6f4d2ce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a6f4d2ce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a6f4d2ce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a6f4d2ce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Monthly Income for married individuals (5204.00) is higher than that for single individuals (4536.00)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, Ameer, Nav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9" y="0"/>
            <a:ext cx="90129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SPREAD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INCOME SPREAD FOR THE IQR IS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MARRIED = </a:t>
            </a:r>
            <a:r>
              <a:rPr lang="en"/>
              <a:t>(9069.00 - 3022.00 = 6047.00)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SINGLE    = </a:t>
            </a:r>
            <a:r>
              <a:rPr lang="en"/>
              <a:t>(7328.25 - 2722.00 = 4606.25)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This indicates that the Monthly Income distribution for married individuals is more spread out than for single individuals.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QUARTILE CONCLUSION: 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Quartile values allow us to  compare the income distribution and identify differences between married and single individuals.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Married were higher in pay  than the singles.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219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EDUCATION: </a:t>
            </a:r>
            <a:endParaRPr b="1" sz="3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50" y="130150"/>
            <a:ext cx="7741300" cy="5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6" y="0"/>
            <a:ext cx="85957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Compare Marital status with Current Manager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333375"/>
            <a:ext cx="60007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96200"/>
            <a:ext cx="8520600" cy="27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/>
              <a:t>DOES MARITAL STATUS INFLUENCE MONTHLY INCOME LEVELS?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chemeClr val="dk1"/>
                </a:solidFill>
              </a:rPr>
              <a:t>hrssample.csv</a:t>
            </a:r>
            <a:endParaRPr b="1" sz="3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FF0000"/>
                </a:solidFill>
              </a:rPr>
              <a:t>Is it worth it?</a:t>
            </a:r>
            <a:endParaRPr sz="8800">
              <a:solidFill>
                <a:srgbClr val="FF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analyze?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957"/>
              <a:buFont typeface="Arial"/>
              <a:buNone/>
            </a:pPr>
            <a:r>
              <a:rPr lang="en" sz="408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Married vs single : Age</a:t>
            </a:r>
            <a:endParaRPr sz="408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8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Married vs single: Income</a:t>
            </a:r>
            <a:endParaRPr sz="408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08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Married vs single: Education </a:t>
            </a:r>
            <a:endParaRPr sz="408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08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Married vs single: Current Manager</a:t>
            </a:r>
            <a:endParaRPr sz="408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3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20"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720">
                <a:solidFill>
                  <a:schemeClr val="dk1"/>
                </a:solidFill>
              </a:rPr>
              <a:t>AGE</a:t>
            </a:r>
            <a:endParaRPr b="1" sz="5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age?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FOR MARRIED : 38</a:t>
            </a:r>
            <a:endParaRPr b="1" sz="4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100"/>
              <a:t>FOR SINGLE :   35</a:t>
            </a:r>
            <a:endParaRPr b="1" sz="4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04" y="0"/>
            <a:ext cx="64836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900"/>
              <a:t>		</a:t>
            </a:r>
            <a:r>
              <a:rPr b="1" lang="en" sz="5720">
                <a:solidFill>
                  <a:schemeClr val="dk1"/>
                </a:solidFill>
              </a:rPr>
              <a:t>MONTHLY INCOME</a:t>
            </a:r>
            <a:endParaRPr b="1" sz="6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salaries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400" y="1209975"/>
            <a:ext cx="4888851" cy="33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