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42CE7A-2F09-4B25-BE2E-4EDA82CC5C4E}">
  <a:tblStyle styleId="{7942CE7A-2F09-4B25-BE2E-4EDA82CC5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64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mer.naasser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389020" y="3060479"/>
            <a:ext cx="6404162" cy="10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CFF"/>
                </a:solidFill>
              </a:rPr>
              <a:t>Blue </a:t>
            </a:r>
            <a:r>
              <a:rPr lang="en" dirty="0" smtClean="0">
                <a:solidFill>
                  <a:srgbClr val="4A8CFF"/>
                </a:solidFill>
              </a:rPr>
              <a:t>Diamonds</a:t>
            </a:r>
            <a:endParaRPr dirty="0">
              <a:solidFill>
                <a:srgbClr val="4A8CFF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468" y="687655"/>
            <a:ext cx="3377025" cy="27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50575" y="1411575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Idea</a:t>
            </a:r>
            <a:endParaRPr sz="450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156525" y="2501850"/>
            <a:ext cx="55755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Jewelry has been an integral part of human civilization for centuries, symbolizing status, wealth, cultural heritage, and personal expression.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2729082" y="653536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800" b="0" dirty="0">
                <a:latin typeface="Arial"/>
                <a:ea typeface="Arial"/>
                <a:cs typeface="Arial"/>
                <a:sym typeface="Arial"/>
              </a:rPr>
              <a:t>Why us ?</a:t>
            </a:r>
            <a:endParaRPr sz="38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875261" y="1862098"/>
            <a:ext cx="5532600" cy="27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61950" algn="just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and Craftsmanship</a:t>
            </a: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just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Diverse Collection</a:t>
            </a: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just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and Customized Offerings</a:t>
            </a: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just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Exceptional Customer Experience</a:t>
            </a: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just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Presence and E-commerce</a:t>
            </a: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5089900" y="3266400"/>
            <a:ext cx="2787600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5089900" y="1633725"/>
            <a:ext cx="2787600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1643775" y="3266400"/>
            <a:ext cx="2787600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1643775" y="1633725"/>
            <a:ext cx="2787600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5089825" y="2938650"/>
            <a:ext cx="2787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5089900" y="1293525"/>
            <a:ext cx="2787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1643775" y="2938650"/>
            <a:ext cx="2787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1643775" y="1293525"/>
            <a:ext cx="2787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2"/>
          </p:nvPr>
        </p:nvSpPr>
        <p:spPr>
          <a:xfrm>
            <a:off x="1497600" y="1836925"/>
            <a:ext cx="24144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3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99"/>
              <a:buFont typeface="Arial"/>
              <a:buChar char="●"/>
            </a:pPr>
            <a:r>
              <a:rPr lang="en" sz="1099">
                <a:latin typeface="Arial"/>
                <a:ea typeface="Arial"/>
                <a:cs typeface="Arial"/>
                <a:sym typeface="Arial"/>
              </a:rPr>
              <a:t>Wide Target Market</a:t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Online </a:t>
            </a:r>
            <a:endParaRPr sz="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ubTitle" idx="4"/>
          </p:nvPr>
        </p:nvSpPr>
        <p:spPr>
          <a:xfrm>
            <a:off x="5089825" y="173227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20004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Customer Trust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20004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Competitive Market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/>
          </a:p>
        </p:txBody>
      </p:sp>
      <p:sp>
        <p:nvSpPr>
          <p:cNvPr id="219" name="Google Shape;219;p33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6"/>
          </p:nvPr>
        </p:nvSpPr>
        <p:spPr>
          <a:xfrm>
            <a:off x="1471875" y="3381375"/>
            <a:ext cx="3131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386" algn="l" rtl="0">
              <a:lnSpc>
                <a:spcPct val="200040"/>
              </a:lnSpc>
              <a:spcBef>
                <a:spcPts val="0"/>
              </a:spcBef>
              <a:spcAft>
                <a:spcPts val="0"/>
              </a:spcAft>
              <a:buSzPts val="1099"/>
              <a:buFont typeface="Arial"/>
              <a:buChar char="●"/>
            </a:pPr>
            <a:r>
              <a:rPr lang="en" sz="1099">
                <a:latin typeface="Arial"/>
                <a:ea typeface="Arial"/>
                <a:cs typeface="Arial"/>
                <a:sym typeface="Arial"/>
              </a:rPr>
              <a:t>Social Media and Influencer Marketing</a:t>
            </a:r>
            <a:endParaRPr sz="400">
              <a:latin typeface="Arial"/>
              <a:ea typeface="Arial"/>
              <a:cs typeface="Arial"/>
              <a:sym typeface="Arial"/>
            </a:endParaRPr>
          </a:p>
          <a:p>
            <a:pPr marL="457200" lvl="0" indent="-298386" algn="l" rtl="0">
              <a:lnSpc>
                <a:spcPct val="200040"/>
              </a:lnSpc>
              <a:spcBef>
                <a:spcPts val="0"/>
              </a:spcBef>
              <a:spcAft>
                <a:spcPts val="0"/>
              </a:spcAft>
              <a:buSzPts val="1099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E-commerce Growth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400"/>
          </a:p>
        </p:txBody>
      </p:sp>
      <p:sp>
        <p:nvSpPr>
          <p:cNvPr id="221" name="Google Shape;221;p33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subTitle" idx="8"/>
          </p:nvPr>
        </p:nvSpPr>
        <p:spPr>
          <a:xfrm>
            <a:off x="5000050" y="3381379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20004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Shipping and Logistics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20004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Price Competition</a:t>
            </a:r>
            <a:endParaRPr sz="1050"/>
          </a:p>
        </p:txBody>
      </p:sp>
      <p:sp>
        <p:nvSpPr>
          <p:cNvPr id="223" name="Google Shape;223;p33"/>
          <p:cNvSpPr/>
          <p:nvPr/>
        </p:nvSpPr>
        <p:spPr>
          <a:xfrm>
            <a:off x="1048050" y="1296475"/>
            <a:ext cx="406200" cy="145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1048125" y="2939400"/>
            <a:ext cx="406200" cy="145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Internal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External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406073" y="106084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"/>
                <a:ea typeface="Arial"/>
                <a:cs typeface="Arial"/>
                <a:sym typeface="Arial"/>
              </a:rPr>
              <a:t>Competitors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32" name="Google Shape;232;p34"/>
          <p:cNvGraphicFramePr/>
          <p:nvPr>
            <p:extLst>
              <p:ext uri="{D42A27DB-BD31-4B8C-83A1-F6EECF244321}">
                <p14:modId xmlns:p14="http://schemas.microsoft.com/office/powerpoint/2010/main" val="2492248535"/>
              </p:ext>
            </p:extLst>
          </p:nvPr>
        </p:nvGraphicFramePr>
        <p:xfrm>
          <a:off x="406073" y="1335355"/>
          <a:ext cx="7563000" cy="3383160"/>
        </p:xfrm>
        <a:graphic>
          <a:graphicData uri="http://schemas.openxmlformats.org/drawingml/2006/table">
            <a:tbl>
              <a:tblPr>
                <a:noFill/>
                <a:tableStyleId>{7942CE7A-2F09-4B25-BE2E-4EDA82CC5C4E}</a:tableStyleId>
              </a:tblPr>
              <a:tblGrid>
                <a:gridCol w="25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Pandora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Tiffany &amp; Co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Product Offering and Diversity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specializes in charm bracelets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wide range of fancy jewelry pieces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Pricing and Target Market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883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argets a wider customer base, including both younger and more budget-conscious consumers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targeting customers seeking premium craftsmanship and exceptional quality.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7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Online Presence and Marketing Strategy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online presence, including social media platforms, to engage with its target audience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online presence, with an e-commerce platform that enables customers to browse and purchase jewelry online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3532075" y="2867250"/>
            <a:ext cx="414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 dirty="0"/>
              <a:t>Demo</a:t>
            </a:r>
            <a:endParaRPr sz="9700" dirty="0"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30" y="466696"/>
            <a:ext cx="2154850" cy="17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1525225" y="287325"/>
            <a:ext cx="4052400" cy="17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3891200" y="2567075"/>
            <a:ext cx="4052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Email :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amer.naasser@Gmail.com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Phone :</a:t>
            </a: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+962 79 636 6550</a:t>
            </a:r>
            <a:endParaRPr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00" y="1620175"/>
            <a:ext cx="3230375" cy="32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Montserrat</vt:lpstr>
      <vt:lpstr>Arial</vt:lpstr>
      <vt:lpstr>Management Consulting Toolkit by Slidesgo</vt:lpstr>
      <vt:lpstr>Blue Diamonds</vt:lpstr>
      <vt:lpstr>Idea</vt:lpstr>
      <vt:lpstr>Why us ? </vt:lpstr>
      <vt:lpstr>SWOT</vt:lpstr>
      <vt:lpstr>Competitors 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Diamonds</dc:title>
  <cp:lastModifiedBy>amer</cp:lastModifiedBy>
  <cp:revision>1</cp:revision>
  <dcterms:modified xsi:type="dcterms:W3CDTF">2023-10-03T21:29:07Z</dcterms:modified>
</cp:coreProperties>
</file>