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77450" cy="56689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0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2A2032-94E0-4BCC-848A-68A86A3692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0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4B67C4-5898-4A75-872A-C7F74FC31B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5920" y="5164560"/>
            <a:ext cx="319320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4840" y="5164560"/>
            <a:ext cx="23468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5BFD21-880A-4B4C-94D9-7ECBD475AFC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3640" y="5164560"/>
            <a:ext cx="23468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0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3445920" y="5164560"/>
            <a:ext cx="319320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7224840" y="5164560"/>
            <a:ext cx="23468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993E4E-E8C7-4CA1-A2D0-0BDAB02C6EA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503640" y="5164560"/>
            <a:ext cx="23468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7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 descr=""/>
          <p:cNvPicPr/>
          <p:nvPr/>
        </p:nvPicPr>
        <p:blipFill>
          <a:blip r:embed="rId1"/>
          <a:stretch/>
        </p:blipFill>
        <p:spPr>
          <a:xfrm>
            <a:off x="65880" y="150120"/>
            <a:ext cx="4503600" cy="1905840"/>
          </a:xfrm>
          <a:prstGeom prst="rect">
            <a:avLst/>
          </a:prstGeom>
          <a:ln w="0">
            <a:noFill/>
          </a:ln>
        </p:spPr>
      </p:pic>
      <p:pic>
        <p:nvPicPr>
          <p:cNvPr id="15" name="" descr=""/>
          <p:cNvPicPr/>
          <p:nvPr/>
        </p:nvPicPr>
        <p:blipFill>
          <a:blip r:embed="rId2"/>
          <a:stretch/>
        </p:blipFill>
        <p:spPr>
          <a:xfrm>
            <a:off x="2513520" y="2514240"/>
            <a:ext cx="4569840" cy="2085840"/>
          </a:xfrm>
          <a:prstGeom prst="rect">
            <a:avLst/>
          </a:prstGeom>
          <a:ln w="0">
            <a:noFill/>
          </a:ln>
        </p:spPr>
      </p:pic>
      <p:pic>
        <p:nvPicPr>
          <p:cNvPr id="16" name="" descr=""/>
          <p:cNvPicPr/>
          <p:nvPr/>
        </p:nvPicPr>
        <p:blipFill>
          <a:blip r:embed="rId3"/>
          <a:stretch/>
        </p:blipFill>
        <p:spPr>
          <a:xfrm>
            <a:off x="5256000" y="50040"/>
            <a:ext cx="3655800" cy="200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5848920" y="605520"/>
            <a:ext cx="4208760" cy="2136960"/>
          </a:xfrm>
          <a:prstGeom prst="rect">
            <a:avLst/>
          </a:prstGeom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52920" y="124200"/>
            <a:ext cx="5661360" cy="376128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7772400" y="228600"/>
            <a:ext cx="460800" cy="17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200400" y="1545120"/>
            <a:ext cx="3656880" cy="279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600200" y="176760"/>
            <a:ext cx="6356880" cy="27972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5029200" y="685800"/>
            <a:ext cx="3265920" cy="55404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685800" y="685800"/>
            <a:ext cx="3834360" cy="101304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4"/>
          <a:stretch/>
        </p:blipFill>
        <p:spPr>
          <a:xfrm>
            <a:off x="817920" y="2200680"/>
            <a:ext cx="8466480" cy="214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7772400" y="457200"/>
            <a:ext cx="460800" cy="17028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5815440" y="757800"/>
            <a:ext cx="4242240" cy="221328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52920" y="105120"/>
            <a:ext cx="5661360" cy="423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380320" y="2057400"/>
            <a:ext cx="4934160" cy="91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348720" y="1687320"/>
            <a:ext cx="3051360" cy="219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3596760" y="115920"/>
            <a:ext cx="6460920" cy="262656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99720" y="119520"/>
            <a:ext cx="3099960" cy="239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817920" y="1769760"/>
            <a:ext cx="8466480" cy="214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5715000" y="919800"/>
            <a:ext cx="4218480" cy="182268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0" y="124200"/>
            <a:ext cx="5661360" cy="376128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7543800" y="628560"/>
            <a:ext cx="460800" cy="17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3200400" y="1545120"/>
            <a:ext cx="3656880" cy="279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" descr=""/>
          <p:cNvPicPr/>
          <p:nvPr/>
        </p:nvPicPr>
        <p:blipFill>
          <a:blip r:embed="rId1"/>
          <a:stretch/>
        </p:blipFill>
        <p:spPr>
          <a:xfrm>
            <a:off x="2828160" y="1509840"/>
            <a:ext cx="4026600" cy="260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371600" y="228600"/>
            <a:ext cx="6342480" cy="31788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2181600" y="685800"/>
            <a:ext cx="4675680" cy="112752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2595960" y="2057400"/>
            <a:ext cx="3804120" cy="48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817920" y="1769760"/>
            <a:ext cx="8466480" cy="214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5806080" y="824400"/>
            <a:ext cx="4251600" cy="237528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52920" y="228600"/>
            <a:ext cx="5661360" cy="423756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7772400" y="514800"/>
            <a:ext cx="460800" cy="17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381600" y="457200"/>
            <a:ext cx="4419000" cy="143784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2"/>
          <a:stretch/>
        </p:blipFill>
        <p:spPr>
          <a:xfrm>
            <a:off x="5776560" y="206640"/>
            <a:ext cx="3596040" cy="185076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3"/>
          <a:stretch/>
        </p:blipFill>
        <p:spPr>
          <a:xfrm>
            <a:off x="5943600" y="2272320"/>
            <a:ext cx="3562200" cy="115668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4"/>
          <a:stretch/>
        </p:blipFill>
        <p:spPr>
          <a:xfrm>
            <a:off x="401760" y="2057400"/>
            <a:ext cx="3255840" cy="238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228240" y="1142640"/>
            <a:ext cx="4112640" cy="2385000"/>
          </a:xfrm>
          <a:prstGeom prst="rect">
            <a:avLst/>
          </a:prstGeom>
          <a:ln w="0">
            <a:noFill/>
          </a:ln>
        </p:spPr>
      </p:pic>
      <p:pic>
        <p:nvPicPr>
          <p:cNvPr id="19" name="" descr=""/>
          <p:cNvPicPr/>
          <p:nvPr/>
        </p:nvPicPr>
        <p:blipFill>
          <a:blip r:embed="rId2"/>
          <a:stretch/>
        </p:blipFill>
        <p:spPr>
          <a:xfrm>
            <a:off x="5256000" y="1142640"/>
            <a:ext cx="4007520" cy="2427120"/>
          </a:xfrm>
          <a:prstGeom prst="rect">
            <a:avLst/>
          </a:prstGeom>
          <a:ln w="0">
            <a:noFill/>
          </a:ln>
        </p:spPr>
      </p:pic>
      <p:pic>
        <p:nvPicPr>
          <p:cNvPr id="20" name="" descr=""/>
          <p:cNvPicPr/>
          <p:nvPr/>
        </p:nvPicPr>
        <p:blipFill>
          <a:blip r:embed="rId3"/>
          <a:stretch/>
        </p:blipFill>
        <p:spPr>
          <a:xfrm>
            <a:off x="6170040" y="685440"/>
            <a:ext cx="1888920" cy="308160"/>
          </a:xfrm>
          <a:prstGeom prst="rect">
            <a:avLst/>
          </a:prstGeom>
          <a:ln w="0">
            <a:noFill/>
          </a:ln>
        </p:spPr>
      </p:pic>
      <p:pic>
        <p:nvPicPr>
          <p:cNvPr id="21" name="" descr=""/>
          <p:cNvPicPr/>
          <p:nvPr/>
        </p:nvPicPr>
        <p:blipFill>
          <a:blip r:embed="rId4"/>
          <a:stretch/>
        </p:blipFill>
        <p:spPr>
          <a:xfrm>
            <a:off x="1204560" y="685440"/>
            <a:ext cx="1993680" cy="32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685440" y="344880"/>
            <a:ext cx="2284560" cy="591840"/>
          </a:xfrm>
          <a:prstGeom prst="rect">
            <a:avLst/>
          </a:prstGeom>
          <a:ln w="0">
            <a:noFill/>
          </a:ln>
        </p:spPr>
      </p:pic>
      <p:pic>
        <p:nvPicPr>
          <p:cNvPr id="23" name="" descr=""/>
          <p:cNvPicPr/>
          <p:nvPr/>
        </p:nvPicPr>
        <p:blipFill>
          <a:blip r:embed="rId2"/>
          <a:stretch/>
        </p:blipFill>
        <p:spPr>
          <a:xfrm>
            <a:off x="852480" y="0"/>
            <a:ext cx="1888920" cy="308160"/>
          </a:xfrm>
          <a:prstGeom prst="rect">
            <a:avLst/>
          </a:prstGeom>
          <a:ln w="0">
            <a:noFill/>
          </a:ln>
        </p:spPr>
      </p:pic>
      <p:pic>
        <p:nvPicPr>
          <p:cNvPr id="24" name="" descr=""/>
          <p:cNvPicPr/>
          <p:nvPr/>
        </p:nvPicPr>
        <p:blipFill>
          <a:blip r:embed="rId3"/>
          <a:stretch/>
        </p:blipFill>
        <p:spPr>
          <a:xfrm>
            <a:off x="914040" y="998640"/>
            <a:ext cx="1831680" cy="889200"/>
          </a:xfrm>
          <a:prstGeom prst="rect">
            <a:avLst/>
          </a:prstGeom>
          <a:ln w="0">
            <a:noFill/>
          </a:ln>
        </p:spPr>
      </p:pic>
      <p:pic>
        <p:nvPicPr>
          <p:cNvPr id="25" name="" descr=""/>
          <p:cNvPicPr/>
          <p:nvPr/>
        </p:nvPicPr>
        <p:blipFill>
          <a:blip r:embed="rId4"/>
          <a:stretch/>
        </p:blipFill>
        <p:spPr>
          <a:xfrm>
            <a:off x="793440" y="1913040"/>
            <a:ext cx="2066760" cy="1122480"/>
          </a:xfrm>
          <a:prstGeom prst="rect">
            <a:avLst/>
          </a:prstGeom>
          <a:ln w="0">
            <a:noFill/>
          </a:ln>
        </p:spPr>
      </p:pic>
      <p:pic>
        <p:nvPicPr>
          <p:cNvPr id="26" name="" descr=""/>
          <p:cNvPicPr/>
          <p:nvPr/>
        </p:nvPicPr>
        <p:blipFill>
          <a:blip r:embed="rId5"/>
          <a:stretch/>
        </p:blipFill>
        <p:spPr>
          <a:xfrm>
            <a:off x="456840" y="3124440"/>
            <a:ext cx="2750760" cy="2451240"/>
          </a:xfrm>
          <a:prstGeom prst="rect">
            <a:avLst/>
          </a:prstGeom>
          <a:ln w="0">
            <a:noFill/>
          </a:ln>
        </p:spPr>
      </p:pic>
      <p:pic>
        <p:nvPicPr>
          <p:cNvPr id="27" name="" descr=""/>
          <p:cNvPicPr/>
          <p:nvPr/>
        </p:nvPicPr>
        <p:blipFill>
          <a:blip r:embed="rId6"/>
          <a:stretch/>
        </p:blipFill>
        <p:spPr>
          <a:xfrm>
            <a:off x="6400800" y="0"/>
            <a:ext cx="1993680" cy="327240"/>
          </a:xfrm>
          <a:prstGeom prst="rect">
            <a:avLst/>
          </a:prstGeom>
          <a:ln w="0">
            <a:noFill/>
          </a:ln>
        </p:spPr>
      </p:pic>
      <p:pic>
        <p:nvPicPr>
          <p:cNvPr id="28" name="" descr=""/>
          <p:cNvPicPr/>
          <p:nvPr/>
        </p:nvPicPr>
        <p:blipFill>
          <a:blip r:embed="rId7"/>
          <a:stretch/>
        </p:blipFill>
        <p:spPr>
          <a:xfrm>
            <a:off x="6557400" y="1077120"/>
            <a:ext cx="1822680" cy="832320"/>
          </a:xfrm>
          <a:prstGeom prst="rect">
            <a:avLst/>
          </a:prstGeom>
          <a:ln w="0">
            <a:noFill/>
          </a:ln>
        </p:spPr>
      </p:pic>
      <p:pic>
        <p:nvPicPr>
          <p:cNvPr id="29" name="" descr=""/>
          <p:cNvPicPr/>
          <p:nvPr/>
        </p:nvPicPr>
        <p:blipFill>
          <a:blip r:embed="rId8"/>
          <a:stretch/>
        </p:blipFill>
        <p:spPr>
          <a:xfrm>
            <a:off x="6332040" y="349200"/>
            <a:ext cx="2172600" cy="685080"/>
          </a:xfrm>
          <a:prstGeom prst="rect">
            <a:avLst/>
          </a:prstGeom>
          <a:ln w="0">
            <a:noFill/>
          </a:ln>
        </p:spPr>
      </p:pic>
      <p:pic>
        <p:nvPicPr>
          <p:cNvPr id="30" name="" descr=""/>
          <p:cNvPicPr/>
          <p:nvPr/>
        </p:nvPicPr>
        <p:blipFill>
          <a:blip r:embed="rId9"/>
          <a:stretch/>
        </p:blipFill>
        <p:spPr>
          <a:xfrm>
            <a:off x="6436800" y="1949400"/>
            <a:ext cx="2056680" cy="1111680"/>
          </a:xfrm>
          <a:prstGeom prst="rect">
            <a:avLst/>
          </a:prstGeom>
          <a:ln w="0">
            <a:noFill/>
          </a:ln>
        </p:spPr>
      </p:pic>
      <p:pic>
        <p:nvPicPr>
          <p:cNvPr id="31" name="" descr=""/>
          <p:cNvPicPr/>
          <p:nvPr/>
        </p:nvPicPr>
        <p:blipFill>
          <a:blip r:embed="rId10"/>
          <a:stretch/>
        </p:blipFill>
        <p:spPr>
          <a:xfrm>
            <a:off x="5943600" y="3200400"/>
            <a:ext cx="2751480" cy="245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" descr=""/>
          <p:cNvPicPr/>
          <p:nvPr/>
        </p:nvPicPr>
        <p:blipFill>
          <a:blip r:embed="rId1"/>
          <a:stretch/>
        </p:blipFill>
        <p:spPr>
          <a:xfrm>
            <a:off x="2316240" y="1757880"/>
            <a:ext cx="5226840" cy="144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" descr=""/>
          <p:cNvPicPr/>
          <p:nvPr/>
        </p:nvPicPr>
        <p:blipFill>
          <a:blip r:embed="rId1"/>
          <a:stretch/>
        </p:blipFill>
        <p:spPr>
          <a:xfrm>
            <a:off x="3348720" y="1687320"/>
            <a:ext cx="3051360" cy="219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0" y="2514240"/>
            <a:ext cx="9932760" cy="2513520"/>
          </a:xfrm>
          <a:prstGeom prst="rect">
            <a:avLst/>
          </a:prstGeom>
          <a:ln w="0">
            <a:noFill/>
          </a:ln>
        </p:spPr>
      </p:pic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56680" y="914040"/>
            <a:ext cx="5473800" cy="154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228240" y="228240"/>
            <a:ext cx="2674800" cy="2165400"/>
          </a:xfrm>
          <a:prstGeom prst="rect">
            <a:avLst/>
          </a:prstGeom>
          <a:ln w="0">
            <a:noFill/>
          </a:ln>
        </p:spPr>
      </p:pic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8600" y="4114800"/>
            <a:ext cx="8295120" cy="1080000"/>
          </a:xfrm>
          <a:prstGeom prst="rect">
            <a:avLst/>
          </a:prstGeom>
          <a:ln w="0"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35800" y="2496240"/>
            <a:ext cx="4070880" cy="116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432720" y="880200"/>
            <a:ext cx="9167760" cy="231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Application>PPT_Plus/1.0.0.0$Windows_X86_64 LibreOffice_project/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2024-09-05T14:52:04Z</dcterms:created>
  <dc:creator/>
  <dc:description/>
  <dc:language>en-US</dc:language>
  <cp:lastModifiedBy/>
  <dcterms:modified xsi:type="dcterms:W3CDTF">2024-09-05T18:29:31Z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