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CC7AF3-7994-4400-91AF-4CDFCEC04A9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33FA82-AA06-4A1D-9796-D9CD36491B8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53969E2-E30B-414C-8090-207B9EFBED23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17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45.png"/><Relationship Id="rId3" Type="http://schemas.openxmlformats.org/officeDocument/2006/relationships/image" Target="../media/image28.png"/><Relationship Id="rId4" Type="http://schemas.openxmlformats.org/officeDocument/2006/relationships/image" Target="../media/image46.png"/><Relationship Id="rId5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33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17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7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15.png"/><Relationship Id="rId6" Type="http://schemas.openxmlformats.org/officeDocument/2006/relationships/image" Target="../media/image19.png"/><Relationship Id="rId7" Type="http://schemas.openxmlformats.org/officeDocument/2006/relationships/image" Target="../media/image19.png"/><Relationship Id="rId8" Type="http://schemas.openxmlformats.org/officeDocument/2006/relationships/image" Target="../media/image21.png"/><Relationship Id="rId9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Relationship Id="rId15" Type="http://schemas.openxmlformats.org/officeDocument/2006/relationships/image" Target="../media/image37.png"/><Relationship Id="rId16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" descr=""/>
          <p:cNvPicPr/>
          <p:nvPr/>
        </p:nvPicPr>
        <p:blipFill>
          <a:blip r:embed="rId1"/>
          <a:stretch/>
        </p:blipFill>
        <p:spPr>
          <a:xfrm>
            <a:off x="3504240" y="1828800"/>
            <a:ext cx="2439360" cy="1442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190080" y="1203120"/>
            <a:ext cx="9729360" cy="327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516600" y="261360"/>
            <a:ext cx="2057400" cy="347400"/>
          </a:xfrm>
          <a:prstGeom prst="rect">
            <a:avLst/>
          </a:prstGeom>
          <a:ln w="0">
            <a:noFill/>
          </a:ln>
        </p:spPr>
      </p:pic>
      <p:pic>
        <p:nvPicPr>
          <p:cNvPr id="65" name="" descr=""/>
          <p:cNvPicPr/>
          <p:nvPr/>
        </p:nvPicPr>
        <p:blipFill>
          <a:blip r:embed="rId2"/>
          <a:stretch/>
        </p:blipFill>
        <p:spPr>
          <a:xfrm>
            <a:off x="914400" y="44280"/>
            <a:ext cx="1252080" cy="184320"/>
          </a:xfrm>
          <a:prstGeom prst="rect">
            <a:avLst/>
          </a:prstGeom>
          <a:ln w="0">
            <a:noFill/>
          </a:ln>
        </p:spPr>
      </p:pic>
      <p:pic>
        <p:nvPicPr>
          <p:cNvPr id="66" name="" descr=""/>
          <p:cNvPicPr/>
          <p:nvPr/>
        </p:nvPicPr>
        <p:blipFill>
          <a:blip r:embed="rId3"/>
          <a:stretch/>
        </p:blipFill>
        <p:spPr>
          <a:xfrm>
            <a:off x="84600" y="664200"/>
            <a:ext cx="3037680" cy="1778400"/>
          </a:xfrm>
          <a:prstGeom prst="rect">
            <a:avLst/>
          </a:prstGeom>
          <a:ln w="0">
            <a:noFill/>
          </a:ln>
        </p:spPr>
      </p:pic>
      <p:pic>
        <p:nvPicPr>
          <p:cNvPr id="67" name="" descr=""/>
          <p:cNvPicPr/>
          <p:nvPr/>
        </p:nvPicPr>
        <p:blipFill>
          <a:blip r:embed="rId4"/>
          <a:stretch/>
        </p:blipFill>
        <p:spPr>
          <a:xfrm>
            <a:off x="0" y="2680920"/>
            <a:ext cx="3169800" cy="189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914400" y="44280"/>
            <a:ext cx="1252080" cy="184320"/>
          </a:xfrm>
          <a:prstGeom prst="rect">
            <a:avLst/>
          </a:prstGeom>
          <a:ln w="0">
            <a:noFill/>
          </a:ln>
        </p:spPr>
      </p:pic>
      <p:pic>
        <p:nvPicPr>
          <p:cNvPr id="69" name="" descr=""/>
          <p:cNvPicPr/>
          <p:nvPr/>
        </p:nvPicPr>
        <p:blipFill>
          <a:blip r:embed="rId2"/>
          <a:stretch/>
        </p:blipFill>
        <p:spPr>
          <a:xfrm>
            <a:off x="72000" y="685800"/>
            <a:ext cx="3200400" cy="1890720"/>
          </a:xfrm>
          <a:prstGeom prst="rect">
            <a:avLst/>
          </a:prstGeom>
          <a:ln w="0">
            <a:noFill/>
          </a:ln>
        </p:spPr>
      </p:pic>
      <p:pic>
        <p:nvPicPr>
          <p:cNvPr id="70" name="" descr=""/>
          <p:cNvPicPr/>
          <p:nvPr/>
        </p:nvPicPr>
        <p:blipFill>
          <a:blip r:embed="rId3"/>
          <a:stretch/>
        </p:blipFill>
        <p:spPr>
          <a:xfrm>
            <a:off x="660240" y="264600"/>
            <a:ext cx="1746360" cy="328320"/>
          </a:xfrm>
          <a:prstGeom prst="rect">
            <a:avLst/>
          </a:prstGeom>
          <a:ln w="0">
            <a:noFill/>
          </a:ln>
        </p:spPr>
      </p:pic>
      <p:pic>
        <p:nvPicPr>
          <p:cNvPr id="71" name="" descr=""/>
          <p:cNvPicPr/>
          <p:nvPr/>
        </p:nvPicPr>
        <p:blipFill>
          <a:blip r:embed="rId4"/>
          <a:stretch/>
        </p:blipFill>
        <p:spPr>
          <a:xfrm>
            <a:off x="84600" y="2863080"/>
            <a:ext cx="3246120" cy="1934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914400" y="44280"/>
            <a:ext cx="1252080" cy="184320"/>
          </a:xfrm>
          <a:prstGeom prst="rect">
            <a:avLst/>
          </a:prstGeom>
          <a:ln w="0">
            <a:noFill/>
          </a:ln>
        </p:spPr>
      </p:pic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649800" y="261360"/>
            <a:ext cx="1743120" cy="327960"/>
          </a:xfrm>
          <a:prstGeom prst="rect">
            <a:avLst/>
          </a:prstGeom>
          <a:ln w="0"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/>
        </p:blipFill>
        <p:spPr>
          <a:xfrm>
            <a:off x="32760" y="685800"/>
            <a:ext cx="3396240" cy="2027520"/>
          </a:xfrm>
          <a:prstGeom prst="rect">
            <a:avLst/>
          </a:prstGeom>
          <a:ln w="0">
            <a:noFill/>
          </a:ln>
        </p:spPr>
      </p:pic>
      <p:pic>
        <p:nvPicPr>
          <p:cNvPr id="75" name="" descr=""/>
          <p:cNvPicPr/>
          <p:nvPr/>
        </p:nvPicPr>
        <p:blipFill>
          <a:blip r:embed="rId4"/>
          <a:stretch/>
        </p:blipFill>
        <p:spPr>
          <a:xfrm>
            <a:off x="0" y="2901600"/>
            <a:ext cx="3429000" cy="204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228600" y="293400"/>
            <a:ext cx="2674440" cy="392400"/>
          </a:xfrm>
          <a:prstGeom prst="rect">
            <a:avLst/>
          </a:prstGeom>
          <a:ln w="0">
            <a:noFill/>
          </a:ln>
        </p:spPr>
      </p:pic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914400" y="44280"/>
            <a:ext cx="1252080" cy="184320"/>
          </a:xfrm>
          <a:prstGeom prst="rect">
            <a:avLst/>
          </a:prstGeom>
          <a:ln w="0"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29520" y="860040"/>
            <a:ext cx="3537000" cy="1883160"/>
          </a:xfrm>
          <a:prstGeom prst="rect">
            <a:avLst/>
          </a:prstGeom>
          <a:ln w="0">
            <a:noFill/>
          </a:ln>
        </p:spPr>
      </p:pic>
      <p:pic>
        <p:nvPicPr>
          <p:cNvPr id="79" name="" descr=""/>
          <p:cNvPicPr/>
          <p:nvPr/>
        </p:nvPicPr>
        <p:blipFill>
          <a:blip r:embed="rId4"/>
          <a:stretch/>
        </p:blipFill>
        <p:spPr>
          <a:xfrm>
            <a:off x="0" y="3076200"/>
            <a:ext cx="3657600" cy="2181600"/>
          </a:xfrm>
          <a:prstGeom prst="rect">
            <a:avLst/>
          </a:prstGeom>
          <a:ln w="0">
            <a:noFill/>
          </a:ln>
        </p:spPr>
      </p:pic>
      <p:sp>
        <p:nvSpPr>
          <p:cNvPr id="80" name=""/>
          <p:cNvSpPr/>
          <p:nvPr/>
        </p:nvSpPr>
        <p:spPr>
          <a:xfrm>
            <a:off x="4572000" y="0"/>
            <a:ext cx="0" cy="5715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914400" y="44280"/>
            <a:ext cx="1252080" cy="184320"/>
          </a:xfrm>
          <a:prstGeom prst="rect">
            <a:avLst/>
          </a:prstGeom>
          <a:ln w="0">
            <a:noFill/>
          </a:ln>
        </p:spPr>
      </p:pic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1071000" y="308520"/>
            <a:ext cx="914400" cy="374040"/>
          </a:xfrm>
          <a:prstGeom prst="rect">
            <a:avLst/>
          </a:prstGeom>
          <a:ln w="0"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/>
        </p:blipFill>
        <p:spPr>
          <a:xfrm>
            <a:off x="72000" y="786240"/>
            <a:ext cx="3128400" cy="241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" descr=""/>
          <p:cNvPicPr/>
          <p:nvPr/>
        </p:nvPicPr>
        <p:blipFill>
          <a:blip r:embed="rId1"/>
          <a:stretch/>
        </p:blipFill>
        <p:spPr>
          <a:xfrm>
            <a:off x="111240" y="36000"/>
            <a:ext cx="4005000" cy="2604600"/>
          </a:xfrm>
          <a:prstGeom prst="rect">
            <a:avLst/>
          </a:prstGeom>
          <a:ln w="0">
            <a:noFill/>
          </a:ln>
        </p:spPr>
      </p:pic>
      <p:pic>
        <p:nvPicPr>
          <p:cNvPr id="11" name="" descr=""/>
          <p:cNvPicPr/>
          <p:nvPr/>
        </p:nvPicPr>
        <p:blipFill>
          <a:blip r:embed="rId2"/>
          <a:stretch/>
        </p:blipFill>
        <p:spPr>
          <a:xfrm>
            <a:off x="4343400" y="114480"/>
            <a:ext cx="2295000" cy="2400120"/>
          </a:xfrm>
          <a:prstGeom prst="rect">
            <a:avLst/>
          </a:prstGeom>
          <a:ln w="0">
            <a:noFill/>
          </a:ln>
        </p:spPr>
      </p:pic>
      <p:pic>
        <p:nvPicPr>
          <p:cNvPr id="12" name="" descr=""/>
          <p:cNvPicPr/>
          <p:nvPr/>
        </p:nvPicPr>
        <p:blipFill>
          <a:blip r:embed="rId3"/>
          <a:stretch/>
        </p:blipFill>
        <p:spPr>
          <a:xfrm>
            <a:off x="7329960" y="114480"/>
            <a:ext cx="2499840" cy="2400120"/>
          </a:xfrm>
          <a:prstGeom prst="rect">
            <a:avLst/>
          </a:prstGeom>
          <a:ln w="0">
            <a:noFill/>
          </a:ln>
        </p:spPr>
      </p:pic>
      <p:pic>
        <p:nvPicPr>
          <p:cNvPr id="13" name="" descr=""/>
          <p:cNvPicPr/>
          <p:nvPr/>
        </p:nvPicPr>
        <p:blipFill>
          <a:blip r:embed="rId4"/>
          <a:stretch/>
        </p:blipFill>
        <p:spPr>
          <a:xfrm>
            <a:off x="5943600" y="2857680"/>
            <a:ext cx="2295000" cy="2400120"/>
          </a:xfrm>
          <a:prstGeom prst="rect">
            <a:avLst/>
          </a:prstGeom>
          <a:ln w="0">
            <a:noFill/>
          </a:ln>
        </p:spPr>
      </p:pic>
      <p:pic>
        <p:nvPicPr>
          <p:cNvPr id="14" name="" descr=""/>
          <p:cNvPicPr/>
          <p:nvPr/>
        </p:nvPicPr>
        <p:blipFill>
          <a:blip r:embed="rId5"/>
          <a:stretch/>
        </p:blipFill>
        <p:spPr>
          <a:xfrm>
            <a:off x="108000" y="2761200"/>
            <a:ext cx="4005000" cy="2604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" descr=""/>
          <p:cNvPicPr/>
          <p:nvPr/>
        </p:nvPicPr>
        <p:blipFill>
          <a:blip r:embed="rId1"/>
          <a:stretch/>
        </p:blipFill>
        <p:spPr>
          <a:xfrm>
            <a:off x="567000" y="70200"/>
            <a:ext cx="4005000" cy="2604600"/>
          </a:xfrm>
          <a:prstGeom prst="rect">
            <a:avLst/>
          </a:prstGeom>
          <a:ln w="0">
            <a:noFill/>
          </a:ln>
        </p:spPr>
      </p:pic>
      <p:pic>
        <p:nvPicPr>
          <p:cNvPr id="16" name="" descr=""/>
          <p:cNvPicPr/>
          <p:nvPr/>
        </p:nvPicPr>
        <p:blipFill>
          <a:blip r:embed="rId2"/>
          <a:stretch/>
        </p:blipFill>
        <p:spPr>
          <a:xfrm>
            <a:off x="5596200" y="1510200"/>
            <a:ext cx="4005000" cy="2604600"/>
          </a:xfrm>
          <a:prstGeom prst="rect">
            <a:avLst/>
          </a:prstGeom>
          <a:ln w="0">
            <a:noFill/>
          </a:ln>
        </p:spPr>
      </p:pic>
      <p:pic>
        <p:nvPicPr>
          <p:cNvPr id="17" name="" descr=""/>
          <p:cNvPicPr/>
          <p:nvPr/>
        </p:nvPicPr>
        <p:blipFill>
          <a:blip r:embed="rId3"/>
          <a:stretch/>
        </p:blipFill>
        <p:spPr>
          <a:xfrm>
            <a:off x="565200" y="2887560"/>
            <a:ext cx="4005000" cy="2604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" descr=""/>
          <p:cNvPicPr/>
          <p:nvPr/>
        </p:nvPicPr>
        <p:blipFill>
          <a:blip r:embed="rId1"/>
          <a:stretch/>
        </p:blipFill>
        <p:spPr>
          <a:xfrm>
            <a:off x="2286000" y="1907640"/>
            <a:ext cx="5712480" cy="129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" descr=""/>
          <p:cNvPicPr/>
          <p:nvPr/>
        </p:nvPicPr>
        <p:blipFill>
          <a:blip r:embed="rId1"/>
          <a:stretch/>
        </p:blipFill>
        <p:spPr>
          <a:xfrm>
            <a:off x="0" y="0"/>
            <a:ext cx="2617560" cy="1629360"/>
          </a:xfrm>
          <a:prstGeom prst="rect">
            <a:avLst/>
          </a:prstGeom>
          <a:ln w="0">
            <a:noFill/>
          </a:ln>
        </p:spPr>
      </p:pic>
      <p:pic>
        <p:nvPicPr>
          <p:cNvPr id="20" name="" descr=""/>
          <p:cNvPicPr/>
          <p:nvPr/>
        </p:nvPicPr>
        <p:blipFill>
          <a:blip r:embed="rId2"/>
          <a:stretch/>
        </p:blipFill>
        <p:spPr>
          <a:xfrm>
            <a:off x="2896920" y="0"/>
            <a:ext cx="2818080" cy="2123640"/>
          </a:xfrm>
          <a:prstGeom prst="rect">
            <a:avLst/>
          </a:prstGeom>
          <a:ln w="0">
            <a:noFill/>
          </a:ln>
        </p:spPr>
      </p:pic>
      <p:pic>
        <p:nvPicPr>
          <p:cNvPr id="21" name="" descr=""/>
          <p:cNvPicPr/>
          <p:nvPr/>
        </p:nvPicPr>
        <p:blipFill>
          <a:blip r:embed="rId3"/>
          <a:stretch/>
        </p:blipFill>
        <p:spPr>
          <a:xfrm>
            <a:off x="3477600" y="2527200"/>
            <a:ext cx="2919960" cy="2062800"/>
          </a:xfrm>
          <a:prstGeom prst="rect">
            <a:avLst/>
          </a:prstGeom>
          <a:ln w="0">
            <a:noFill/>
          </a:ln>
        </p:spPr>
      </p:pic>
      <p:sp>
        <p:nvSpPr>
          <p:cNvPr id="22" name=""/>
          <p:cNvSpPr/>
          <p:nvPr/>
        </p:nvSpPr>
        <p:spPr>
          <a:xfrm>
            <a:off x="2617560" y="914400"/>
            <a:ext cx="27936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" name="" descr=""/>
          <p:cNvPicPr/>
          <p:nvPr/>
        </p:nvPicPr>
        <p:blipFill>
          <a:blip r:embed="rId4"/>
          <a:stretch/>
        </p:blipFill>
        <p:spPr>
          <a:xfrm>
            <a:off x="0" y="2514600"/>
            <a:ext cx="3107880" cy="2057400"/>
          </a:xfrm>
          <a:prstGeom prst="rect">
            <a:avLst/>
          </a:prstGeom>
          <a:ln w="0">
            <a:noFill/>
          </a:ln>
        </p:spPr>
      </p:pic>
      <p:pic>
        <p:nvPicPr>
          <p:cNvPr id="24" name="" descr=""/>
          <p:cNvPicPr/>
          <p:nvPr/>
        </p:nvPicPr>
        <p:blipFill>
          <a:blip r:embed="rId5"/>
          <a:stretch/>
        </p:blipFill>
        <p:spPr>
          <a:xfrm>
            <a:off x="1143000" y="2290680"/>
            <a:ext cx="1143000" cy="187920"/>
          </a:xfrm>
          <a:prstGeom prst="rect">
            <a:avLst/>
          </a:prstGeom>
          <a:ln w="0">
            <a:noFill/>
          </a:ln>
        </p:spPr>
      </p:pic>
      <p:pic>
        <p:nvPicPr>
          <p:cNvPr id="25" name="" descr=""/>
          <p:cNvPicPr/>
          <p:nvPr/>
        </p:nvPicPr>
        <p:blipFill>
          <a:blip r:embed="rId6"/>
          <a:stretch/>
        </p:blipFill>
        <p:spPr>
          <a:xfrm>
            <a:off x="6737400" y="2527200"/>
            <a:ext cx="3345840" cy="2093400"/>
          </a:xfrm>
          <a:prstGeom prst="rect">
            <a:avLst/>
          </a:prstGeom>
          <a:ln w="0">
            <a:noFill/>
          </a:ln>
        </p:spPr>
      </p:pic>
      <p:pic>
        <p:nvPicPr>
          <p:cNvPr id="26" name="" descr=""/>
          <p:cNvPicPr/>
          <p:nvPr/>
        </p:nvPicPr>
        <p:blipFill>
          <a:blip r:embed="rId7"/>
          <a:stretch/>
        </p:blipFill>
        <p:spPr>
          <a:xfrm>
            <a:off x="7808400" y="2322000"/>
            <a:ext cx="1252080" cy="184320"/>
          </a:xfrm>
          <a:prstGeom prst="rect">
            <a:avLst/>
          </a:prstGeom>
          <a:ln w="0">
            <a:noFill/>
          </a:ln>
        </p:spPr>
      </p:pic>
      <p:sp>
        <p:nvSpPr>
          <p:cNvPr id="27" name=""/>
          <p:cNvSpPr/>
          <p:nvPr/>
        </p:nvSpPr>
        <p:spPr>
          <a:xfrm flipH="1">
            <a:off x="3107880" y="3657600"/>
            <a:ext cx="36972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"/>
          <p:cNvSpPr/>
          <p:nvPr/>
        </p:nvSpPr>
        <p:spPr>
          <a:xfrm>
            <a:off x="6400800" y="3657600"/>
            <a:ext cx="3366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" descr=""/>
          <p:cNvPicPr/>
          <p:nvPr/>
        </p:nvPicPr>
        <p:blipFill>
          <a:blip r:embed="rId1"/>
          <a:stretch/>
        </p:blipFill>
        <p:spPr>
          <a:xfrm>
            <a:off x="6015600" y="1371600"/>
            <a:ext cx="3128400" cy="3928680"/>
          </a:xfrm>
          <a:prstGeom prst="rect">
            <a:avLst/>
          </a:prstGeom>
          <a:ln w="0">
            <a:noFill/>
          </a:ln>
        </p:spPr>
      </p:pic>
      <p:pic>
        <p:nvPicPr>
          <p:cNvPr id="30" name="" descr=""/>
          <p:cNvPicPr/>
          <p:nvPr/>
        </p:nvPicPr>
        <p:blipFill>
          <a:blip r:embed="rId2"/>
          <a:stretch/>
        </p:blipFill>
        <p:spPr>
          <a:xfrm>
            <a:off x="6858000" y="878400"/>
            <a:ext cx="1252080" cy="184320"/>
          </a:xfrm>
          <a:prstGeom prst="rect">
            <a:avLst/>
          </a:prstGeom>
          <a:ln w="0">
            <a:noFill/>
          </a:ln>
        </p:spPr>
      </p:pic>
      <p:pic>
        <p:nvPicPr>
          <p:cNvPr id="31" name="" descr=""/>
          <p:cNvPicPr/>
          <p:nvPr/>
        </p:nvPicPr>
        <p:blipFill>
          <a:blip r:embed="rId3"/>
          <a:stretch/>
        </p:blipFill>
        <p:spPr>
          <a:xfrm>
            <a:off x="6629400" y="1090080"/>
            <a:ext cx="1875960" cy="175680"/>
          </a:xfrm>
          <a:prstGeom prst="rect">
            <a:avLst/>
          </a:prstGeom>
          <a:ln w="0">
            <a:noFill/>
          </a:ln>
        </p:spPr>
      </p:pic>
      <p:pic>
        <p:nvPicPr>
          <p:cNvPr id="32" name="" descr=""/>
          <p:cNvPicPr/>
          <p:nvPr/>
        </p:nvPicPr>
        <p:blipFill>
          <a:blip r:embed="rId4"/>
          <a:stretch/>
        </p:blipFill>
        <p:spPr>
          <a:xfrm>
            <a:off x="1371600" y="1371600"/>
            <a:ext cx="3066480" cy="3935880"/>
          </a:xfrm>
          <a:prstGeom prst="rect">
            <a:avLst/>
          </a:prstGeom>
          <a:ln w="0">
            <a:noFill/>
          </a:ln>
        </p:spPr>
      </p:pic>
      <p:pic>
        <p:nvPicPr>
          <p:cNvPr id="33" name="" descr=""/>
          <p:cNvPicPr/>
          <p:nvPr/>
        </p:nvPicPr>
        <p:blipFill>
          <a:blip r:embed="rId5"/>
          <a:stretch/>
        </p:blipFill>
        <p:spPr>
          <a:xfrm>
            <a:off x="2442600" y="873720"/>
            <a:ext cx="1143000" cy="187920"/>
          </a:xfrm>
          <a:prstGeom prst="rect">
            <a:avLst/>
          </a:prstGeom>
          <a:ln w="0">
            <a:noFill/>
          </a:ln>
        </p:spPr>
      </p:pic>
      <p:pic>
        <p:nvPicPr>
          <p:cNvPr id="34" name="" descr=""/>
          <p:cNvPicPr/>
          <p:nvPr/>
        </p:nvPicPr>
        <p:blipFill>
          <a:blip r:embed="rId6"/>
          <a:stretch/>
        </p:blipFill>
        <p:spPr>
          <a:xfrm>
            <a:off x="6629760" y="1090080"/>
            <a:ext cx="1875960" cy="175680"/>
          </a:xfrm>
          <a:prstGeom prst="rect">
            <a:avLst/>
          </a:prstGeom>
          <a:ln w="0">
            <a:noFill/>
          </a:ln>
        </p:spPr>
      </p:pic>
      <p:pic>
        <p:nvPicPr>
          <p:cNvPr id="35" name="" descr=""/>
          <p:cNvPicPr/>
          <p:nvPr/>
        </p:nvPicPr>
        <p:blipFill>
          <a:blip r:embed="rId7"/>
          <a:stretch/>
        </p:blipFill>
        <p:spPr>
          <a:xfrm>
            <a:off x="6630120" y="1090080"/>
            <a:ext cx="1875960" cy="175680"/>
          </a:xfrm>
          <a:prstGeom prst="rect">
            <a:avLst/>
          </a:prstGeom>
          <a:ln w="0">
            <a:noFill/>
          </a:ln>
        </p:spPr>
      </p:pic>
      <p:pic>
        <p:nvPicPr>
          <p:cNvPr id="36" name="" descr=""/>
          <p:cNvPicPr/>
          <p:nvPr/>
        </p:nvPicPr>
        <p:blipFill>
          <a:blip r:embed="rId8"/>
          <a:stretch/>
        </p:blipFill>
        <p:spPr>
          <a:xfrm>
            <a:off x="2057400" y="1083600"/>
            <a:ext cx="1885320" cy="25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 descr=""/>
          <p:cNvPicPr/>
          <p:nvPr/>
        </p:nvPicPr>
        <p:blipFill>
          <a:blip r:embed="rId1"/>
          <a:stretch/>
        </p:blipFill>
        <p:spPr>
          <a:xfrm>
            <a:off x="2514600" y="1893600"/>
            <a:ext cx="3997440" cy="849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" descr=""/>
          <p:cNvPicPr/>
          <p:nvPr/>
        </p:nvPicPr>
        <p:blipFill>
          <a:blip r:embed="rId1"/>
          <a:stretch/>
        </p:blipFill>
        <p:spPr>
          <a:xfrm>
            <a:off x="581760" y="32760"/>
            <a:ext cx="2726640" cy="460440"/>
          </a:xfrm>
          <a:prstGeom prst="rect">
            <a:avLst/>
          </a:prstGeom>
          <a:ln w="0">
            <a:noFill/>
          </a:ln>
        </p:spPr>
      </p:pic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457200" y="1839600"/>
            <a:ext cx="2971800" cy="880920"/>
          </a:xfrm>
          <a:prstGeom prst="rect">
            <a:avLst/>
          </a:prstGeom>
          <a:ln w="0"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1143000" y="1310400"/>
            <a:ext cx="1760040" cy="379800"/>
          </a:xfrm>
          <a:prstGeom prst="rect">
            <a:avLst/>
          </a:prstGeom>
          <a:ln w="0">
            <a:noFill/>
          </a:ln>
        </p:spPr>
      </p:pic>
      <p:pic>
        <p:nvPicPr>
          <p:cNvPr id="41" name="" descr=""/>
          <p:cNvPicPr/>
          <p:nvPr/>
        </p:nvPicPr>
        <p:blipFill>
          <a:blip r:embed="rId4"/>
          <a:stretch/>
        </p:blipFill>
        <p:spPr>
          <a:xfrm>
            <a:off x="1071000" y="3710160"/>
            <a:ext cx="1600200" cy="404640"/>
          </a:xfrm>
          <a:prstGeom prst="rect">
            <a:avLst/>
          </a:prstGeom>
          <a:ln w="0">
            <a:noFill/>
          </a:ln>
        </p:spPr>
      </p:pic>
      <p:pic>
        <p:nvPicPr>
          <p:cNvPr id="42" name="" descr=""/>
          <p:cNvPicPr/>
          <p:nvPr/>
        </p:nvPicPr>
        <p:blipFill>
          <a:blip r:embed="rId5"/>
          <a:stretch/>
        </p:blipFill>
        <p:spPr>
          <a:xfrm>
            <a:off x="295920" y="4258080"/>
            <a:ext cx="3133080" cy="771120"/>
          </a:xfrm>
          <a:prstGeom prst="rect">
            <a:avLst/>
          </a:prstGeom>
          <a:ln w="0">
            <a:noFill/>
          </a:ln>
        </p:spPr>
      </p:pic>
      <p:pic>
        <p:nvPicPr>
          <p:cNvPr id="43" name="" descr=""/>
          <p:cNvPicPr/>
          <p:nvPr/>
        </p:nvPicPr>
        <p:blipFill>
          <a:blip r:embed="rId6"/>
          <a:stretch/>
        </p:blipFill>
        <p:spPr>
          <a:xfrm>
            <a:off x="4114800" y="36000"/>
            <a:ext cx="2432160" cy="457200"/>
          </a:xfrm>
          <a:prstGeom prst="rect">
            <a:avLst/>
          </a:prstGeom>
          <a:ln w="0">
            <a:noFill/>
          </a:ln>
        </p:spPr>
      </p:pic>
      <p:pic>
        <p:nvPicPr>
          <p:cNvPr id="44" name="" descr=""/>
          <p:cNvPicPr/>
          <p:nvPr/>
        </p:nvPicPr>
        <p:blipFill>
          <a:blip r:embed="rId7"/>
          <a:stretch/>
        </p:blipFill>
        <p:spPr>
          <a:xfrm>
            <a:off x="3999240" y="1946880"/>
            <a:ext cx="2858760" cy="829080"/>
          </a:xfrm>
          <a:prstGeom prst="rect">
            <a:avLst/>
          </a:prstGeom>
          <a:ln w="0">
            <a:noFill/>
          </a:ln>
        </p:spPr>
      </p:pic>
      <p:pic>
        <p:nvPicPr>
          <p:cNvPr id="45" name="" descr=""/>
          <p:cNvPicPr/>
          <p:nvPr/>
        </p:nvPicPr>
        <p:blipFill>
          <a:blip r:embed="rId8"/>
          <a:stretch/>
        </p:blipFill>
        <p:spPr>
          <a:xfrm>
            <a:off x="4572000" y="1443600"/>
            <a:ext cx="1709280" cy="329400"/>
          </a:xfrm>
          <a:prstGeom prst="rect">
            <a:avLst/>
          </a:prstGeom>
          <a:ln w="0">
            <a:noFill/>
          </a:ln>
        </p:spPr>
      </p:pic>
      <p:pic>
        <p:nvPicPr>
          <p:cNvPr id="46" name="" descr=""/>
          <p:cNvPicPr/>
          <p:nvPr/>
        </p:nvPicPr>
        <p:blipFill>
          <a:blip r:embed="rId9"/>
          <a:stretch/>
        </p:blipFill>
        <p:spPr>
          <a:xfrm>
            <a:off x="4006800" y="4239000"/>
            <a:ext cx="2837880" cy="790200"/>
          </a:xfrm>
          <a:prstGeom prst="rect">
            <a:avLst/>
          </a:prstGeom>
          <a:ln w="0">
            <a:noFill/>
          </a:ln>
        </p:spPr>
      </p:pic>
      <p:pic>
        <p:nvPicPr>
          <p:cNvPr id="47" name="" descr=""/>
          <p:cNvPicPr/>
          <p:nvPr/>
        </p:nvPicPr>
        <p:blipFill>
          <a:blip r:embed="rId10"/>
          <a:stretch/>
        </p:blipFill>
        <p:spPr>
          <a:xfrm>
            <a:off x="4613400" y="3758040"/>
            <a:ext cx="1594800" cy="356760"/>
          </a:xfrm>
          <a:prstGeom prst="rect">
            <a:avLst/>
          </a:prstGeom>
          <a:ln w="0">
            <a:noFill/>
          </a:ln>
        </p:spPr>
      </p:pic>
      <p:pic>
        <p:nvPicPr>
          <p:cNvPr id="48" name="" descr=""/>
          <p:cNvPicPr/>
          <p:nvPr/>
        </p:nvPicPr>
        <p:blipFill>
          <a:blip r:embed="rId11"/>
          <a:stretch/>
        </p:blipFill>
        <p:spPr>
          <a:xfrm>
            <a:off x="7400880" y="0"/>
            <a:ext cx="2428920" cy="457200"/>
          </a:xfrm>
          <a:prstGeom prst="rect">
            <a:avLst/>
          </a:prstGeom>
          <a:ln w="0">
            <a:noFill/>
          </a:ln>
        </p:spPr>
      </p:pic>
      <p:pic>
        <p:nvPicPr>
          <p:cNvPr id="49" name="" descr=""/>
          <p:cNvPicPr/>
          <p:nvPr/>
        </p:nvPicPr>
        <p:blipFill>
          <a:blip r:embed="rId12"/>
          <a:stretch/>
        </p:blipFill>
        <p:spPr>
          <a:xfrm>
            <a:off x="7772400" y="1481760"/>
            <a:ext cx="1828800" cy="307800"/>
          </a:xfrm>
          <a:prstGeom prst="rect">
            <a:avLst/>
          </a:prstGeom>
          <a:ln w="0">
            <a:noFill/>
          </a:ln>
        </p:spPr>
      </p:pic>
      <p:pic>
        <p:nvPicPr>
          <p:cNvPr id="50" name="" descr=""/>
          <p:cNvPicPr/>
          <p:nvPr/>
        </p:nvPicPr>
        <p:blipFill>
          <a:blip r:embed="rId13"/>
          <a:stretch/>
        </p:blipFill>
        <p:spPr>
          <a:xfrm>
            <a:off x="7243200" y="1983600"/>
            <a:ext cx="2741760" cy="759600"/>
          </a:xfrm>
          <a:prstGeom prst="rect">
            <a:avLst/>
          </a:prstGeom>
          <a:ln w="0">
            <a:noFill/>
          </a:ln>
        </p:spPr>
      </p:pic>
      <p:pic>
        <p:nvPicPr>
          <p:cNvPr id="51" name="" descr=""/>
          <p:cNvPicPr/>
          <p:nvPr/>
        </p:nvPicPr>
        <p:blipFill>
          <a:blip r:embed="rId14"/>
          <a:stretch/>
        </p:blipFill>
        <p:spPr>
          <a:xfrm>
            <a:off x="7772400" y="3829680"/>
            <a:ext cx="1613880" cy="285120"/>
          </a:xfrm>
          <a:prstGeom prst="rect">
            <a:avLst/>
          </a:prstGeom>
          <a:ln w="0">
            <a:noFill/>
          </a:ln>
        </p:spPr>
      </p:pic>
      <p:pic>
        <p:nvPicPr>
          <p:cNvPr id="52" name="" descr=""/>
          <p:cNvPicPr/>
          <p:nvPr/>
        </p:nvPicPr>
        <p:blipFill>
          <a:blip r:embed="rId15"/>
          <a:stretch/>
        </p:blipFill>
        <p:spPr>
          <a:xfrm>
            <a:off x="7480800" y="4235400"/>
            <a:ext cx="2457000" cy="757800"/>
          </a:xfrm>
          <a:prstGeom prst="rect">
            <a:avLst/>
          </a:prstGeom>
          <a:ln w="0">
            <a:noFill/>
          </a:ln>
        </p:spPr>
      </p:pic>
      <p:sp>
        <p:nvSpPr>
          <p:cNvPr id="53" name=""/>
          <p:cNvSpPr/>
          <p:nvPr/>
        </p:nvSpPr>
        <p:spPr>
          <a:xfrm>
            <a:off x="1828800" y="457200"/>
            <a:ext cx="0" cy="8784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>
            <a:off x="1828800" y="2795760"/>
            <a:ext cx="0" cy="9144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5257800" y="493200"/>
            <a:ext cx="0" cy="9504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5257800" y="2743200"/>
            <a:ext cx="0" cy="10148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8686800" y="457200"/>
            <a:ext cx="0" cy="10245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8659800" y="2856960"/>
            <a:ext cx="0" cy="9144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235440" y="3969000"/>
            <a:ext cx="6285960" cy="1513800"/>
          </a:xfrm>
          <a:prstGeom prst="rect">
            <a:avLst/>
          </a:prstGeom>
          <a:ln w="0">
            <a:noFill/>
          </a:ln>
        </p:spPr>
      </p:pic>
      <p:pic>
        <p:nvPicPr>
          <p:cNvPr id="60" name="" descr=""/>
          <p:cNvPicPr/>
          <p:nvPr/>
        </p:nvPicPr>
        <p:blipFill>
          <a:blip r:embed="rId2"/>
          <a:stretch/>
        </p:blipFill>
        <p:spPr>
          <a:xfrm>
            <a:off x="228600" y="124200"/>
            <a:ext cx="6795720" cy="1018800"/>
          </a:xfrm>
          <a:prstGeom prst="rect">
            <a:avLst/>
          </a:prstGeom>
          <a:ln w="0">
            <a:noFill/>
          </a:ln>
        </p:spPr>
      </p:pic>
      <p:pic>
        <p:nvPicPr>
          <p:cNvPr id="61" name="" descr=""/>
          <p:cNvPicPr/>
          <p:nvPr/>
        </p:nvPicPr>
        <p:blipFill>
          <a:blip r:embed="rId3"/>
          <a:stretch/>
        </p:blipFill>
        <p:spPr>
          <a:xfrm>
            <a:off x="228600" y="1329120"/>
            <a:ext cx="6695640" cy="1185480"/>
          </a:xfrm>
          <a:prstGeom prst="rect">
            <a:avLst/>
          </a:prstGeom>
          <a:ln w="0">
            <a:noFill/>
          </a:ln>
        </p:spPr>
      </p:pic>
      <p:pic>
        <p:nvPicPr>
          <p:cNvPr id="62" name="" descr=""/>
          <p:cNvPicPr/>
          <p:nvPr/>
        </p:nvPicPr>
        <p:blipFill>
          <a:blip r:embed="rId4"/>
          <a:stretch/>
        </p:blipFill>
        <p:spPr>
          <a:xfrm>
            <a:off x="228600" y="2676960"/>
            <a:ext cx="6828840" cy="120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</TotalTime>
  <Application>PPT_Plus/1.0.0.0$Windows_X86_64 LibreOffice_project/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2024-09-12T11:27:41Z</dcterms:created>
  <dc:creator/>
  <dc:description/>
  <dc:language>en-US</dc:language>
  <cp:lastModifiedBy/>
  <dcterms:modified xsi:type="dcterms:W3CDTF">2024-09-12T19:39:33Z</dcterms:modified>
  <cp:revision>8</cp:revision>
  <dc:subject/>
  <dc:title/>
</cp:coreProperties>
</file>