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/>
          <a:lstStyle/>
          <a:p>
            <a:fld id="{F3EF3F7F-EB46-4D56-91EA-6AE83A106B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5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5600" y="471201"/>
            <a:ext cx="9292651" cy="52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5600" y="1263397"/>
            <a:ext cx="9292651" cy="512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 dirty="0"/>
          </a:p>
        </p:txBody>
      </p:sp>
      <p:sp>
        <p:nvSpPr>
          <p:cNvPr id="5" name="Google Shape;80;p10">
            <a:extLst>
              <a:ext uri="{FF2B5EF4-FFF2-40B4-BE49-F238E27FC236}">
                <a16:creationId xmlns:a16="http://schemas.microsoft.com/office/drawing/2014/main" id="{0C3C63B2-5BC8-467B-A43D-AC3F31E6558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8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Kulim Park Light" pitchFamily="2" charset="0"/>
          <a:ea typeface="Kulim Park Light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44000">
              <a:schemeClr val="accent6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0603BE-340F-7EBE-81C2-972D5E3904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3000"/>
                </a:schemeClr>
              </a:gs>
              <a:gs pos="54000">
                <a:schemeClr val="tx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Google Shape;159;p8">
            <a:extLst>
              <a:ext uri="{FF2B5EF4-FFF2-40B4-BE49-F238E27FC236}">
                <a16:creationId xmlns:a16="http://schemas.microsoft.com/office/drawing/2014/main" id="{424C98F0-B2AF-2DA7-AFE8-1F50BA43BA67}"/>
              </a:ext>
            </a:extLst>
          </p:cNvPr>
          <p:cNvSpPr/>
          <p:nvPr/>
        </p:nvSpPr>
        <p:spPr>
          <a:xfrm>
            <a:off x="5201471" y="1203334"/>
            <a:ext cx="395221" cy="308052"/>
          </a:xfrm>
          <a:custGeom>
            <a:avLst/>
            <a:gdLst/>
            <a:ahLst/>
            <a:cxnLst/>
            <a:rect l="l" t="t" r="r" b="b"/>
            <a:pathLst>
              <a:path w="6674" h="5202" extrusionOk="0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94;p8">
            <a:extLst>
              <a:ext uri="{FF2B5EF4-FFF2-40B4-BE49-F238E27FC236}">
                <a16:creationId xmlns:a16="http://schemas.microsoft.com/office/drawing/2014/main" id="{95E5E07E-30EF-4DAC-9779-2D726267647C}"/>
              </a:ext>
            </a:extLst>
          </p:cNvPr>
          <p:cNvSpPr/>
          <p:nvPr/>
        </p:nvSpPr>
        <p:spPr>
          <a:xfrm>
            <a:off x="7523765" y="1225422"/>
            <a:ext cx="351104" cy="263876"/>
          </a:xfrm>
          <a:custGeom>
            <a:avLst/>
            <a:gdLst/>
            <a:ahLst/>
            <a:cxnLst/>
            <a:rect l="l" t="t" r="r" b="b"/>
            <a:pathLst>
              <a:path w="5929" h="4456" extrusionOk="0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9;p8">
            <a:extLst>
              <a:ext uri="{FF2B5EF4-FFF2-40B4-BE49-F238E27FC236}">
                <a16:creationId xmlns:a16="http://schemas.microsoft.com/office/drawing/2014/main" id="{0D0A59A4-ECD3-D470-464F-E4B79E08DCE0}"/>
              </a:ext>
            </a:extLst>
          </p:cNvPr>
          <p:cNvSpPr/>
          <p:nvPr/>
        </p:nvSpPr>
        <p:spPr>
          <a:xfrm>
            <a:off x="9778792" y="1181127"/>
            <a:ext cx="397881" cy="352464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8;p7">
            <a:extLst>
              <a:ext uri="{FF2B5EF4-FFF2-40B4-BE49-F238E27FC236}">
                <a16:creationId xmlns:a16="http://schemas.microsoft.com/office/drawing/2014/main" id="{8AA7CFAE-B068-F8F2-6A88-325710D97D7C}"/>
              </a:ext>
            </a:extLst>
          </p:cNvPr>
          <p:cNvSpPr/>
          <p:nvPr/>
        </p:nvSpPr>
        <p:spPr>
          <a:xfrm>
            <a:off x="508163" y="1202705"/>
            <a:ext cx="441280" cy="309311"/>
          </a:xfrm>
          <a:custGeom>
            <a:avLst/>
            <a:gdLst/>
            <a:ahLst/>
            <a:cxnLst/>
            <a:rect l="l" t="t" r="r" b="b"/>
            <a:pathLst>
              <a:path w="7420" h="5201" extrusionOk="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4D221-D6D8-74B9-7531-16FD190FD648}"/>
              </a:ext>
            </a:extLst>
          </p:cNvPr>
          <p:cNvSpPr/>
          <p:nvPr/>
        </p:nvSpPr>
        <p:spPr>
          <a:xfrm>
            <a:off x="351131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3D470-0E0A-5A0A-C1D5-D6DE743CF383}"/>
              </a:ext>
            </a:extLst>
          </p:cNvPr>
          <p:cNvSpPr/>
          <p:nvPr/>
        </p:nvSpPr>
        <p:spPr>
          <a:xfrm>
            <a:off x="9665819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A4479-0DA9-C29D-528D-06450DCF57E5}"/>
              </a:ext>
            </a:extLst>
          </p:cNvPr>
          <p:cNvSpPr/>
          <p:nvPr/>
        </p:nvSpPr>
        <p:spPr>
          <a:xfrm>
            <a:off x="7337147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42116-1C11-AA0A-9FB5-0F0C2F0AB9C5}"/>
              </a:ext>
            </a:extLst>
          </p:cNvPr>
          <p:cNvSpPr/>
          <p:nvPr/>
        </p:nvSpPr>
        <p:spPr>
          <a:xfrm>
            <a:off x="5008475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A655E-3933-CAF9-432F-2DA285C4E4BC}"/>
              </a:ext>
            </a:extLst>
          </p:cNvPr>
          <p:cNvSpPr/>
          <p:nvPr/>
        </p:nvSpPr>
        <p:spPr>
          <a:xfrm>
            <a:off x="2679803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3807-8760-6AE8-AA12-4975ED294DEA}"/>
              </a:ext>
            </a:extLst>
          </p:cNvPr>
          <p:cNvSpPr/>
          <p:nvPr/>
        </p:nvSpPr>
        <p:spPr>
          <a:xfrm>
            <a:off x="351131" y="1859037"/>
            <a:ext cx="2175052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296DE8-E76B-887B-1C74-8690B53AE433}"/>
              </a:ext>
            </a:extLst>
          </p:cNvPr>
          <p:cNvSpPr/>
          <p:nvPr/>
        </p:nvSpPr>
        <p:spPr>
          <a:xfrm>
            <a:off x="2677212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7CB6BB-8043-B8DD-D617-7264EF8CF127}"/>
              </a:ext>
            </a:extLst>
          </p:cNvPr>
          <p:cNvSpPr/>
          <p:nvPr/>
        </p:nvSpPr>
        <p:spPr>
          <a:xfrm>
            <a:off x="7331966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7262D7-3C27-DDDF-C985-B83AC6A0EA82}"/>
              </a:ext>
            </a:extLst>
          </p:cNvPr>
          <p:cNvSpPr/>
          <p:nvPr/>
        </p:nvSpPr>
        <p:spPr>
          <a:xfrm>
            <a:off x="7331966" y="4320547"/>
            <a:ext cx="4503725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BE7F18-C794-59C2-38F0-C2ABE0035086}"/>
              </a:ext>
            </a:extLst>
          </p:cNvPr>
          <p:cNvSpPr/>
          <p:nvPr/>
        </p:nvSpPr>
        <p:spPr>
          <a:xfrm>
            <a:off x="351130" y="4320547"/>
            <a:ext cx="6832396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4E66-BBCF-DAAD-E54A-DACF7E27DF8B}"/>
              </a:ext>
            </a:extLst>
          </p:cNvPr>
          <p:cNvSpPr/>
          <p:nvPr/>
        </p:nvSpPr>
        <p:spPr>
          <a:xfrm>
            <a:off x="351130" y="94226"/>
            <a:ext cx="11484561" cy="69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21917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Car Sales Dashboard</a:t>
            </a:r>
            <a:endParaRPr lang="es-ES" sz="2667" kern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9308AF-F00D-8872-2A56-8E493618B825}"/>
              </a:ext>
            </a:extLst>
          </p:cNvPr>
          <p:cNvCxnSpPr>
            <a:cxnSpLocks/>
          </p:cNvCxnSpPr>
          <p:nvPr/>
        </p:nvCxnSpPr>
        <p:spPr>
          <a:xfrm>
            <a:off x="351130" y="801517"/>
            <a:ext cx="299111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62;p7">
            <a:extLst>
              <a:ext uri="{FF2B5EF4-FFF2-40B4-BE49-F238E27FC236}">
                <a16:creationId xmlns:a16="http://schemas.microsoft.com/office/drawing/2014/main" id="{2184BEF7-7482-2A5F-CB9A-D5990D6F7308}"/>
              </a:ext>
            </a:extLst>
          </p:cNvPr>
          <p:cNvSpPr/>
          <p:nvPr/>
        </p:nvSpPr>
        <p:spPr>
          <a:xfrm>
            <a:off x="2876517" y="1181085"/>
            <a:ext cx="374732" cy="352551"/>
          </a:xfrm>
          <a:custGeom>
            <a:avLst/>
            <a:gdLst/>
            <a:ahLst/>
            <a:cxnLst/>
            <a:rect l="l" t="t" r="r" b="b"/>
            <a:pathLst>
              <a:path w="6301" h="5928" extrusionOk="0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Exodus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012E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Kulim Park</vt:lpstr>
      <vt:lpstr>Kulim Park Light</vt:lpstr>
      <vt:lpstr>Segoe UI</vt:lpstr>
      <vt:lpstr>Gregory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Tarcisio Filho</dc:creator>
  <cp:lastModifiedBy>Amer Farooq  (BESE-25)</cp:lastModifiedBy>
  <cp:revision>10</cp:revision>
  <dcterms:created xsi:type="dcterms:W3CDTF">2023-05-09T14:04:50Z</dcterms:created>
  <dcterms:modified xsi:type="dcterms:W3CDTF">2024-01-31T08:02:40Z</dcterms:modified>
</cp:coreProperties>
</file>