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nton"/>
      <p:regular r:id="rId28"/>
    </p:embeddedFont>
    <p:embeddedFont>
      <p:font typeface="Catamaran"/>
      <p:regular r:id="rId29"/>
      <p:bold r:id="rId30"/>
    </p:embeddedFont>
    <p:embeddedFont>
      <p:font typeface="Bebas Neue"/>
      <p:regular r:id="rId31"/>
    </p:embeddedFont>
    <p:embeddedFont>
      <p:font typeface="DM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9D56B3-3829-481F-BA2B-26A25F1804AD}">
  <a:tblStyle styleId="{D89D56B3-3829-481F-BA2B-26A25F1804A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nton-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tamara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Catamaran-bold.fntdata"/><Relationship Id="rId11" Type="http://schemas.openxmlformats.org/officeDocument/2006/relationships/slide" Target="slides/slide6.xml"/><Relationship Id="rId33" Type="http://schemas.openxmlformats.org/officeDocument/2006/relationships/font" Target="fonts/DMSans-bold.fntdata"/><Relationship Id="rId10" Type="http://schemas.openxmlformats.org/officeDocument/2006/relationships/slide" Target="slides/slide5.xml"/><Relationship Id="rId32" Type="http://schemas.openxmlformats.org/officeDocument/2006/relationships/font" Target="fonts/DMSans-regular.fntdata"/><Relationship Id="rId13" Type="http://schemas.openxmlformats.org/officeDocument/2006/relationships/slide" Target="slides/slide8.xml"/><Relationship Id="rId35" Type="http://schemas.openxmlformats.org/officeDocument/2006/relationships/font" Target="fonts/DMSans-boldItalic.fntdata"/><Relationship Id="rId12" Type="http://schemas.openxmlformats.org/officeDocument/2006/relationships/slide" Target="slides/slide7.xml"/><Relationship Id="rId34" Type="http://schemas.openxmlformats.org/officeDocument/2006/relationships/font" Target="fonts/DM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2"/>
          <p:cNvGrpSpPr/>
          <p:nvPr/>
        </p:nvGrpSpPr>
        <p:grpSpPr>
          <a:xfrm flipH="1" rot="10800000">
            <a:off x="945475" y="3635250"/>
            <a:ext cx="2699775" cy="2633450"/>
            <a:chOff x="661125" y="2751225"/>
            <a:chExt cx="2699775" cy="2633450"/>
          </a:xfrm>
        </p:grpSpPr>
        <p:sp>
          <p:nvSpPr>
            <p:cNvPr id="11" name="Google Shape;11;p2"/>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
          <p:cNvGrpSpPr/>
          <p:nvPr/>
        </p:nvGrpSpPr>
        <p:grpSpPr>
          <a:xfrm rot="10800000">
            <a:off x="6915345" y="-13"/>
            <a:ext cx="1548637" cy="3324214"/>
            <a:chOff x="5452016" y="2824589"/>
            <a:chExt cx="689908" cy="1480917"/>
          </a:xfrm>
        </p:grpSpPr>
        <p:sp>
          <p:nvSpPr>
            <p:cNvPr id="41" name="Google Shape;41;p2"/>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2"/>
          <p:cNvGrpSpPr/>
          <p:nvPr/>
        </p:nvGrpSpPr>
        <p:grpSpPr>
          <a:xfrm rot="-5400000">
            <a:off x="7189311" y="2653816"/>
            <a:ext cx="298167" cy="3611351"/>
            <a:chOff x="9" y="2835115"/>
            <a:chExt cx="134668" cy="1631070"/>
          </a:xfrm>
        </p:grpSpPr>
        <p:sp>
          <p:nvSpPr>
            <p:cNvPr id="55" name="Google Shape;55;p2"/>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
          <p:cNvSpPr txBox="1"/>
          <p:nvPr>
            <p:ph type="ctrTitle"/>
          </p:nvPr>
        </p:nvSpPr>
        <p:spPr>
          <a:xfrm>
            <a:off x="713225" y="835700"/>
            <a:ext cx="5243700" cy="171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0" name="Google Shape;60;p2"/>
          <p:cNvSpPr txBox="1"/>
          <p:nvPr>
            <p:ph idx="1" type="subTitle"/>
          </p:nvPr>
        </p:nvSpPr>
        <p:spPr>
          <a:xfrm>
            <a:off x="713225" y="2554100"/>
            <a:ext cx="5243700" cy="369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0" name="Shape 260"/>
        <p:cNvGrpSpPr/>
        <p:nvPr/>
      </p:nvGrpSpPr>
      <p:grpSpPr>
        <a:xfrm>
          <a:off x="0" y="0"/>
          <a:ext cx="0" cy="0"/>
          <a:chOff x="0" y="0"/>
          <a:chExt cx="0" cy="0"/>
        </a:xfrm>
      </p:grpSpPr>
      <p:sp>
        <p:nvSpPr>
          <p:cNvPr id="261" name="Google Shape;261;p1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p11"/>
          <p:cNvGrpSpPr/>
          <p:nvPr/>
        </p:nvGrpSpPr>
        <p:grpSpPr>
          <a:xfrm rot="5400000">
            <a:off x="1013602" y="2942922"/>
            <a:ext cx="894897" cy="2922107"/>
            <a:chOff x="6961407" y="2871131"/>
            <a:chExt cx="439278" cy="1434375"/>
          </a:xfrm>
        </p:grpSpPr>
        <p:sp>
          <p:nvSpPr>
            <p:cNvPr id="263" name="Google Shape;263;p11"/>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1"/>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1"/>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11"/>
          <p:cNvGrpSpPr/>
          <p:nvPr/>
        </p:nvGrpSpPr>
        <p:grpSpPr>
          <a:xfrm rot="-5400000">
            <a:off x="7956784" y="-950084"/>
            <a:ext cx="947980" cy="3517489"/>
            <a:chOff x="4128096" y="2589446"/>
            <a:chExt cx="465335" cy="1726630"/>
          </a:xfrm>
        </p:grpSpPr>
        <p:sp>
          <p:nvSpPr>
            <p:cNvPr id="271" name="Google Shape;271;p11"/>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1"/>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1"/>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1"/>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1"/>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1"/>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1"/>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1"/>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1"/>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1"/>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82" name="Shape 282"/>
        <p:cNvGrpSpPr/>
        <p:nvPr/>
      </p:nvGrpSpPr>
      <p:grpSpPr>
        <a:xfrm>
          <a:off x="0" y="0"/>
          <a:ext cx="0" cy="0"/>
          <a:chOff x="0" y="0"/>
          <a:chExt cx="0" cy="0"/>
        </a:xfrm>
      </p:grpSpPr>
      <p:sp>
        <p:nvSpPr>
          <p:cNvPr id="283" name="Google Shape;283;p1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12"/>
          <p:cNvGrpSpPr/>
          <p:nvPr/>
        </p:nvGrpSpPr>
        <p:grpSpPr>
          <a:xfrm rot="10800000">
            <a:off x="402247" y="-1174644"/>
            <a:ext cx="621972" cy="2700928"/>
            <a:chOff x="4792514" y="2979701"/>
            <a:chExt cx="305307" cy="1325804"/>
          </a:xfrm>
        </p:grpSpPr>
        <p:sp>
          <p:nvSpPr>
            <p:cNvPr id="285" name="Google Shape;285;p12"/>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2"/>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2"/>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2"/>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2"/>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12"/>
          <p:cNvGrpSpPr/>
          <p:nvPr/>
        </p:nvGrpSpPr>
        <p:grpSpPr>
          <a:xfrm>
            <a:off x="7456205" y="3275256"/>
            <a:ext cx="974557" cy="3164819"/>
            <a:chOff x="6278982" y="2751992"/>
            <a:chExt cx="478381" cy="1553514"/>
          </a:xfrm>
        </p:grpSpPr>
        <p:sp>
          <p:nvSpPr>
            <p:cNvPr id="291" name="Google Shape;291;p12"/>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2"/>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2"/>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2"/>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2"/>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2"/>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2"/>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2"/>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2"/>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4" name="Google Shape;64;p3"/>
          <p:cNvGrpSpPr/>
          <p:nvPr/>
        </p:nvGrpSpPr>
        <p:grpSpPr>
          <a:xfrm rot="5400000">
            <a:off x="1164816" y="3526193"/>
            <a:ext cx="209623" cy="2539087"/>
            <a:chOff x="9" y="2835115"/>
            <a:chExt cx="134668" cy="1631070"/>
          </a:xfrm>
        </p:grpSpPr>
        <p:sp>
          <p:nvSpPr>
            <p:cNvPr id="65" name="Google Shape;65;p3"/>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3"/>
          <p:cNvGrpSpPr/>
          <p:nvPr/>
        </p:nvGrpSpPr>
        <p:grpSpPr>
          <a:xfrm flipH="1" rot="-5400000">
            <a:off x="8202185" y="-679108"/>
            <a:ext cx="457159" cy="2310232"/>
            <a:chOff x="1015564" y="2912671"/>
            <a:chExt cx="276731" cy="1398446"/>
          </a:xfrm>
        </p:grpSpPr>
        <p:sp>
          <p:nvSpPr>
            <p:cNvPr id="70" name="Google Shape;70;p3"/>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4"/>
          <p:cNvGrpSpPr/>
          <p:nvPr/>
        </p:nvGrpSpPr>
        <p:grpSpPr>
          <a:xfrm rot="10800000">
            <a:off x="6929878" y="-12"/>
            <a:ext cx="1346494" cy="2890306"/>
            <a:chOff x="5452016" y="2824589"/>
            <a:chExt cx="689908" cy="1480917"/>
          </a:xfrm>
        </p:grpSpPr>
        <p:sp>
          <p:nvSpPr>
            <p:cNvPr id="78" name="Google Shape;78;p4"/>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4"/>
          <p:cNvGrpSpPr/>
          <p:nvPr/>
        </p:nvGrpSpPr>
        <p:grpSpPr>
          <a:xfrm>
            <a:off x="7730591" y="1737649"/>
            <a:ext cx="948058" cy="3405809"/>
            <a:chOff x="8623428" y="2586962"/>
            <a:chExt cx="478382" cy="1718544"/>
          </a:xfrm>
        </p:grpSpPr>
        <p:sp>
          <p:nvSpPr>
            <p:cNvPr id="92" name="Google Shape;92;p4"/>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4"/>
          <p:cNvGrpSpPr/>
          <p:nvPr/>
        </p:nvGrpSpPr>
        <p:grpSpPr>
          <a:xfrm flipH="1" rot="10800000">
            <a:off x="945475" y="3635300"/>
            <a:ext cx="2699775" cy="2633450"/>
            <a:chOff x="661125" y="2751225"/>
            <a:chExt cx="2699775" cy="2633450"/>
          </a:xfrm>
        </p:grpSpPr>
        <p:sp>
          <p:nvSpPr>
            <p:cNvPr id="104" name="Google Shape;104;p4"/>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4"/>
          <p:cNvSpPr txBox="1"/>
          <p:nvPr>
            <p:ph type="title"/>
          </p:nvPr>
        </p:nvSpPr>
        <p:spPr>
          <a:xfrm>
            <a:off x="713225" y="2109175"/>
            <a:ext cx="41217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4" name="Google Shape;134;p4"/>
          <p:cNvSpPr txBox="1"/>
          <p:nvPr>
            <p:ph idx="2" type="title"/>
          </p:nvPr>
        </p:nvSpPr>
        <p:spPr>
          <a:xfrm>
            <a:off x="713225" y="1155439"/>
            <a:ext cx="1135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5" name="Google Shape;135;p4"/>
          <p:cNvSpPr txBox="1"/>
          <p:nvPr>
            <p:ph idx="1" type="subTitle"/>
          </p:nvPr>
        </p:nvSpPr>
        <p:spPr>
          <a:xfrm>
            <a:off x="713225" y="2966593"/>
            <a:ext cx="4121700" cy="36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2">
    <p:spTree>
      <p:nvGrpSpPr>
        <p:cNvPr id="136" name="Shape 136"/>
        <p:cNvGrpSpPr/>
        <p:nvPr/>
      </p:nvGrpSpPr>
      <p:grpSpPr>
        <a:xfrm>
          <a:off x="0" y="0"/>
          <a:ext cx="0" cy="0"/>
          <a:chOff x="0" y="0"/>
          <a:chExt cx="0" cy="0"/>
        </a:xfrm>
      </p:grpSpPr>
      <p:sp>
        <p:nvSpPr>
          <p:cNvPr id="137" name="Google Shape;137;p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p5"/>
          <p:cNvGrpSpPr/>
          <p:nvPr/>
        </p:nvGrpSpPr>
        <p:grpSpPr>
          <a:xfrm>
            <a:off x="6288929" y="3163785"/>
            <a:ext cx="1202441" cy="2581090"/>
            <a:chOff x="5452016" y="2824589"/>
            <a:chExt cx="689908" cy="1480917"/>
          </a:xfrm>
        </p:grpSpPr>
        <p:sp>
          <p:nvSpPr>
            <p:cNvPr id="139" name="Google Shape;139;p5"/>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5"/>
          <p:cNvGrpSpPr/>
          <p:nvPr/>
        </p:nvGrpSpPr>
        <p:grpSpPr>
          <a:xfrm>
            <a:off x="7058925" y="1134426"/>
            <a:ext cx="3167541" cy="1717088"/>
            <a:chOff x="6561538" y="1197526"/>
            <a:chExt cx="3167541" cy="1717088"/>
          </a:xfrm>
        </p:grpSpPr>
        <p:grpSp>
          <p:nvGrpSpPr>
            <p:cNvPr id="153" name="Google Shape;153;p5"/>
            <p:cNvGrpSpPr/>
            <p:nvPr/>
          </p:nvGrpSpPr>
          <p:grpSpPr>
            <a:xfrm rot="-5400000">
              <a:off x="7662615" y="964074"/>
              <a:ext cx="849464" cy="3051617"/>
              <a:chOff x="8623428" y="2586962"/>
              <a:chExt cx="478382" cy="1718544"/>
            </a:xfrm>
          </p:grpSpPr>
          <p:sp>
            <p:nvSpPr>
              <p:cNvPr id="154" name="Google Shape;154;p5"/>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5"/>
            <p:cNvGrpSpPr/>
            <p:nvPr/>
          </p:nvGrpSpPr>
          <p:grpSpPr>
            <a:xfrm rot="-5400000">
              <a:off x="7782944" y="77685"/>
              <a:ext cx="826295" cy="3065975"/>
              <a:chOff x="4128096" y="2589446"/>
              <a:chExt cx="465335" cy="1726630"/>
            </a:xfrm>
          </p:grpSpPr>
          <p:sp>
            <p:nvSpPr>
              <p:cNvPr id="166" name="Google Shape;166;p5"/>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7" name="Google Shape;177;p5"/>
          <p:cNvSpPr txBox="1"/>
          <p:nvPr>
            <p:ph idx="1" type="subTitle"/>
          </p:nvPr>
        </p:nvSpPr>
        <p:spPr>
          <a:xfrm>
            <a:off x="720000" y="1722125"/>
            <a:ext cx="3951000" cy="21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sz="14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178" name="Google Shape;178;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79" name="Shape 179"/>
        <p:cNvGrpSpPr/>
        <p:nvPr/>
      </p:nvGrpSpPr>
      <p:grpSpPr>
        <a:xfrm>
          <a:off x="0" y="0"/>
          <a:ext cx="0" cy="0"/>
          <a:chOff x="0" y="0"/>
          <a:chExt cx="0" cy="0"/>
        </a:xfrm>
      </p:grpSpPr>
      <p:sp>
        <p:nvSpPr>
          <p:cNvPr id="180" name="Google Shape;180;p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6"/>
          <p:cNvGrpSpPr/>
          <p:nvPr/>
        </p:nvGrpSpPr>
        <p:grpSpPr>
          <a:xfrm rot="-5400000">
            <a:off x="7189326" y="2859975"/>
            <a:ext cx="764292" cy="3145047"/>
            <a:chOff x="426802" y="2674436"/>
            <a:chExt cx="397738" cy="1636681"/>
          </a:xfrm>
        </p:grpSpPr>
        <p:sp>
          <p:nvSpPr>
            <p:cNvPr id="182" name="Google Shape;182;p6"/>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6"/>
          <p:cNvGrpSpPr/>
          <p:nvPr/>
        </p:nvGrpSpPr>
        <p:grpSpPr>
          <a:xfrm rot="10800000">
            <a:off x="346036" y="-4"/>
            <a:ext cx="586679" cy="2547665"/>
            <a:chOff x="4792514" y="2979701"/>
            <a:chExt cx="305307" cy="1325804"/>
          </a:xfrm>
        </p:grpSpPr>
        <p:sp>
          <p:nvSpPr>
            <p:cNvPr id="190" name="Google Shape;190;p6"/>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6"/>
          <p:cNvSpPr txBox="1"/>
          <p:nvPr>
            <p:ph idx="1" type="subTitle"/>
          </p:nvPr>
        </p:nvSpPr>
        <p:spPr>
          <a:xfrm>
            <a:off x="720075"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 name="Google Shape;196;p6"/>
          <p:cNvSpPr txBox="1"/>
          <p:nvPr>
            <p:ph idx="2" type="subTitle"/>
          </p:nvPr>
        </p:nvSpPr>
        <p:spPr>
          <a:xfrm>
            <a:off x="3419293"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7" name="Google Shape;197;p6"/>
          <p:cNvSpPr txBox="1"/>
          <p:nvPr>
            <p:ph idx="3" type="subTitle"/>
          </p:nvPr>
        </p:nvSpPr>
        <p:spPr>
          <a:xfrm>
            <a:off x="6118519"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 name="Google Shape;198;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9" name="Google Shape;199;p6"/>
          <p:cNvSpPr txBox="1"/>
          <p:nvPr>
            <p:ph idx="4" type="subTitle"/>
          </p:nvPr>
        </p:nvSpPr>
        <p:spPr>
          <a:xfrm>
            <a:off x="720075"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0" name="Google Shape;200;p6"/>
          <p:cNvSpPr txBox="1"/>
          <p:nvPr>
            <p:ph idx="5" type="subTitle"/>
          </p:nvPr>
        </p:nvSpPr>
        <p:spPr>
          <a:xfrm>
            <a:off x="3419296"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1" name="Google Shape;201;p6"/>
          <p:cNvSpPr txBox="1"/>
          <p:nvPr>
            <p:ph idx="6" type="subTitle"/>
          </p:nvPr>
        </p:nvSpPr>
        <p:spPr>
          <a:xfrm>
            <a:off x="6118523"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2" name="Shape 202"/>
        <p:cNvGrpSpPr/>
        <p:nvPr/>
      </p:nvGrpSpPr>
      <p:grpSpPr>
        <a:xfrm>
          <a:off x="0" y="0"/>
          <a:ext cx="0" cy="0"/>
          <a:chOff x="0" y="0"/>
          <a:chExt cx="0" cy="0"/>
        </a:xfrm>
      </p:grpSpPr>
      <p:sp>
        <p:nvSpPr>
          <p:cNvPr id="203" name="Google Shape;203;p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5" name="Google Shape;205;p7"/>
          <p:cNvSpPr txBox="1"/>
          <p:nvPr>
            <p:ph idx="1" type="subTitle"/>
          </p:nvPr>
        </p:nvSpPr>
        <p:spPr>
          <a:xfrm>
            <a:off x="1967648"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 name="Google Shape;206;p7"/>
          <p:cNvSpPr txBox="1"/>
          <p:nvPr>
            <p:ph idx="2" type="subTitle"/>
          </p:nvPr>
        </p:nvSpPr>
        <p:spPr>
          <a:xfrm>
            <a:off x="5198152"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p7"/>
          <p:cNvSpPr txBox="1"/>
          <p:nvPr>
            <p:ph idx="3" type="subTitle"/>
          </p:nvPr>
        </p:nvSpPr>
        <p:spPr>
          <a:xfrm>
            <a:off x="1967648"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7"/>
          <p:cNvSpPr txBox="1"/>
          <p:nvPr>
            <p:ph idx="4" type="subTitle"/>
          </p:nvPr>
        </p:nvSpPr>
        <p:spPr>
          <a:xfrm>
            <a:off x="5198152"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9" name="Google Shape;209;p7"/>
          <p:cNvSpPr txBox="1"/>
          <p:nvPr>
            <p:ph idx="5" type="subTitle"/>
          </p:nvPr>
        </p:nvSpPr>
        <p:spPr>
          <a:xfrm>
            <a:off x="1967650"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0" name="Google Shape;210;p7"/>
          <p:cNvSpPr txBox="1"/>
          <p:nvPr>
            <p:ph idx="6" type="subTitle"/>
          </p:nvPr>
        </p:nvSpPr>
        <p:spPr>
          <a:xfrm>
            <a:off x="5198151"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1" name="Google Shape;211;p7"/>
          <p:cNvSpPr txBox="1"/>
          <p:nvPr>
            <p:ph idx="7" type="subTitle"/>
          </p:nvPr>
        </p:nvSpPr>
        <p:spPr>
          <a:xfrm>
            <a:off x="1967650"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2" name="Google Shape;212;p7"/>
          <p:cNvSpPr txBox="1"/>
          <p:nvPr>
            <p:ph idx="8" type="subTitle"/>
          </p:nvPr>
        </p:nvSpPr>
        <p:spPr>
          <a:xfrm>
            <a:off x="5198151"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13" name="Shape 213"/>
        <p:cNvGrpSpPr/>
        <p:nvPr/>
      </p:nvGrpSpPr>
      <p:grpSpPr>
        <a:xfrm>
          <a:off x="0" y="0"/>
          <a:ext cx="0" cy="0"/>
          <a:chOff x="0" y="0"/>
          <a:chExt cx="0" cy="0"/>
        </a:xfrm>
      </p:grpSpPr>
      <p:sp>
        <p:nvSpPr>
          <p:cNvPr id="214" name="Google Shape;214;p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p8"/>
          <p:cNvGrpSpPr/>
          <p:nvPr/>
        </p:nvGrpSpPr>
        <p:grpSpPr>
          <a:xfrm>
            <a:off x="6244512" y="3338568"/>
            <a:ext cx="1206866" cy="2539996"/>
            <a:chOff x="1390914" y="2912671"/>
            <a:chExt cx="664463" cy="1398446"/>
          </a:xfrm>
        </p:grpSpPr>
        <p:sp>
          <p:nvSpPr>
            <p:cNvPr id="216" name="Google Shape;216;p8"/>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8"/>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8"/>
          <p:cNvGrpSpPr/>
          <p:nvPr/>
        </p:nvGrpSpPr>
        <p:grpSpPr>
          <a:xfrm rot="-5400000">
            <a:off x="8258356" y="631052"/>
            <a:ext cx="771580" cy="2505663"/>
            <a:chOff x="6278982" y="2751992"/>
            <a:chExt cx="478381" cy="1553514"/>
          </a:xfrm>
        </p:grpSpPr>
        <p:sp>
          <p:nvSpPr>
            <p:cNvPr id="231" name="Google Shape;231;p8"/>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8"/>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8"/>
          <p:cNvGrpSpPr/>
          <p:nvPr/>
        </p:nvGrpSpPr>
        <p:grpSpPr>
          <a:xfrm rot="-5400000">
            <a:off x="8420278" y="-126854"/>
            <a:ext cx="708512" cy="2313502"/>
            <a:chOff x="6961407" y="2871131"/>
            <a:chExt cx="439278" cy="1434375"/>
          </a:xfrm>
        </p:grpSpPr>
        <p:sp>
          <p:nvSpPr>
            <p:cNvPr id="241" name="Google Shape;241;p8"/>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8"/>
          <p:cNvGrpSpPr/>
          <p:nvPr/>
        </p:nvGrpSpPr>
        <p:grpSpPr>
          <a:xfrm rot="10800000">
            <a:off x="438851" y="-4"/>
            <a:ext cx="274371" cy="3323142"/>
            <a:chOff x="9" y="2835115"/>
            <a:chExt cx="134668" cy="1631070"/>
          </a:xfrm>
        </p:grpSpPr>
        <p:sp>
          <p:nvSpPr>
            <p:cNvPr id="249" name="Google Shape;249;p8"/>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8"/>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8"/>
          <p:cNvSpPr txBox="1"/>
          <p:nvPr>
            <p:ph type="title"/>
          </p:nvPr>
        </p:nvSpPr>
        <p:spPr>
          <a:xfrm>
            <a:off x="1063113" y="3343800"/>
            <a:ext cx="4831500" cy="531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4" name="Google Shape;254;p8"/>
          <p:cNvSpPr txBox="1"/>
          <p:nvPr>
            <p:ph idx="1" type="subTitle"/>
          </p:nvPr>
        </p:nvSpPr>
        <p:spPr>
          <a:xfrm>
            <a:off x="1063125" y="1342850"/>
            <a:ext cx="5474100" cy="1815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55" name="Shape 255"/>
        <p:cNvGrpSpPr/>
        <p:nvPr/>
      </p:nvGrpSpPr>
      <p:grpSpPr>
        <a:xfrm>
          <a:off x="0" y="0"/>
          <a:ext cx="0" cy="0"/>
          <a:chOff x="0" y="0"/>
          <a:chExt cx="0" cy="0"/>
        </a:xfrm>
      </p:grpSpPr>
      <p:sp>
        <p:nvSpPr>
          <p:cNvPr id="256" name="Google Shape;256;p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9"/>
          <p:cNvSpPr txBox="1"/>
          <p:nvPr>
            <p:ph type="title"/>
          </p:nvPr>
        </p:nvSpPr>
        <p:spPr>
          <a:xfrm>
            <a:off x="720000" y="1696700"/>
            <a:ext cx="2588400" cy="66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8" name="Google Shape;258;p9"/>
          <p:cNvSpPr txBox="1"/>
          <p:nvPr>
            <p:ph idx="1" type="subTitle"/>
          </p:nvPr>
        </p:nvSpPr>
        <p:spPr>
          <a:xfrm>
            <a:off x="720000" y="2278545"/>
            <a:ext cx="2588400" cy="108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59" name="Shape 2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ton"/>
              <a:buNone/>
              <a:defRPr b="0" i="0" sz="3000" u="none" cap="none" strike="noStrike">
                <a:solidFill>
                  <a:schemeClr val="dk1"/>
                </a:solidFill>
                <a:latin typeface="Anton"/>
                <a:ea typeface="Anton"/>
                <a:cs typeface="Anton"/>
                <a:sym typeface="Anton"/>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1pPr>
            <a:lvl2pPr indent="-317500" lvl="1" marL="914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2pPr>
            <a:lvl3pPr indent="-317500" lvl="2" marL="1371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3pPr>
            <a:lvl4pPr indent="-317500" lvl="3" marL="1828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4pPr>
            <a:lvl5pPr indent="-317500" lvl="4" marL="22860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5pPr>
            <a:lvl6pPr indent="-317500" lvl="5" marL="2743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6pPr>
            <a:lvl7pPr indent="-317500" lvl="6" marL="3200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7pPr>
            <a:lvl8pPr indent="-317500" lvl="7" marL="3657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8pPr>
            <a:lvl9pPr indent="-317500" lvl="8" marL="4114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www.linkedin.com/in/amer-osama10/" TargetMode="External"/><Relationship Id="rId4" Type="http://schemas.openxmlformats.org/officeDocument/2006/relationships/hyperlink" Target="https://www.facebook.com/AmerOsamahh" TargetMode="External"/><Relationship Id="rId5" Type="http://schemas.openxmlformats.org/officeDocument/2006/relationships/hyperlink" Target="https://www.instagram.com/3amer.osam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0E0E"/>
        </a:solidFill>
      </p:bgPr>
    </p:bg>
    <p:spTree>
      <p:nvGrpSpPr>
        <p:cNvPr id="303" name="Shape 303"/>
        <p:cNvGrpSpPr/>
        <p:nvPr/>
      </p:nvGrpSpPr>
      <p:grpSpPr>
        <a:xfrm>
          <a:off x="0" y="0"/>
          <a:ext cx="0" cy="0"/>
          <a:chOff x="0" y="0"/>
          <a:chExt cx="0" cy="0"/>
        </a:xfrm>
      </p:grpSpPr>
      <p:sp>
        <p:nvSpPr>
          <p:cNvPr id="304" name="Google Shape;304;p13"/>
          <p:cNvSpPr txBox="1"/>
          <p:nvPr>
            <p:ph type="ctrTitle"/>
          </p:nvPr>
        </p:nvSpPr>
        <p:spPr>
          <a:xfrm>
            <a:off x="713225" y="835700"/>
            <a:ext cx="5243700" cy="171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US"/>
              <a:t>Java Programming</a:t>
            </a:r>
            <a:endParaRPr/>
          </a:p>
        </p:txBody>
      </p:sp>
      <p:sp>
        <p:nvSpPr>
          <p:cNvPr id="305" name="Google Shape;305;p13"/>
          <p:cNvSpPr txBox="1"/>
          <p:nvPr>
            <p:ph idx="1" type="subTitle"/>
          </p:nvPr>
        </p:nvSpPr>
        <p:spPr>
          <a:xfrm>
            <a:off x="713225" y="2554100"/>
            <a:ext cx="5243700" cy="3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a:t>Write once, run anywhere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Access Modifiers</a:t>
            </a:r>
            <a:endParaRPr/>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A diagram of a box with text&#10;&#10;Description automatically generated" id="392" name="Google Shape;392;p22"/>
          <p:cNvPicPr preferRelativeResize="0"/>
          <p:nvPr/>
        </p:nvPicPr>
        <p:blipFill rotWithShape="1">
          <a:blip r:embed="rId3">
            <a:alphaModFix/>
          </a:blip>
          <a:srcRect b="0" l="0" r="0" t="0"/>
          <a:stretch/>
        </p:blipFill>
        <p:spPr>
          <a:xfrm>
            <a:off x="2638424" y="1231228"/>
            <a:ext cx="4156075" cy="2557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Non Access Modifiers</a:t>
            </a:r>
            <a:endParaRPr/>
          </a:p>
        </p:txBody>
      </p:sp>
      <p:sp>
        <p:nvSpPr>
          <p:cNvPr id="398" name="Google Shape;398;p23"/>
          <p:cNvSpPr txBox="1"/>
          <p:nvPr>
            <p:ph idx="1" type="subTitle"/>
          </p:nvPr>
        </p:nvSpPr>
        <p:spPr>
          <a:xfrm>
            <a:off x="1438243" y="2014027"/>
            <a:ext cx="1978200" cy="2812806"/>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t>An abstract class cannot be instantiated directly; it serves as a blueprint for its subclasses. Abstract classes can have abstract methods (methods without implementation) that must be implemented by its concrete subclasses.</a:t>
            </a:r>
            <a:endParaRPr/>
          </a:p>
        </p:txBody>
      </p:sp>
      <p:sp>
        <p:nvSpPr>
          <p:cNvPr id="399" name="Google Shape;399;p23"/>
          <p:cNvSpPr txBox="1"/>
          <p:nvPr>
            <p:ph idx="2" type="subTitle"/>
          </p:nvPr>
        </p:nvSpPr>
        <p:spPr>
          <a:xfrm>
            <a:off x="6078704" y="2099176"/>
            <a:ext cx="1978200" cy="2262961"/>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t>When a variable or method is declared as static, it means that the variable is shared across all instances of the class, and the method can be called without creating an instance of the class.</a:t>
            </a:r>
            <a:endParaRPr/>
          </a:p>
        </p:txBody>
      </p:sp>
      <p:sp>
        <p:nvSpPr>
          <p:cNvPr id="400" name="Google Shape;400;p23"/>
          <p:cNvSpPr txBox="1"/>
          <p:nvPr>
            <p:ph idx="3" type="subTitle"/>
          </p:nvPr>
        </p:nvSpPr>
        <p:spPr>
          <a:xfrm>
            <a:off x="3739701" y="2014027"/>
            <a:ext cx="2090555" cy="261043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t>When applied to variables or methods, final indicates that the variable's value cannot be changed, or method can't be override.</a:t>
            </a:r>
            <a:endParaRPr/>
          </a:p>
          <a:p>
            <a:pPr indent="0" lvl="0" marL="0" rtl="0" algn="ctr">
              <a:lnSpc>
                <a:spcPct val="115000"/>
              </a:lnSpc>
              <a:spcBef>
                <a:spcPts val="0"/>
              </a:spcBef>
              <a:spcAft>
                <a:spcPts val="0"/>
              </a:spcAft>
              <a:buSzPts val="1400"/>
              <a:buNone/>
            </a:pPr>
            <a:r>
              <a:rPr lang="en-US"/>
              <a:t>When used with classes, final prevents the class from being subclassed. </a:t>
            </a:r>
            <a:endParaRPr/>
          </a:p>
          <a:p>
            <a:pPr indent="0" lvl="0" marL="0" rtl="0" algn="ctr">
              <a:lnSpc>
                <a:spcPct val="115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t/>
            </a:r>
            <a:endParaRPr/>
          </a:p>
        </p:txBody>
      </p:sp>
      <p:sp>
        <p:nvSpPr>
          <p:cNvPr id="401" name="Google Shape;401;p23"/>
          <p:cNvSpPr txBox="1"/>
          <p:nvPr>
            <p:ph idx="5" type="subTitle"/>
          </p:nvPr>
        </p:nvSpPr>
        <p:spPr>
          <a:xfrm>
            <a:off x="1438245" y="1526476"/>
            <a:ext cx="19782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US"/>
              <a:t>Abstract</a:t>
            </a:r>
            <a:endParaRPr/>
          </a:p>
        </p:txBody>
      </p:sp>
      <p:sp>
        <p:nvSpPr>
          <p:cNvPr id="402" name="Google Shape;402;p23"/>
          <p:cNvSpPr txBox="1"/>
          <p:nvPr>
            <p:ph idx="6" type="subTitle"/>
          </p:nvPr>
        </p:nvSpPr>
        <p:spPr>
          <a:xfrm>
            <a:off x="5894134" y="1526476"/>
            <a:ext cx="19782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US"/>
              <a:t>Static</a:t>
            </a:r>
            <a:endParaRPr/>
          </a:p>
        </p:txBody>
      </p:sp>
      <p:sp>
        <p:nvSpPr>
          <p:cNvPr id="403" name="Google Shape;403;p23"/>
          <p:cNvSpPr txBox="1"/>
          <p:nvPr>
            <p:ph idx="7" type="subTitle"/>
          </p:nvPr>
        </p:nvSpPr>
        <p:spPr>
          <a:xfrm>
            <a:off x="3720438" y="1527029"/>
            <a:ext cx="19782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US"/>
              <a:t>Final</a:t>
            </a:r>
            <a:endParaRPr/>
          </a:p>
        </p:txBody>
      </p:sp>
      <p:grpSp>
        <p:nvGrpSpPr>
          <p:cNvPr id="404" name="Google Shape;404;p23"/>
          <p:cNvGrpSpPr/>
          <p:nvPr/>
        </p:nvGrpSpPr>
        <p:grpSpPr>
          <a:xfrm>
            <a:off x="8249804" y="2046364"/>
            <a:ext cx="701023" cy="3099742"/>
            <a:chOff x="4128096" y="2702970"/>
            <a:chExt cx="364812" cy="1613105"/>
          </a:xfrm>
        </p:grpSpPr>
        <p:sp>
          <p:nvSpPr>
            <p:cNvPr id="405" name="Google Shape;405;p23"/>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3"/>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3"/>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3"/>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3"/>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23"/>
          <p:cNvGrpSpPr/>
          <p:nvPr/>
        </p:nvGrpSpPr>
        <p:grpSpPr>
          <a:xfrm rot="10800000">
            <a:off x="310189" y="0"/>
            <a:ext cx="717100" cy="2510021"/>
            <a:chOff x="7780935" y="2930680"/>
            <a:chExt cx="392780" cy="1374826"/>
          </a:xfrm>
        </p:grpSpPr>
        <p:sp>
          <p:nvSpPr>
            <p:cNvPr id="411" name="Google Shape;411;p23"/>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3"/>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3"/>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3"/>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3"/>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3"/>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1000"/>
              </a:spcBef>
              <a:spcAft>
                <a:spcPts val="0"/>
              </a:spcAft>
              <a:buSzPts val="1400"/>
              <a:buNone/>
            </a:pPr>
            <a:r>
              <a:rPr lang="en-US"/>
              <a:t>Encapsulation: </a:t>
            </a:r>
            <a:endParaRPr/>
          </a:p>
        </p:txBody>
      </p:sp>
      <p:sp>
        <p:nvSpPr>
          <p:cNvPr id="422" name="Google Shape;422;p24"/>
          <p:cNvSpPr txBox="1"/>
          <p:nvPr>
            <p:ph idx="1" type="subTitle"/>
          </p:nvPr>
        </p:nvSpPr>
        <p:spPr>
          <a:xfrm>
            <a:off x="719999" y="1722125"/>
            <a:ext cx="4930029" cy="215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Encapsulation: </a:t>
            </a:r>
            <a:endParaRPr/>
          </a:p>
          <a:p>
            <a:pPr indent="-317500" lvl="0" marL="457200" rtl="0" algn="l">
              <a:lnSpc>
                <a:spcPct val="115000"/>
              </a:lnSpc>
              <a:spcBef>
                <a:spcPts val="1000"/>
              </a:spcBef>
              <a:spcAft>
                <a:spcPts val="0"/>
              </a:spcAft>
              <a:buSzPts val="1400"/>
              <a:buChar char="●"/>
            </a:pPr>
            <a:r>
              <a:rPr lang="en-US"/>
              <a:t>Why Use Getters and Setters? </a:t>
            </a:r>
            <a:endParaRPr/>
          </a:p>
          <a:p>
            <a:pPr indent="-317500" lvl="0" marL="457200" rtl="0" algn="l">
              <a:lnSpc>
                <a:spcPct val="115000"/>
              </a:lnSpc>
              <a:spcBef>
                <a:spcPts val="1000"/>
              </a:spcBef>
              <a:spcAft>
                <a:spcPts val="0"/>
              </a:spcAft>
              <a:buSzPts val="1400"/>
              <a:buChar char="●"/>
            </a:pPr>
            <a:r>
              <a:rPr lang="en-US"/>
              <a:t>Encapsulation: Controlling Access to Data Validation:</a:t>
            </a:r>
            <a:endParaRPr/>
          </a:p>
          <a:p>
            <a:pPr indent="-317500" lvl="0" marL="457200" rtl="0" algn="l">
              <a:lnSpc>
                <a:spcPct val="115000"/>
              </a:lnSpc>
              <a:spcBef>
                <a:spcPts val="1000"/>
              </a:spcBef>
              <a:spcAft>
                <a:spcPts val="0"/>
              </a:spcAft>
              <a:buSzPts val="1400"/>
              <a:buChar char="●"/>
            </a:pPr>
            <a:r>
              <a:rPr lang="en-US"/>
              <a:t> Ensuring Data Integrity : Controlled Access to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1000"/>
              </a:spcBef>
              <a:spcAft>
                <a:spcPts val="0"/>
              </a:spcAft>
              <a:buSzPts val="1400"/>
              <a:buNone/>
            </a:pPr>
            <a:r>
              <a:rPr lang="en-US"/>
              <a:t>Task2: </a:t>
            </a:r>
            <a:endParaRPr/>
          </a:p>
        </p:txBody>
      </p:sp>
      <p:sp>
        <p:nvSpPr>
          <p:cNvPr id="428" name="Google Shape;428;p25"/>
          <p:cNvSpPr txBox="1"/>
          <p:nvPr>
            <p:ph idx="1" type="subTitle"/>
          </p:nvPr>
        </p:nvSpPr>
        <p:spPr>
          <a:xfrm>
            <a:off x="615067" y="1152637"/>
            <a:ext cx="5740763" cy="4125775"/>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Instructions: </a:t>
            </a:r>
            <a:endParaRPr/>
          </a:p>
          <a:p>
            <a:pPr indent="-317500" lvl="0" marL="457200" rtl="0" algn="l">
              <a:lnSpc>
                <a:spcPct val="115000"/>
              </a:lnSpc>
              <a:spcBef>
                <a:spcPts val="1000"/>
              </a:spcBef>
              <a:spcAft>
                <a:spcPts val="0"/>
              </a:spcAft>
              <a:buSzPts val="1400"/>
              <a:buChar char="●"/>
            </a:pPr>
            <a:r>
              <a:rPr lang="en-US"/>
              <a:t>Create a Java class representing a simple entity (e.g., "Student," "Employee," or "Product"). </a:t>
            </a:r>
            <a:endParaRPr/>
          </a:p>
          <a:p>
            <a:pPr indent="-317500" lvl="0" marL="457200" rtl="0" algn="l">
              <a:lnSpc>
                <a:spcPct val="115000"/>
              </a:lnSpc>
              <a:spcBef>
                <a:spcPts val="1000"/>
              </a:spcBef>
              <a:spcAft>
                <a:spcPts val="0"/>
              </a:spcAft>
              <a:buSzPts val="1400"/>
              <a:buChar char="●"/>
            </a:pPr>
            <a:r>
              <a:rPr lang="en-US"/>
              <a:t>Define private attributes (fields) for the class (e.g., name, age, salary). </a:t>
            </a:r>
            <a:endParaRPr/>
          </a:p>
          <a:p>
            <a:pPr indent="-317500" lvl="0" marL="457200" rtl="0" algn="l">
              <a:lnSpc>
                <a:spcPct val="115000"/>
              </a:lnSpc>
              <a:spcBef>
                <a:spcPts val="1000"/>
              </a:spcBef>
              <a:spcAft>
                <a:spcPts val="0"/>
              </a:spcAft>
              <a:buSzPts val="1400"/>
              <a:buChar char="●"/>
            </a:pPr>
            <a:r>
              <a:rPr lang="en-US"/>
              <a:t>Implement public getter methods for each private attribute to retrieve their values. Implement public setter methods for each private attribute to set their values.</a:t>
            </a:r>
            <a:endParaRPr/>
          </a:p>
          <a:p>
            <a:pPr indent="-317500" lvl="0" marL="457200" rtl="0" algn="l">
              <a:lnSpc>
                <a:spcPct val="115000"/>
              </a:lnSpc>
              <a:spcBef>
                <a:spcPts val="1000"/>
              </a:spcBef>
              <a:spcAft>
                <a:spcPts val="0"/>
              </a:spcAft>
              <a:buSzPts val="1400"/>
              <a:buChar char="●"/>
            </a:pPr>
            <a:r>
              <a:rPr lang="en-US"/>
              <a:t> Add validation checks in the setter methods (e.g., age should be positive) to ensure data integrity. </a:t>
            </a:r>
            <a:endParaRPr/>
          </a:p>
          <a:p>
            <a:pPr indent="-317500" lvl="0" marL="457200" rtl="0" algn="l">
              <a:lnSpc>
                <a:spcPct val="115000"/>
              </a:lnSpc>
              <a:spcBef>
                <a:spcPts val="1000"/>
              </a:spcBef>
              <a:spcAft>
                <a:spcPts val="0"/>
              </a:spcAft>
              <a:buSzPts val="1400"/>
              <a:buChar char="●"/>
            </a:pPr>
            <a:r>
              <a:rPr lang="en-US"/>
              <a:t>Create an instance of the class and demonstrate the use of getter and setter methods to access and modify the attributes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Java OOP</a:t>
            </a:r>
            <a:endParaRPr/>
          </a:p>
        </p:txBody>
      </p:sp>
      <p:sp>
        <p:nvSpPr>
          <p:cNvPr id="434" name="Google Shape;434;p26"/>
          <p:cNvSpPr txBox="1"/>
          <p:nvPr>
            <p:ph idx="1" type="subTitle"/>
          </p:nvPr>
        </p:nvSpPr>
        <p:spPr>
          <a:xfrm>
            <a:off x="720000" y="1722125"/>
            <a:ext cx="3951000" cy="215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Inheritance:</a:t>
            </a:r>
            <a:endParaRPr/>
          </a:p>
          <a:p>
            <a:pPr indent="-317500" lvl="0" marL="457200" rtl="0" algn="l">
              <a:lnSpc>
                <a:spcPct val="115000"/>
              </a:lnSpc>
              <a:spcBef>
                <a:spcPts val="1000"/>
              </a:spcBef>
              <a:spcAft>
                <a:spcPts val="0"/>
              </a:spcAft>
              <a:buSzPts val="1400"/>
              <a:buChar char="●"/>
            </a:pPr>
            <a:r>
              <a:rPr lang="en-US"/>
              <a:t> Extending Classes and Subclasses</a:t>
            </a:r>
            <a:endParaRPr/>
          </a:p>
          <a:p>
            <a:pPr indent="-317500" lvl="0" marL="457200" rtl="0" algn="l">
              <a:lnSpc>
                <a:spcPct val="115000"/>
              </a:lnSpc>
              <a:spcBef>
                <a:spcPts val="1000"/>
              </a:spcBef>
              <a:spcAft>
                <a:spcPts val="0"/>
              </a:spcAft>
              <a:buSzPts val="1400"/>
              <a:buChar char="●"/>
            </a:pPr>
            <a:r>
              <a:rPr lang="en-US"/>
              <a:t> Reusability and Code Organization</a:t>
            </a:r>
            <a:endParaRPr/>
          </a:p>
          <a:p>
            <a:pPr indent="-317500" lvl="0" marL="457200" rtl="0" algn="l">
              <a:lnSpc>
                <a:spcPct val="115000"/>
              </a:lnSpc>
              <a:spcBef>
                <a:spcPts val="1000"/>
              </a:spcBef>
              <a:spcAft>
                <a:spcPts val="0"/>
              </a:spcAft>
              <a:buSzPts val="1400"/>
              <a:buChar char="●"/>
            </a:pPr>
            <a:r>
              <a:rPr lang="en-US"/>
              <a:t> Superclasses and Subclass Constructors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Inheritance</a:t>
            </a:r>
            <a:endParaRPr/>
          </a:p>
        </p:txBody>
      </p:sp>
      <p:grpSp>
        <p:nvGrpSpPr>
          <p:cNvPr id="440" name="Google Shape;440;p27"/>
          <p:cNvGrpSpPr/>
          <p:nvPr/>
        </p:nvGrpSpPr>
        <p:grpSpPr>
          <a:xfrm>
            <a:off x="8249804" y="2046364"/>
            <a:ext cx="701023" cy="3099742"/>
            <a:chOff x="4128096" y="2702970"/>
            <a:chExt cx="364812" cy="1613105"/>
          </a:xfrm>
        </p:grpSpPr>
        <p:sp>
          <p:nvSpPr>
            <p:cNvPr id="441" name="Google Shape;441;p27"/>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7"/>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7"/>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7"/>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7"/>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27"/>
          <p:cNvGrpSpPr/>
          <p:nvPr/>
        </p:nvGrpSpPr>
        <p:grpSpPr>
          <a:xfrm rot="10800000">
            <a:off x="310189" y="0"/>
            <a:ext cx="717100" cy="2510021"/>
            <a:chOff x="7780935" y="2930680"/>
            <a:chExt cx="392780" cy="1374826"/>
          </a:xfrm>
        </p:grpSpPr>
        <p:sp>
          <p:nvSpPr>
            <p:cNvPr id="447" name="Google Shape;447;p27"/>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7"/>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7"/>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7"/>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7"/>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7"/>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53" name="Google Shape;453;p27"/>
          <p:cNvPicPr preferRelativeResize="0"/>
          <p:nvPr/>
        </p:nvPicPr>
        <p:blipFill rotWithShape="1">
          <a:blip r:embed="rId3">
            <a:alphaModFix/>
          </a:blip>
          <a:srcRect b="0" l="0" r="0" t="0"/>
          <a:stretch/>
        </p:blipFill>
        <p:spPr>
          <a:xfrm>
            <a:off x="1331284" y="1389572"/>
            <a:ext cx="2807143" cy="3308903"/>
          </a:xfrm>
          <a:prstGeom prst="rect">
            <a:avLst/>
          </a:prstGeom>
          <a:noFill/>
          <a:ln>
            <a:noFill/>
          </a:ln>
        </p:spPr>
      </p:pic>
      <p:pic>
        <p:nvPicPr>
          <p:cNvPr id="454" name="Google Shape;454;p27"/>
          <p:cNvPicPr preferRelativeResize="0"/>
          <p:nvPr/>
        </p:nvPicPr>
        <p:blipFill rotWithShape="1">
          <a:blip r:embed="rId4">
            <a:alphaModFix/>
          </a:blip>
          <a:srcRect b="0" l="0" r="0" t="0"/>
          <a:stretch/>
        </p:blipFill>
        <p:spPr>
          <a:xfrm>
            <a:off x="4586560" y="1673590"/>
            <a:ext cx="3869531" cy="238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Task3:</a:t>
            </a:r>
            <a:endParaRPr/>
          </a:p>
        </p:txBody>
      </p:sp>
      <p:sp>
        <p:nvSpPr>
          <p:cNvPr id="460" name="Google Shape;460;p28"/>
          <p:cNvSpPr txBox="1"/>
          <p:nvPr>
            <p:ph idx="1" type="subTitle"/>
          </p:nvPr>
        </p:nvSpPr>
        <p:spPr>
          <a:xfrm>
            <a:off x="720000" y="1017725"/>
            <a:ext cx="5777053" cy="3156342"/>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Instructions:</a:t>
            </a:r>
            <a:endParaRPr/>
          </a:p>
          <a:p>
            <a:pPr indent="-317500" lvl="0" marL="457200" rtl="0" algn="l">
              <a:lnSpc>
                <a:spcPct val="115000"/>
              </a:lnSpc>
              <a:spcBef>
                <a:spcPts val="1000"/>
              </a:spcBef>
              <a:spcAft>
                <a:spcPts val="0"/>
              </a:spcAft>
              <a:buSzPts val="1400"/>
              <a:buChar char="●"/>
            </a:pPr>
            <a:r>
              <a:rPr lang="en-US"/>
              <a:t> Create a base class (e.g., "Animal") with common attributes and methods shared by multiple subclasses.</a:t>
            </a:r>
            <a:endParaRPr/>
          </a:p>
          <a:p>
            <a:pPr indent="-317500" lvl="0" marL="457200" rtl="0" algn="l">
              <a:lnSpc>
                <a:spcPct val="115000"/>
              </a:lnSpc>
              <a:spcBef>
                <a:spcPts val="1000"/>
              </a:spcBef>
              <a:spcAft>
                <a:spcPts val="0"/>
              </a:spcAft>
              <a:buSzPts val="1400"/>
              <a:buChar char="●"/>
            </a:pPr>
            <a:r>
              <a:rPr lang="en-US"/>
              <a:t> Create two or more subclasses (e.g., "Dog," "Cat") that inherit from the base class.</a:t>
            </a:r>
            <a:endParaRPr/>
          </a:p>
          <a:p>
            <a:pPr indent="-317500" lvl="0" marL="457200" rtl="0" algn="l">
              <a:lnSpc>
                <a:spcPct val="115000"/>
              </a:lnSpc>
              <a:spcBef>
                <a:spcPts val="1000"/>
              </a:spcBef>
              <a:spcAft>
                <a:spcPts val="0"/>
              </a:spcAft>
              <a:buSzPts val="1400"/>
              <a:buChar char="●"/>
            </a:pPr>
            <a:r>
              <a:rPr lang="en-US"/>
              <a:t> Add additional attributes and methods specific to each subclass (e.g., "bark" for "Dog" and "meow" for "Cat"). </a:t>
            </a:r>
            <a:endParaRPr/>
          </a:p>
          <a:p>
            <a:pPr indent="-317500" lvl="0" marL="457200" rtl="0" algn="l">
              <a:lnSpc>
                <a:spcPct val="115000"/>
              </a:lnSpc>
              <a:spcBef>
                <a:spcPts val="1000"/>
              </a:spcBef>
              <a:spcAft>
                <a:spcPts val="0"/>
              </a:spcAft>
              <a:buSzPts val="1400"/>
              <a:buChar char="●"/>
            </a:pPr>
            <a:r>
              <a:rPr lang="en-US"/>
              <a:t>Instantiate objects of both the base class and subclasses and demonstrate method overriding (e.g., "makeSound") for each.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Java OOP</a:t>
            </a:r>
            <a:endParaRPr/>
          </a:p>
        </p:txBody>
      </p:sp>
      <p:sp>
        <p:nvSpPr>
          <p:cNvPr id="466" name="Google Shape;466;p29"/>
          <p:cNvSpPr txBox="1"/>
          <p:nvPr>
            <p:ph idx="1" type="subTitle"/>
          </p:nvPr>
        </p:nvSpPr>
        <p:spPr>
          <a:xfrm>
            <a:off x="720000" y="1722125"/>
            <a:ext cx="6075436" cy="215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Polymorphism: </a:t>
            </a:r>
            <a:endParaRPr/>
          </a:p>
          <a:p>
            <a:pPr indent="-317500" lvl="0" marL="457200" rtl="0" algn="l">
              <a:lnSpc>
                <a:spcPct val="115000"/>
              </a:lnSpc>
              <a:spcBef>
                <a:spcPts val="1000"/>
              </a:spcBef>
              <a:spcAft>
                <a:spcPts val="0"/>
              </a:spcAft>
              <a:buSzPts val="1400"/>
              <a:buChar char="●"/>
            </a:pPr>
            <a:r>
              <a:rPr lang="en-US"/>
              <a:t>Method Overriding </a:t>
            </a:r>
            <a:endParaRPr/>
          </a:p>
          <a:p>
            <a:pPr indent="-317500" lvl="0" marL="457200" rtl="0" algn="l">
              <a:lnSpc>
                <a:spcPct val="115000"/>
              </a:lnSpc>
              <a:spcBef>
                <a:spcPts val="1000"/>
              </a:spcBef>
              <a:spcAft>
                <a:spcPts val="0"/>
              </a:spcAft>
              <a:buSzPts val="1400"/>
              <a:buChar char="●"/>
            </a:pPr>
            <a:r>
              <a:rPr lang="en-US"/>
              <a:t>Method Overloading</a:t>
            </a:r>
            <a:endParaRPr/>
          </a:p>
          <a:p>
            <a:pPr indent="-317500" lvl="0" marL="457200" rtl="0" algn="l">
              <a:lnSpc>
                <a:spcPct val="115000"/>
              </a:lnSpc>
              <a:spcBef>
                <a:spcPts val="1000"/>
              </a:spcBef>
              <a:spcAft>
                <a:spcPts val="0"/>
              </a:spcAft>
              <a:buSzPts val="1400"/>
              <a:buChar char="●"/>
            </a:pPr>
            <a:r>
              <a:rPr lang="en-US"/>
              <a:t>Achieving Runtime Polymorphism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Polymorphism</a:t>
            </a:r>
            <a:endParaRPr/>
          </a:p>
        </p:txBody>
      </p:sp>
      <p:grpSp>
        <p:nvGrpSpPr>
          <p:cNvPr id="472" name="Google Shape;472;p30"/>
          <p:cNvGrpSpPr/>
          <p:nvPr/>
        </p:nvGrpSpPr>
        <p:grpSpPr>
          <a:xfrm>
            <a:off x="8249804" y="2046364"/>
            <a:ext cx="701023" cy="3099742"/>
            <a:chOff x="4128096" y="2702970"/>
            <a:chExt cx="364812" cy="1613105"/>
          </a:xfrm>
        </p:grpSpPr>
        <p:sp>
          <p:nvSpPr>
            <p:cNvPr id="473" name="Google Shape;473;p30"/>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0"/>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0"/>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0"/>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0"/>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8" name="Google Shape;478;p30"/>
          <p:cNvGrpSpPr/>
          <p:nvPr/>
        </p:nvGrpSpPr>
        <p:grpSpPr>
          <a:xfrm rot="10800000">
            <a:off x="310189" y="0"/>
            <a:ext cx="717100" cy="2510021"/>
            <a:chOff x="7780935" y="2930680"/>
            <a:chExt cx="392780" cy="1374826"/>
          </a:xfrm>
        </p:grpSpPr>
        <p:sp>
          <p:nvSpPr>
            <p:cNvPr id="479" name="Google Shape;479;p30"/>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0"/>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0"/>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0"/>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0"/>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0"/>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A group of people in different poses&#10;&#10;Description automatically generated" id="485" name="Google Shape;485;p30"/>
          <p:cNvPicPr preferRelativeResize="0"/>
          <p:nvPr/>
        </p:nvPicPr>
        <p:blipFill rotWithShape="1">
          <a:blip r:embed="rId3">
            <a:alphaModFix/>
          </a:blip>
          <a:srcRect b="0" l="0" r="0" t="0"/>
          <a:stretch/>
        </p:blipFill>
        <p:spPr>
          <a:xfrm>
            <a:off x="809873" y="1255011"/>
            <a:ext cx="3642376" cy="3626188"/>
          </a:xfrm>
          <a:prstGeom prst="rect">
            <a:avLst/>
          </a:prstGeom>
          <a:noFill/>
          <a:ln>
            <a:noFill/>
          </a:ln>
        </p:spPr>
      </p:pic>
      <p:pic>
        <p:nvPicPr>
          <p:cNvPr descr="A group of animals with speech bubbles&#10;&#10;Description automatically generated" id="486" name="Google Shape;486;p30"/>
          <p:cNvPicPr preferRelativeResize="0"/>
          <p:nvPr/>
        </p:nvPicPr>
        <p:blipFill rotWithShape="1">
          <a:blip r:embed="rId4">
            <a:alphaModFix/>
          </a:blip>
          <a:srcRect b="0" l="0" r="0" t="0"/>
          <a:stretch/>
        </p:blipFill>
        <p:spPr>
          <a:xfrm>
            <a:off x="4625193" y="1578709"/>
            <a:ext cx="4241046" cy="3136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Java OOP</a:t>
            </a:r>
            <a:endParaRPr/>
          </a:p>
        </p:txBody>
      </p:sp>
      <p:sp>
        <p:nvSpPr>
          <p:cNvPr id="492" name="Google Shape;492;p31"/>
          <p:cNvSpPr txBox="1"/>
          <p:nvPr>
            <p:ph idx="1" type="subTitle"/>
          </p:nvPr>
        </p:nvSpPr>
        <p:spPr>
          <a:xfrm>
            <a:off x="720000" y="1722125"/>
            <a:ext cx="6075436" cy="215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Abstraction: </a:t>
            </a:r>
            <a:endParaRPr/>
          </a:p>
          <a:p>
            <a:pPr indent="-317500" lvl="0" marL="457200" rtl="0" algn="l">
              <a:lnSpc>
                <a:spcPct val="115000"/>
              </a:lnSpc>
              <a:spcBef>
                <a:spcPts val="1000"/>
              </a:spcBef>
              <a:spcAft>
                <a:spcPts val="0"/>
              </a:spcAft>
              <a:buSzPts val="1400"/>
              <a:buChar char="●"/>
            </a:pPr>
            <a:r>
              <a:rPr lang="en-US"/>
              <a:t>Abstract Classes and Methods </a:t>
            </a:r>
            <a:endParaRPr/>
          </a:p>
          <a:p>
            <a:pPr indent="-317500" lvl="0" marL="457200" rtl="0" algn="l">
              <a:lnSpc>
                <a:spcPct val="115000"/>
              </a:lnSpc>
              <a:spcBef>
                <a:spcPts val="1000"/>
              </a:spcBef>
              <a:spcAft>
                <a:spcPts val="0"/>
              </a:spcAft>
              <a:buSzPts val="1400"/>
              <a:buChar char="●"/>
            </a:pPr>
            <a:r>
              <a:rPr lang="en-US"/>
              <a:t>Interfaces and Implementation</a:t>
            </a:r>
            <a:endParaRPr/>
          </a:p>
          <a:p>
            <a:pPr indent="-317500" lvl="0" marL="457200" rtl="0" algn="l">
              <a:lnSpc>
                <a:spcPct val="115000"/>
              </a:lnSpc>
              <a:spcBef>
                <a:spcPts val="1000"/>
              </a:spcBef>
              <a:spcAft>
                <a:spcPts val="0"/>
              </a:spcAft>
              <a:buSzPts val="1400"/>
              <a:buChar char="●"/>
            </a:pPr>
            <a:r>
              <a:rPr lang="en-US"/>
              <a:t>Benefits of Abstraction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4"/>
          <p:cNvSpPr txBox="1"/>
          <p:nvPr>
            <p:ph type="title"/>
          </p:nvPr>
        </p:nvSpPr>
        <p:spPr>
          <a:xfrm>
            <a:off x="720000" y="3241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Content of the Day</a:t>
            </a:r>
            <a:endParaRPr/>
          </a:p>
        </p:txBody>
      </p:sp>
      <p:graphicFrame>
        <p:nvGraphicFramePr>
          <p:cNvPr id="311" name="Google Shape;311;p14"/>
          <p:cNvGraphicFramePr/>
          <p:nvPr/>
        </p:nvGraphicFramePr>
        <p:xfrm>
          <a:off x="720000" y="1337325"/>
          <a:ext cx="3000000" cy="3000000"/>
        </p:xfrm>
        <a:graphic>
          <a:graphicData uri="http://schemas.openxmlformats.org/drawingml/2006/table">
            <a:tbl>
              <a:tblPr>
                <a:noFill/>
                <a:tableStyleId>{D89D56B3-3829-481F-BA2B-26A25F1804AD}</a:tableStyleId>
              </a:tblPr>
              <a:tblGrid>
                <a:gridCol w="2619875"/>
                <a:gridCol w="5084125"/>
              </a:tblGrid>
              <a:tr h="2055250">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chemeClr val="hlink"/>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chemeClr val="hlink"/>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chemeClr val="hlink"/>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chemeClr val="hlink"/>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chemeClr val="hlink"/>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chemeClr val="hlink"/>
                          </a:solidFill>
                          <a:latin typeface="Anton"/>
                          <a:ea typeface="Anton"/>
                          <a:cs typeface="Anton"/>
                          <a:sym typeface="Anton"/>
                        </a:rPr>
                        <a:t>Module2 :</a:t>
                      </a:r>
                      <a:endParaRPr/>
                    </a:p>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chemeClr val="hlink"/>
                          </a:solidFill>
                          <a:latin typeface="Anton"/>
                          <a:ea typeface="Anton"/>
                          <a:cs typeface="Anton"/>
                          <a:sym typeface="Anton"/>
                        </a:rPr>
                        <a:t>Object-Oriented Programming (OOP)</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latin typeface="Catamaran"/>
                          <a:ea typeface="Catamaran"/>
                          <a:cs typeface="Catamaran"/>
                          <a:sym typeface="Catamaran"/>
                        </a:rPr>
                        <a:t>0- Recap of Java Basics</a:t>
                      </a:r>
                      <a:endParaRPr/>
                    </a:p>
                    <a:p>
                      <a:pPr indent="0" lvl="0" marL="0" marR="0" rtl="0" algn="ctr">
                        <a:lnSpc>
                          <a:spcPct val="100000"/>
                        </a:lnSpc>
                        <a:spcBef>
                          <a:spcPts val="1600"/>
                        </a:spcBef>
                        <a:spcAft>
                          <a:spcPts val="0"/>
                        </a:spcAft>
                        <a:buClr>
                          <a:srgbClr val="000000"/>
                        </a:buClr>
                        <a:buSzPts val="1000"/>
                        <a:buFont typeface="Arial"/>
                        <a:buNone/>
                      </a:pPr>
                      <a:r>
                        <a:rPr lang="en-US" sz="1000" u="none" cap="none" strike="noStrike">
                          <a:solidFill>
                            <a:schemeClr val="dk1"/>
                          </a:solidFill>
                          <a:latin typeface="Catamaran"/>
                          <a:ea typeface="Catamaran"/>
                          <a:cs typeface="Catamaran"/>
                          <a:sym typeface="Catamaran"/>
                        </a:rPr>
                        <a:t>1- Object-Oriented Programming (OOP) Concepts</a:t>
                      </a:r>
                      <a:endParaRPr/>
                    </a:p>
                    <a:p>
                      <a:pPr indent="0" lvl="0" marL="0" marR="0" rtl="0" algn="ctr">
                        <a:lnSpc>
                          <a:spcPct val="100000"/>
                        </a:lnSpc>
                        <a:spcBef>
                          <a:spcPts val="1600"/>
                        </a:spcBef>
                        <a:spcAft>
                          <a:spcPts val="0"/>
                        </a:spcAft>
                        <a:buClr>
                          <a:srgbClr val="000000"/>
                        </a:buClr>
                        <a:buSzPts val="1000"/>
                        <a:buFont typeface="Arial"/>
                        <a:buNone/>
                      </a:pPr>
                      <a:r>
                        <a:rPr lang="en-US" sz="1000" u="none" cap="none" strike="noStrike">
                          <a:solidFill>
                            <a:schemeClr val="dk1"/>
                          </a:solidFill>
                          <a:latin typeface="Catamaran"/>
                          <a:ea typeface="Catamaran"/>
                          <a:cs typeface="Catamaran"/>
                          <a:sym typeface="Catamaran"/>
                        </a:rPr>
                        <a:t>2- Constructors and Initialization </a:t>
                      </a:r>
                      <a:endParaRPr/>
                    </a:p>
                    <a:p>
                      <a:pPr indent="0" lvl="0" marL="0" marR="0" rtl="0" algn="ctr">
                        <a:lnSpc>
                          <a:spcPct val="100000"/>
                        </a:lnSpc>
                        <a:spcBef>
                          <a:spcPts val="1600"/>
                        </a:spcBef>
                        <a:spcAft>
                          <a:spcPts val="0"/>
                        </a:spcAft>
                        <a:buClr>
                          <a:srgbClr val="000000"/>
                        </a:buClr>
                        <a:buSzPts val="1000"/>
                        <a:buFont typeface="Arial"/>
                        <a:buNone/>
                      </a:pPr>
                      <a:r>
                        <a:rPr lang="en-US" sz="1000" u="none" cap="none" strike="noStrike">
                          <a:solidFill>
                            <a:schemeClr val="dk1"/>
                          </a:solidFill>
                          <a:latin typeface="Catamaran"/>
                          <a:ea typeface="Catamaran"/>
                          <a:cs typeface="Catamaran"/>
                          <a:sym typeface="Catamaran"/>
                        </a:rPr>
                        <a:t>3- Access Modifiers and Encapsulation </a:t>
                      </a:r>
                      <a:endParaRPr/>
                    </a:p>
                    <a:p>
                      <a:pPr indent="0" lvl="0" marL="0" marR="0" rtl="0" algn="ctr">
                        <a:lnSpc>
                          <a:spcPct val="100000"/>
                        </a:lnSpc>
                        <a:spcBef>
                          <a:spcPts val="1600"/>
                        </a:spcBef>
                        <a:spcAft>
                          <a:spcPts val="0"/>
                        </a:spcAft>
                        <a:buClr>
                          <a:srgbClr val="000000"/>
                        </a:buClr>
                        <a:buSzPts val="1000"/>
                        <a:buFont typeface="Arial"/>
                        <a:buNone/>
                      </a:pPr>
                      <a:r>
                        <a:rPr lang="en-US" sz="1000" u="none" cap="none" strike="noStrike">
                          <a:solidFill>
                            <a:schemeClr val="dk1"/>
                          </a:solidFill>
                          <a:latin typeface="Catamaran"/>
                          <a:ea typeface="Catamaran"/>
                          <a:cs typeface="Catamaran"/>
                          <a:sym typeface="Catamaran"/>
                        </a:rPr>
                        <a:t>4- Abstraction and Interfaces</a:t>
                      </a:r>
                      <a:endParaRPr/>
                    </a:p>
                    <a:p>
                      <a:pPr indent="0" lvl="0" marL="0" marR="0" rtl="0" algn="ctr">
                        <a:lnSpc>
                          <a:spcPct val="100000"/>
                        </a:lnSpc>
                        <a:spcBef>
                          <a:spcPts val="1600"/>
                        </a:spcBef>
                        <a:spcAft>
                          <a:spcPts val="0"/>
                        </a:spcAft>
                        <a:buClr>
                          <a:srgbClr val="000000"/>
                        </a:buClr>
                        <a:buSzPts val="1000"/>
                        <a:buFont typeface="Arial"/>
                        <a:buNone/>
                      </a:pPr>
                      <a:r>
                        <a:rPr lang="en-US" sz="1000" u="none" cap="none" strike="noStrike">
                          <a:solidFill>
                            <a:schemeClr val="dk1"/>
                          </a:solidFill>
                          <a:latin typeface="Catamaran"/>
                          <a:ea typeface="Catamaran"/>
                          <a:cs typeface="Catamaran"/>
                          <a:sym typeface="Catamaran"/>
                        </a:rPr>
                        <a:t>5- Inheritance and Polymorphism</a:t>
                      </a:r>
                      <a:endParaRPr/>
                    </a:p>
                    <a:p>
                      <a:pPr indent="0" lvl="0" marL="0" marR="0" rtl="0" algn="ctr">
                        <a:lnSpc>
                          <a:spcPct val="100000"/>
                        </a:lnSpc>
                        <a:spcBef>
                          <a:spcPts val="1600"/>
                        </a:spcBef>
                        <a:spcAft>
                          <a:spcPts val="0"/>
                        </a:spcAft>
                        <a:buClr>
                          <a:srgbClr val="000000"/>
                        </a:buClr>
                        <a:buSzPts val="1000"/>
                        <a:buFont typeface="Arial"/>
                        <a:buNone/>
                      </a:pPr>
                      <a:r>
                        <a:t/>
                      </a:r>
                      <a:endParaRPr sz="1000" u="none" cap="none" strike="noStrike">
                        <a:solidFill>
                          <a:schemeClr val="dk1"/>
                        </a:solidFill>
                        <a:latin typeface="Catamaran"/>
                        <a:ea typeface="Catamaran"/>
                        <a:cs typeface="Catamaran"/>
                        <a:sym typeface="Catamar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bl>
          </a:graphicData>
        </a:graphic>
      </p:graphicFrame>
      <p:sp>
        <p:nvSpPr>
          <p:cNvPr id="312" name="Google Shape;312;p14"/>
          <p:cNvSpPr txBox="1"/>
          <p:nvPr/>
        </p:nvSpPr>
        <p:spPr>
          <a:xfrm>
            <a:off x="4836245" y="4061325"/>
            <a:ext cx="3254400" cy="39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r>
              <a:t/>
            </a:r>
            <a:endParaRPr b="1" i="0" sz="600" u="none" cap="none" strike="noStrike">
              <a:solidFill>
                <a:schemeClr val="dk1"/>
              </a:solidFill>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Task4</a:t>
            </a:r>
            <a:endParaRPr/>
          </a:p>
        </p:txBody>
      </p:sp>
      <p:sp>
        <p:nvSpPr>
          <p:cNvPr id="498" name="Google Shape;498;p32"/>
          <p:cNvSpPr txBox="1"/>
          <p:nvPr>
            <p:ph idx="1" type="subTitle"/>
          </p:nvPr>
        </p:nvSpPr>
        <p:spPr>
          <a:xfrm>
            <a:off x="720000" y="1017725"/>
            <a:ext cx="5777053" cy="368075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Instructions: </a:t>
            </a:r>
            <a:endParaRPr/>
          </a:p>
          <a:p>
            <a:pPr indent="-317500" lvl="0" marL="457200" rtl="0" algn="l">
              <a:lnSpc>
                <a:spcPct val="115000"/>
              </a:lnSpc>
              <a:spcBef>
                <a:spcPts val="1000"/>
              </a:spcBef>
              <a:spcAft>
                <a:spcPts val="0"/>
              </a:spcAft>
              <a:buSzPts val="1400"/>
              <a:buChar char="●"/>
            </a:pPr>
            <a:r>
              <a:rPr lang="en-US"/>
              <a:t>Create an abstract class (e.g., "Shape") with abstract methods (e.g., "calculateArea") and concrete methods (e.g., "displayInfo").</a:t>
            </a:r>
            <a:endParaRPr/>
          </a:p>
          <a:p>
            <a:pPr indent="-317500" lvl="0" marL="457200" rtl="0" algn="l">
              <a:lnSpc>
                <a:spcPct val="115000"/>
              </a:lnSpc>
              <a:spcBef>
                <a:spcPts val="1000"/>
              </a:spcBef>
              <a:spcAft>
                <a:spcPts val="0"/>
              </a:spcAft>
              <a:buSzPts val="1400"/>
              <a:buChar char="●"/>
            </a:pPr>
            <a:r>
              <a:rPr lang="en-US"/>
              <a:t> Implement two or more concrete subclasses (e.g., "Rectangle," "Circle") that extend the abstract class and provide specific implementations for abstract methods. </a:t>
            </a:r>
            <a:endParaRPr/>
          </a:p>
          <a:p>
            <a:pPr indent="-317500" lvl="0" marL="457200" rtl="0" algn="l">
              <a:lnSpc>
                <a:spcPct val="115000"/>
              </a:lnSpc>
              <a:spcBef>
                <a:spcPts val="1000"/>
              </a:spcBef>
              <a:spcAft>
                <a:spcPts val="0"/>
              </a:spcAft>
              <a:buSzPts val="1400"/>
              <a:buChar char="●"/>
            </a:pPr>
            <a:r>
              <a:rPr lang="en-US"/>
              <a:t>Create an interface (e.g., "Drawable") with a method (e.g., "draw") for classes that can be drawn. </a:t>
            </a:r>
            <a:endParaRPr/>
          </a:p>
          <a:p>
            <a:pPr indent="-317500" lvl="0" marL="457200" rtl="0" algn="l">
              <a:lnSpc>
                <a:spcPct val="115000"/>
              </a:lnSpc>
              <a:spcBef>
                <a:spcPts val="1000"/>
              </a:spcBef>
              <a:spcAft>
                <a:spcPts val="0"/>
              </a:spcAft>
              <a:buSzPts val="1400"/>
              <a:buChar char="●"/>
            </a:pPr>
            <a:r>
              <a:rPr lang="en-US"/>
              <a:t>Have one or more subclasses implement the "Drawable" interface and demonstrate how it enhances flexibility by allowing different classes to have the "draw" capability.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3"/>
          <p:cNvSpPr txBox="1"/>
          <p:nvPr>
            <p:ph type="title"/>
          </p:nvPr>
        </p:nvSpPr>
        <p:spPr>
          <a:xfrm>
            <a:off x="1063113" y="3343800"/>
            <a:ext cx="4831500" cy="53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n-US"/>
              <a:t>—Someone Famous</a:t>
            </a:r>
            <a:endParaRPr/>
          </a:p>
        </p:txBody>
      </p:sp>
      <p:sp>
        <p:nvSpPr>
          <p:cNvPr id="504" name="Google Shape;504;p33"/>
          <p:cNvSpPr txBox="1"/>
          <p:nvPr>
            <p:ph idx="1" type="subTitle"/>
          </p:nvPr>
        </p:nvSpPr>
        <p:spPr>
          <a:xfrm>
            <a:off x="1063125" y="812800"/>
            <a:ext cx="5474100" cy="234565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n-US"/>
              <a:t>"Object-Oriented Programming (OOP) empowers us to mold the chaos of code into structured, reusable building blocks, unlocking the true potential of software design."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grpSp>
        <p:nvGrpSpPr>
          <p:cNvPr id="509" name="Google Shape;509;p34"/>
          <p:cNvGrpSpPr/>
          <p:nvPr/>
        </p:nvGrpSpPr>
        <p:grpSpPr>
          <a:xfrm>
            <a:off x="4848206" y="3081965"/>
            <a:ext cx="346056" cy="345674"/>
            <a:chOff x="3752358" y="3817349"/>
            <a:chExt cx="346056" cy="345674"/>
          </a:xfrm>
        </p:grpSpPr>
        <p:sp>
          <p:nvSpPr>
            <p:cNvPr id="510" name="Google Shape;510;p34"/>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4"/>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4"/>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4">
              <a:hlinkClick r:id="rId3"/>
            </p:cNvPr>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4" name="Google Shape;514;p34"/>
          <p:cNvSpPr txBox="1"/>
          <p:nvPr/>
        </p:nvSpPr>
        <p:spPr>
          <a:xfrm>
            <a:off x="2347950" y="650900"/>
            <a:ext cx="4448100" cy="9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nton"/>
              <a:buNone/>
            </a:pPr>
            <a:r>
              <a:rPr b="0" i="0" lang="en-US" sz="6000" u="none" cap="none" strike="noStrike">
                <a:solidFill>
                  <a:schemeClr val="dk1"/>
                </a:solidFill>
                <a:latin typeface="Anton"/>
                <a:ea typeface="Anton"/>
                <a:cs typeface="Anton"/>
                <a:sym typeface="Anton"/>
              </a:rPr>
              <a:t>Thanks</a:t>
            </a:r>
            <a:r>
              <a:rPr b="0" i="0" lang="en-US" sz="3000" u="none" cap="none" strike="noStrike">
                <a:solidFill>
                  <a:schemeClr val="dk1"/>
                </a:solidFill>
                <a:latin typeface="Anton"/>
                <a:ea typeface="Anton"/>
                <a:cs typeface="Anton"/>
                <a:sym typeface="Anton"/>
              </a:rPr>
              <a:t>!</a:t>
            </a:r>
            <a:endParaRPr/>
          </a:p>
        </p:txBody>
      </p:sp>
      <p:sp>
        <p:nvSpPr>
          <p:cNvPr id="515" name="Google Shape;515;p34"/>
          <p:cNvSpPr txBox="1"/>
          <p:nvPr/>
        </p:nvSpPr>
        <p:spPr>
          <a:xfrm>
            <a:off x="2347900" y="1711862"/>
            <a:ext cx="4448100" cy="1101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Catamaran"/>
              <a:buNone/>
            </a:pPr>
            <a:r>
              <a:rPr b="1" i="0" lang="en-US" sz="1400" u="none" cap="none" strike="noStrike">
                <a:solidFill>
                  <a:schemeClr val="dk1"/>
                </a:solidFill>
                <a:latin typeface="Catamaran"/>
                <a:ea typeface="Catamaran"/>
                <a:cs typeface="Catamaran"/>
                <a:sym typeface="Catamaran"/>
              </a:rPr>
              <a:t>Do you have any questions?</a:t>
            </a:r>
            <a:endParaRPr/>
          </a:p>
          <a:p>
            <a:pPr indent="0" lvl="0" marL="0" marR="0" rtl="0" algn="ctr">
              <a:lnSpc>
                <a:spcPct val="115000"/>
              </a:lnSpc>
              <a:spcBef>
                <a:spcPts val="0"/>
              </a:spcBef>
              <a:spcAft>
                <a:spcPts val="0"/>
              </a:spcAft>
              <a:buClr>
                <a:schemeClr val="dk1"/>
              </a:buClr>
              <a:buSzPts val="1400"/>
              <a:buFont typeface="Catamaran"/>
              <a:buNone/>
            </a:pPr>
            <a:r>
              <a:rPr b="0" i="0" lang="en-US" sz="1400" u="none" cap="none" strike="noStrike">
                <a:solidFill>
                  <a:schemeClr val="dk1"/>
                </a:solidFill>
                <a:latin typeface="Catamaran"/>
                <a:ea typeface="Catamaran"/>
                <a:cs typeface="Catamaran"/>
                <a:sym typeface="Catamaran"/>
              </a:rPr>
              <a:t>amerosama.jr@gmail.com</a:t>
            </a:r>
            <a:endParaRPr/>
          </a:p>
          <a:p>
            <a:pPr indent="0" lvl="0" marL="0" marR="0" rtl="0" algn="ctr">
              <a:lnSpc>
                <a:spcPct val="115000"/>
              </a:lnSpc>
              <a:spcBef>
                <a:spcPts val="0"/>
              </a:spcBef>
              <a:spcAft>
                <a:spcPts val="0"/>
              </a:spcAft>
              <a:buClr>
                <a:schemeClr val="dk1"/>
              </a:buClr>
              <a:buSzPts val="1400"/>
              <a:buFont typeface="Catamaran"/>
              <a:buNone/>
            </a:pPr>
            <a:r>
              <a:rPr b="0" i="0" lang="en-US" sz="1400" u="none" cap="none" strike="noStrike">
                <a:solidFill>
                  <a:schemeClr val="dk1"/>
                </a:solidFill>
                <a:latin typeface="Catamaran"/>
                <a:ea typeface="Catamaran"/>
                <a:cs typeface="Catamaran"/>
                <a:sym typeface="Catamaran"/>
              </a:rPr>
              <a:t>01007698027</a:t>
            </a:r>
            <a:endParaRPr b="0" i="0" sz="1400" u="none" cap="none" strike="noStrike">
              <a:solidFill>
                <a:schemeClr val="dk1"/>
              </a:solidFill>
              <a:latin typeface="Catamaran"/>
              <a:ea typeface="Catamaran"/>
              <a:cs typeface="Catamaran"/>
              <a:sym typeface="Catamaran"/>
            </a:endParaRPr>
          </a:p>
        </p:txBody>
      </p:sp>
      <p:grpSp>
        <p:nvGrpSpPr>
          <p:cNvPr id="516" name="Google Shape;516;p34"/>
          <p:cNvGrpSpPr/>
          <p:nvPr/>
        </p:nvGrpSpPr>
        <p:grpSpPr>
          <a:xfrm>
            <a:off x="713229" y="-3"/>
            <a:ext cx="1186863" cy="1990768"/>
            <a:chOff x="786179" y="280872"/>
            <a:chExt cx="1186863" cy="1990768"/>
          </a:xfrm>
        </p:grpSpPr>
        <p:grpSp>
          <p:nvGrpSpPr>
            <p:cNvPr id="517" name="Google Shape;517;p34"/>
            <p:cNvGrpSpPr/>
            <p:nvPr/>
          </p:nvGrpSpPr>
          <p:grpSpPr>
            <a:xfrm rot="10800000">
              <a:off x="1363368" y="280872"/>
              <a:ext cx="609674" cy="1990768"/>
              <a:chOff x="6961407" y="2871131"/>
              <a:chExt cx="439278" cy="1434375"/>
            </a:xfrm>
          </p:grpSpPr>
          <p:sp>
            <p:nvSpPr>
              <p:cNvPr id="518" name="Google Shape;518;p34"/>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4"/>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4"/>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4"/>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4"/>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4"/>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p34"/>
            <p:cNvGrpSpPr/>
            <p:nvPr/>
          </p:nvGrpSpPr>
          <p:grpSpPr>
            <a:xfrm rot="10800000">
              <a:off x="786179" y="280872"/>
              <a:ext cx="545141" cy="1908121"/>
              <a:chOff x="7780935" y="2930680"/>
              <a:chExt cx="392780" cy="1374826"/>
            </a:xfrm>
          </p:grpSpPr>
          <p:sp>
            <p:nvSpPr>
              <p:cNvPr id="526" name="Google Shape;526;p34"/>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4"/>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4"/>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4"/>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4"/>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4"/>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2" name="Google Shape;532;p34"/>
          <p:cNvGrpSpPr/>
          <p:nvPr/>
        </p:nvGrpSpPr>
        <p:grpSpPr>
          <a:xfrm>
            <a:off x="7281419" y="3104283"/>
            <a:ext cx="1149364" cy="2581575"/>
            <a:chOff x="1390914" y="2488357"/>
            <a:chExt cx="811526" cy="1822760"/>
          </a:xfrm>
        </p:grpSpPr>
        <p:sp>
          <p:nvSpPr>
            <p:cNvPr id="533" name="Google Shape;533;p34"/>
            <p:cNvSpPr/>
            <p:nvPr/>
          </p:nvSpPr>
          <p:spPr>
            <a:xfrm rot="-5400000">
              <a:off x="1739909" y="2894384"/>
              <a:ext cx="868558" cy="56503"/>
            </a:xfrm>
            <a:custGeom>
              <a:rect b="b" l="l" r="r" t="t"/>
              <a:pathLst>
                <a:path extrusionOk="0" h="1299" w="19968">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4"/>
            <p:cNvSpPr/>
            <p:nvPr/>
          </p:nvSpPr>
          <p:spPr>
            <a:xfrm rot="-5400000">
              <a:off x="1765616" y="2959195"/>
              <a:ext cx="778040" cy="95608"/>
            </a:xfrm>
            <a:custGeom>
              <a:rect b="b" l="l" r="r" t="t"/>
              <a:pathLst>
                <a:path extrusionOk="0" h="2198" w="17887">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4"/>
            <p:cNvSpPr/>
            <p:nvPr/>
          </p:nvSpPr>
          <p:spPr>
            <a:xfrm rot="-5400000">
              <a:off x="1756634" y="3001714"/>
              <a:ext cx="760032" cy="131580"/>
            </a:xfrm>
            <a:custGeom>
              <a:rect b="b" l="l" r="r" t="t"/>
              <a:pathLst>
                <a:path extrusionOk="0" h="3025" w="17473">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4"/>
            <p:cNvSpPr/>
            <p:nvPr/>
          </p:nvSpPr>
          <p:spPr>
            <a:xfrm rot="-5400000">
              <a:off x="1370420" y="3504542"/>
              <a:ext cx="1460472" cy="152676"/>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4"/>
            <p:cNvSpPr/>
            <p:nvPr/>
          </p:nvSpPr>
          <p:spPr>
            <a:xfrm rot="-5400000">
              <a:off x="1428446" y="3604151"/>
              <a:ext cx="1253859" cy="160071"/>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4"/>
            <p:cNvSpPr/>
            <p:nvPr/>
          </p:nvSpPr>
          <p:spPr>
            <a:xfrm rot="-5400000">
              <a:off x="1332600" y="3552324"/>
              <a:ext cx="1354991" cy="162594"/>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4"/>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4"/>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4"/>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4"/>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4"/>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4"/>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4"/>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4"/>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4"/>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4"/>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4"/>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4"/>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4"/>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4"/>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3" name="Google Shape;553;p34">
            <a:hlinkClick r:id="rId4"/>
          </p:cNvPr>
          <p:cNvSpPr/>
          <p:nvPr/>
        </p:nvSpPr>
        <p:spPr>
          <a:xfrm>
            <a:off x="3949645" y="3081774"/>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4" name="Google Shape;554;p34"/>
          <p:cNvGrpSpPr/>
          <p:nvPr/>
        </p:nvGrpSpPr>
        <p:grpSpPr>
          <a:xfrm>
            <a:off x="4399117" y="3081965"/>
            <a:ext cx="346056" cy="345674"/>
            <a:chOff x="3303268" y="3817349"/>
            <a:chExt cx="346056" cy="345674"/>
          </a:xfrm>
        </p:grpSpPr>
        <p:sp>
          <p:nvSpPr>
            <p:cNvPr id="555" name="Google Shape;555;p34"/>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4"/>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4">
              <a:hlinkClick r:id="rId5"/>
            </p:cNvPr>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4"/>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34"/>
          <p:cNvGrpSpPr/>
          <p:nvPr/>
        </p:nvGrpSpPr>
        <p:grpSpPr>
          <a:xfrm rot="5400000">
            <a:off x="893536" y="3241118"/>
            <a:ext cx="689349" cy="2476421"/>
            <a:chOff x="8623428" y="2586962"/>
            <a:chExt cx="478382" cy="1718544"/>
          </a:xfrm>
        </p:grpSpPr>
        <p:sp>
          <p:nvSpPr>
            <p:cNvPr id="560" name="Google Shape;560;p34"/>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4"/>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4"/>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4"/>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4"/>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4"/>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4"/>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4"/>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4"/>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4"/>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4"/>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5"/>
          <p:cNvSpPr txBox="1"/>
          <p:nvPr>
            <p:ph type="title"/>
          </p:nvPr>
        </p:nvSpPr>
        <p:spPr>
          <a:xfrm>
            <a:off x="713225" y="2109175"/>
            <a:ext cx="6092309"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200">
                <a:solidFill>
                  <a:schemeClr val="dk1"/>
                </a:solidFill>
                <a:latin typeface="Anton"/>
                <a:ea typeface="Anton"/>
                <a:cs typeface="Anton"/>
                <a:sym typeface="Anton"/>
              </a:rPr>
              <a:t>Object-Oriented Programming (OOP):</a:t>
            </a:r>
            <a:endParaRPr/>
          </a:p>
        </p:txBody>
      </p:sp>
      <p:sp>
        <p:nvSpPr>
          <p:cNvPr id="318" name="Google Shape;318;p15"/>
          <p:cNvSpPr txBox="1"/>
          <p:nvPr>
            <p:ph idx="1" type="subTitle"/>
          </p:nvPr>
        </p:nvSpPr>
        <p:spPr>
          <a:xfrm>
            <a:off x="713224" y="2966593"/>
            <a:ext cx="5255775" cy="36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Building Robust and Scalable Solutions with OOP Concepts</a:t>
            </a:r>
            <a:endParaRPr/>
          </a:p>
        </p:txBody>
      </p:sp>
      <p:sp>
        <p:nvSpPr>
          <p:cNvPr id="319" name="Google Shape;319;p15"/>
          <p:cNvSpPr txBox="1"/>
          <p:nvPr>
            <p:ph idx="2" type="title"/>
          </p:nvPr>
        </p:nvSpPr>
        <p:spPr>
          <a:xfrm>
            <a:off x="713225" y="1155439"/>
            <a:ext cx="11358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Java OOP</a:t>
            </a:r>
            <a:endParaRPr/>
          </a:p>
        </p:txBody>
      </p:sp>
      <p:sp>
        <p:nvSpPr>
          <p:cNvPr id="325" name="Google Shape;325;p16"/>
          <p:cNvSpPr txBox="1"/>
          <p:nvPr>
            <p:ph idx="1" type="subTitle"/>
          </p:nvPr>
        </p:nvSpPr>
        <p:spPr>
          <a:xfrm>
            <a:off x="719999" y="1722125"/>
            <a:ext cx="4516143" cy="215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SzPts val="1400"/>
              <a:buChar char="●"/>
            </a:pPr>
            <a:r>
              <a:rPr lang="en-US"/>
              <a:t>What is Programming Paradigms</a:t>
            </a:r>
            <a:endParaRPr/>
          </a:p>
          <a:p>
            <a:pPr indent="-317500" lvl="0" marL="457200" rtl="0" algn="l">
              <a:lnSpc>
                <a:spcPct val="115000"/>
              </a:lnSpc>
              <a:spcBef>
                <a:spcPts val="1000"/>
              </a:spcBef>
              <a:spcAft>
                <a:spcPts val="0"/>
              </a:spcAft>
              <a:buSzPts val="1400"/>
              <a:buChar char="●"/>
            </a:pPr>
            <a:r>
              <a:rPr lang="en-US"/>
              <a:t>What is Object-Oriented Programming (OOP)? </a:t>
            </a:r>
            <a:endParaRPr/>
          </a:p>
          <a:p>
            <a:pPr indent="-317500" lvl="0" marL="457200" rtl="0" algn="l">
              <a:lnSpc>
                <a:spcPct val="115000"/>
              </a:lnSpc>
              <a:spcBef>
                <a:spcPts val="1000"/>
              </a:spcBef>
              <a:spcAft>
                <a:spcPts val="0"/>
              </a:spcAft>
              <a:buSzPts val="1400"/>
              <a:buChar char="●"/>
            </a:pPr>
            <a:r>
              <a:rPr lang="en-US"/>
              <a:t>Key Features and Benefits of OOP</a:t>
            </a:r>
            <a:endParaRPr/>
          </a:p>
          <a:p>
            <a:pPr indent="-317500" lvl="0" marL="457200" rtl="0" algn="l">
              <a:lnSpc>
                <a:spcPct val="115000"/>
              </a:lnSpc>
              <a:spcBef>
                <a:spcPts val="1000"/>
              </a:spcBef>
              <a:spcAft>
                <a:spcPts val="0"/>
              </a:spcAft>
              <a:buSzPts val="1400"/>
              <a:buChar char="●"/>
            </a:pPr>
            <a:r>
              <a:rPr lang="en-US"/>
              <a:t>Remember Mario example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Class vs. Object</a:t>
            </a:r>
            <a:endParaRPr/>
          </a:p>
        </p:txBody>
      </p:sp>
      <p:sp>
        <p:nvSpPr>
          <p:cNvPr id="331" name="Google Shape;331;p17"/>
          <p:cNvSpPr txBox="1"/>
          <p:nvPr>
            <p:ph idx="1" type="subTitle"/>
          </p:nvPr>
        </p:nvSpPr>
        <p:spPr>
          <a:xfrm>
            <a:off x="720000" y="1145003"/>
            <a:ext cx="5358512" cy="215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Class :</a:t>
            </a:r>
            <a:endParaRPr/>
          </a:p>
          <a:p>
            <a:pPr indent="-317500" lvl="0" marL="457200" rtl="0" algn="l">
              <a:lnSpc>
                <a:spcPct val="115000"/>
              </a:lnSpc>
              <a:spcBef>
                <a:spcPts val="1000"/>
              </a:spcBef>
              <a:spcAft>
                <a:spcPts val="0"/>
              </a:spcAft>
              <a:buSzPts val="1400"/>
              <a:buChar char="●"/>
            </a:pPr>
            <a:r>
              <a:rPr lang="en-US"/>
              <a:t> Definition: A blueprint or template that defines the structure and behavior of an object. </a:t>
            </a:r>
            <a:endParaRPr/>
          </a:p>
          <a:p>
            <a:pPr indent="-317500" lvl="0" marL="457200" rtl="0" algn="l">
              <a:lnSpc>
                <a:spcPct val="115000"/>
              </a:lnSpc>
              <a:spcBef>
                <a:spcPts val="1000"/>
              </a:spcBef>
              <a:spcAft>
                <a:spcPts val="0"/>
              </a:spcAft>
              <a:buSzPts val="1400"/>
              <a:buChar char="●"/>
            </a:pPr>
            <a:r>
              <a:rPr lang="en-US"/>
              <a:t>Example: A recipe for making a delicious cake, specifying its ingredients and steps.</a:t>
            </a:r>
            <a:endParaRPr/>
          </a:p>
        </p:txBody>
      </p:sp>
      <p:sp>
        <p:nvSpPr>
          <p:cNvPr id="332" name="Google Shape;332;p17"/>
          <p:cNvSpPr txBox="1"/>
          <p:nvPr/>
        </p:nvSpPr>
        <p:spPr>
          <a:xfrm>
            <a:off x="720000" y="2837851"/>
            <a:ext cx="5358512" cy="2156400"/>
          </a:xfrm>
          <a:prstGeom prst="rect">
            <a:avLst/>
          </a:prstGeom>
          <a:noFill/>
          <a:ln>
            <a:noFill/>
          </a:ln>
        </p:spPr>
        <p:txBody>
          <a:bodyPr anchorCtr="0" anchor="t" bIns="91425" lIns="91425" spcFirstLastPara="1" rIns="91425" wrap="square" tIns="91425">
            <a:noAutofit/>
          </a:bodyPr>
          <a:lstStyle/>
          <a:p>
            <a:pPr indent="0" lvl="0" marL="139700" marR="0" rtl="0" algn="l">
              <a:lnSpc>
                <a:spcPct val="115000"/>
              </a:lnSpc>
              <a:spcBef>
                <a:spcPts val="1000"/>
              </a:spcBef>
              <a:spcAft>
                <a:spcPts val="0"/>
              </a:spcAft>
              <a:buClr>
                <a:schemeClr val="dk1"/>
              </a:buClr>
              <a:buSzPts val="1400"/>
              <a:buFont typeface="Nunito Light"/>
              <a:buNone/>
            </a:pPr>
            <a:r>
              <a:rPr b="0" i="0" lang="en-US" sz="1400" u="none" cap="none" strike="noStrike">
                <a:solidFill>
                  <a:schemeClr val="dk1"/>
                </a:solidFill>
                <a:latin typeface="Catamaran"/>
                <a:ea typeface="Catamaran"/>
                <a:cs typeface="Catamaran"/>
                <a:sym typeface="Catamaran"/>
              </a:rPr>
              <a:t>Object :</a:t>
            </a:r>
            <a:endParaRPr/>
          </a:p>
          <a:p>
            <a:pPr indent="-317500" lvl="0" marL="457200" marR="0" rtl="0" algn="l">
              <a:lnSpc>
                <a:spcPct val="115000"/>
              </a:lnSpc>
              <a:spcBef>
                <a:spcPts val="1000"/>
              </a:spcBef>
              <a:spcAft>
                <a:spcPts val="0"/>
              </a:spcAft>
              <a:buClr>
                <a:schemeClr val="dk1"/>
              </a:buClr>
              <a:buSzPts val="1400"/>
              <a:buFont typeface="Nunito Light"/>
              <a:buChar char="●"/>
            </a:pPr>
            <a:r>
              <a:rPr b="0" i="0" lang="en-US" sz="1400" u="none" cap="none" strike="noStrike">
                <a:solidFill>
                  <a:schemeClr val="dk1"/>
                </a:solidFill>
                <a:latin typeface="Catamaran"/>
                <a:ea typeface="Catamaran"/>
                <a:cs typeface="Catamaran"/>
                <a:sym typeface="Catamaran"/>
              </a:rPr>
              <a:t>Definition: A specific instance created from a class, representing a unique entity with its data and actions.</a:t>
            </a:r>
            <a:endParaRPr/>
          </a:p>
          <a:p>
            <a:pPr indent="-317500" lvl="0" marL="457200" marR="0" rtl="0" algn="l">
              <a:lnSpc>
                <a:spcPct val="115000"/>
              </a:lnSpc>
              <a:spcBef>
                <a:spcPts val="1000"/>
              </a:spcBef>
              <a:spcAft>
                <a:spcPts val="0"/>
              </a:spcAft>
              <a:buClr>
                <a:schemeClr val="dk1"/>
              </a:buClr>
              <a:buSzPts val="1400"/>
              <a:buFont typeface="Nunito Light"/>
              <a:buChar char="●"/>
            </a:pPr>
            <a:r>
              <a:rPr b="0" i="0" lang="en-US" sz="1400" u="none" cap="none" strike="noStrike">
                <a:solidFill>
                  <a:schemeClr val="dk1"/>
                </a:solidFill>
                <a:latin typeface="Catamaran"/>
                <a:ea typeface="Catamaran"/>
                <a:cs typeface="Catamaran"/>
                <a:sym typeface="Catamaran"/>
              </a:rPr>
              <a:t>Example: An actual cake made using the recipe, distinct in flavor, size, and appearance.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Task 1</a:t>
            </a:r>
            <a:endParaRPr/>
          </a:p>
        </p:txBody>
      </p:sp>
      <p:sp>
        <p:nvSpPr>
          <p:cNvPr id="338" name="Google Shape;338;p18"/>
          <p:cNvSpPr txBox="1"/>
          <p:nvPr>
            <p:ph idx="1" type="subTitle"/>
          </p:nvPr>
        </p:nvSpPr>
        <p:spPr>
          <a:xfrm>
            <a:off x="660733" y="880532"/>
            <a:ext cx="6112600" cy="2887133"/>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t/>
            </a:r>
            <a:endParaRPr/>
          </a:p>
          <a:p>
            <a:pPr indent="0" lvl="0" marL="139700" rtl="0" algn="l">
              <a:lnSpc>
                <a:spcPct val="115000"/>
              </a:lnSpc>
              <a:spcBef>
                <a:spcPts val="1000"/>
              </a:spcBef>
              <a:spcAft>
                <a:spcPts val="0"/>
              </a:spcAft>
              <a:buSzPts val="1400"/>
              <a:buNone/>
            </a:pPr>
            <a:r>
              <a:rPr lang="en-US"/>
              <a:t>Instructions: </a:t>
            </a:r>
            <a:endParaRPr/>
          </a:p>
          <a:p>
            <a:pPr indent="-317500" lvl="0" marL="457200" rtl="0" algn="l">
              <a:lnSpc>
                <a:spcPct val="115000"/>
              </a:lnSpc>
              <a:spcBef>
                <a:spcPts val="1000"/>
              </a:spcBef>
              <a:spcAft>
                <a:spcPts val="0"/>
              </a:spcAft>
              <a:buSzPts val="1400"/>
              <a:buChar char="●"/>
            </a:pPr>
            <a:r>
              <a:rPr lang="en-US"/>
              <a:t>Define a class representing a simple object (e.g., "Car") with attributes (e.g., "make," "model," "year") and methods (e.g., "start," "stop," "accelerate").</a:t>
            </a:r>
            <a:endParaRPr/>
          </a:p>
          <a:p>
            <a:pPr indent="-317500" lvl="0" marL="457200" rtl="0" algn="l">
              <a:lnSpc>
                <a:spcPct val="115000"/>
              </a:lnSpc>
              <a:spcBef>
                <a:spcPts val="1000"/>
              </a:spcBef>
              <a:spcAft>
                <a:spcPts val="0"/>
              </a:spcAft>
              <a:buSzPts val="1400"/>
              <a:buChar char="●"/>
            </a:pPr>
            <a:r>
              <a:rPr lang="en-US"/>
              <a:t> Create multiple objects of the class, setting different attribute values for each object. </a:t>
            </a:r>
            <a:endParaRPr/>
          </a:p>
          <a:p>
            <a:pPr indent="-317500" lvl="0" marL="457200" rtl="0" algn="l">
              <a:lnSpc>
                <a:spcPct val="115000"/>
              </a:lnSpc>
              <a:spcBef>
                <a:spcPts val="1000"/>
              </a:spcBef>
              <a:spcAft>
                <a:spcPts val="0"/>
              </a:spcAft>
              <a:buSzPts val="1400"/>
              <a:buChar char="●"/>
            </a:pPr>
            <a:r>
              <a:rPr lang="en-US"/>
              <a:t>Implement methods to perform actions on the objects (e.g., start the car, stop the car, accelerate).</a:t>
            </a:r>
            <a:endParaRPr/>
          </a:p>
          <a:p>
            <a:pPr indent="-228600" lvl="0" marL="457200" rtl="0" algn="l">
              <a:lnSpc>
                <a:spcPct val="115000"/>
              </a:lnSpc>
              <a:spcBef>
                <a:spcPts val="100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Java OOP</a:t>
            </a:r>
            <a:endParaRPr/>
          </a:p>
        </p:txBody>
      </p:sp>
      <p:sp>
        <p:nvSpPr>
          <p:cNvPr id="344" name="Google Shape;344;p19"/>
          <p:cNvSpPr txBox="1"/>
          <p:nvPr>
            <p:ph idx="1" type="subTitle"/>
          </p:nvPr>
        </p:nvSpPr>
        <p:spPr>
          <a:xfrm>
            <a:off x="720000" y="1722125"/>
            <a:ext cx="3951000" cy="215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The Four Pillars of OOP: </a:t>
            </a:r>
            <a:endParaRPr/>
          </a:p>
          <a:p>
            <a:pPr indent="-317500" lvl="0" marL="457200" rtl="0" algn="l">
              <a:lnSpc>
                <a:spcPct val="115000"/>
              </a:lnSpc>
              <a:spcBef>
                <a:spcPts val="1000"/>
              </a:spcBef>
              <a:spcAft>
                <a:spcPts val="0"/>
              </a:spcAft>
              <a:buSzPts val="1400"/>
              <a:buChar char="●"/>
            </a:pPr>
            <a:r>
              <a:rPr lang="en-US"/>
              <a:t>Encapsulation </a:t>
            </a:r>
            <a:endParaRPr/>
          </a:p>
          <a:p>
            <a:pPr indent="-317500" lvl="0" marL="457200" rtl="0" algn="l">
              <a:lnSpc>
                <a:spcPct val="115000"/>
              </a:lnSpc>
              <a:spcBef>
                <a:spcPts val="1000"/>
              </a:spcBef>
              <a:spcAft>
                <a:spcPts val="0"/>
              </a:spcAft>
              <a:buSzPts val="1400"/>
              <a:buChar char="●"/>
            </a:pPr>
            <a:r>
              <a:rPr lang="en-US"/>
              <a:t>Inheritance </a:t>
            </a:r>
            <a:endParaRPr/>
          </a:p>
          <a:p>
            <a:pPr indent="-317500" lvl="0" marL="457200" rtl="0" algn="l">
              <a:lnSpc>
                <a:spcPct val="115000"/>
              </a:lnSpc>
              <a:spcBef>
                <a:spcPts val="1000"/>
              </a:spcBef>
              <a:spcAft>
                <a:spcPts val="0"/>
              </a:spcAft>
              <a:buSzPts val="1400"/>
              <a:buChar char="●"/>
            </a:pPr>
            <a:r>
              <a:rPr lang="en-US"/>
              <a:t>Polymorphism </a:t>
            </a:r>
            <a:endParaRPr/>
          </a:p>
          <a:p>
            <a:pPr indent="-317500" lvl="0" marL="457200" rtl="0" algn="l">
              <a:lnSpc>
                <a:spcPct val="115000"/>
              </a:lnSpc>
              <a:spcBef>
                <a:spcPts val="1000"/>
              </a:spcBef>
              <a:spcAft>
                <a:spcPts val="0"/>
              </a:spcAft>
              <a:buSzPts val="1400"/>
              <a:buChar char="●"/>
            </a:pPr>
            <a:r>
              <a:rPr lang="en-US"/>
              <a:t>Abstraction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Java OOP</a:t>
            </a:r>
            <a:endParaRPr/>
          </a:p>
        </p:txBody>
      </p:sp>
      <p:sp>
        <p:nvSpPr>
          <p:cNvPr id="350" name="Google Shape;350;p20"/>
          <p:cNvSpPr txBox="1"/>
          <p:nvPr>
            <p:ph idx="1" type="subTitle"/>
          </p:nvPr>
        </p:nvSpPr>
        <p:spPr>
          <a:xfrm>
            <a:off x="719999" y="1722125"/>
            <a:ext cx="4930029" cy="215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1000"/>
              </a:spcBef>
              <a:spcAft>
                <a:spcPts val="0"/>
              </a:spcAft>
              <a:buSzPts val="1400"/>
              <a:buNone/>
            </a:pPr>
            <a:r>
              <a:rPr lang="en-US"/>
              <a:t>Encapsulation: </a:t>
            </a:r>
            <a:endParaRPr/>
          </a:p>
          <a:p>
            <a:pPr indent="-317500" lvl="0" marL="457200" rtl="0" algn="l">
              <a:lnSpc>
                <a:spcPct val="115000"/>
              </a:lnSpc>
              <a:spcBef>
                <a:spcPts val="1000"/>
              </a:spcBef>
              <a:spcAft>
                <a:spcPts val="0"/>
              </a:spcAft>
              <a:buSzPts val="1400"/>
              <a:buChar char="●"/>
            </a:pPr>
            <a:r>
              <a:rPr lang="en-US"/>
              <a:t>Definition and Purpose </a:t>
            </a:r>
            <a:endParaRPr/>
          </a:p>
          <a:p>
            <a:pPr indent="-317500" lvl="0" marL="457200" rtl="0" algn="l">
              <a:lnSpc>
                <a:spcPct val="115000"/>
              </a:lnSpc>
              <a:spcBef>
                <a:spcPts val="1000"/>
              </a:spcBef>
              <a:spcAft>
                <a:spcPts val="0"/>
              </a:spcAft>
              <a:buSzPts val="1400"/>
              <a:buChar char="●"/>
            </a:pPr>
            <a:r>
              <a:rPr lang="en-US"/>
              <a:t>Access Modifiers (public, private,default, protected) </a:t>
            </a:r>
            <a:endParaRPr/>
          </a:p>
          <a:p>
            <a:pPr indent="-317500" lvl="0" marL="457200" rtl="0" algn="l">
              <a:lnSpc>
                <a:spcPct val="115000"/>
              </a:lnSpc>
              <a:spcBef>
                <a:spcPts val="1000"/>
              </a:spcBef>
              <a:spcAft>
                <a:spcPts val="0"/>
              </a:spcAft>
              <a:buSzPts val="1400"/>
              <a:buChar char="●"/>
            </a:pPr>
            <a:r>
              <a:rPr lang="en-US"/>
              <a:t>Getters and Setters for Data Hiding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720000" y="22644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Access modifiers</a:t>
            </a:r>
            <a:endParaRPr/>
          </a:p>
        </p:txBody>
      </p:sp>
      <p:sp>
        <p:nvSpPr>
          <p:cNvPr id="356" name="Google Shape;356;p21"/>
          <p:cNvSpPr txBox="1"/>
          <p:nvPr>
            <p:ph idx="1" type="subTitle"/>
          </p:nvPr>
        </p:nvSpPr>
        <p:spPr>
          <a:xfrm>
            <a:off x="669275" y="2305640"/>
            <a:ext cx="2305500" cy="169486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t>When a class member (method, variable, or inner class) is declared as private, it can only be accessed within the same class where it is defined.</a:t>
            </a:r>
            <a:endParaRPr/>
          </a:p>
        </p:txBody>
      </p:sp>
      <p:sp>
        <p:nvSpPr>
          <p:cNvPr id="357" name="Google Shape;357;p21"/>
          <p:cNvSpPr txBox="1"/>
          <p:nvPr>
            <p:ph idx="2" type="subTitle"/>
          </p:nvPr>
        </p:nvSpPr>
        <p:spPr>
          <a:xfrm>
            <a:off x="3368492" y="2305640"/>
            <a:ext cx="2403657" cy="159961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t>A class member with default access (no modifier) is accessible only within the same package where it is defined. Members with default access are not accessible by classes outside the package</a:t>
            </a:r>
            <a:endParaRPr/>
          </a:p>
        </p:txBody>
      </p:sp>
      <p:sp>
        <p:nvSpPr>
          <p:cNvPr id="358" name="Google Shape;358;p21"/>
          <p:cNvSpPr txBox="1"/>
          <p:nvPr>
            <p:ph idx="3" type="subTitle"/>
          </p:nvPr>
        </p:nvSpPr>
        <p:spPr>
          <a:xfrm>
            <a:off x="6067719" y="2305640"/>
            <a:ext cx="2305500" cy="169486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t>When a class member is declared as public, it is accessible from any part of the codebase, including other classes, packages, and subclasses.</a:t>
            </a:r>
            <a:endParaRPr/>
          </a:p>
        </p:txBody>
      </p:sp>
      <p:sp>
        <p:nvSpPr>
          <p:cNvPr id="359" name="Google Shape;359;p21"/>
          <p:cNvSpPr txBox="1"/>
          <p:nvPr>
            <p:ph idx="4" type="subTitle"/>
          </p:nvPr>
        </p:nvSpPr>
        <p:spPr>
          <a:xfrm>
            <a:off x="669275" y="1831100"/>
            <a:ext cx="23055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US"/>
              <a:t>Private</a:t>
            </a:r>
            <a:endParaRPr/>
          </a:p>
        </p:txBody>
      </p:sp>
      <p:sp>
        <p:nvSpPr>
          <p:cNvPr id="360" name="Google Shape;360;p21"/>
          <p:cNvSpPr txBox="1"/>
          <p:nvPr>
            <p:ph idx="5" type="subTitle"/>
          </p:nvPr>
        </p:nvSpPr>
        <p:spPr>
          <a:xfrm>
            <a:off x="3368496" y="1831100"/>
            <a:ext cx="23055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US"/>
              <a:t>Default</a:t>
            </a:r>
            <a:endParaRPr/>
          </a:p>
        </p:txBody>
      </p:sp>
      <p:sp>
        <p:nvSpPr>
          <p:cNvPr id="361" name="Google Shape;361;p21"/>
          <p:cNvSpPr txBox="1"/>
          <p:nvPr>
            <p:ph idx="6" type="subTitle"/>
          </p:nvPr>
        </p:nvSpPr>
        <p:spPr>
          <a:xfrm>
            <a:off x="6067723" y="1831100"/>
            <a:ext cx="23055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US"/>
              <a:t>Public</a:t>
            </a:r>
            <a:endParaRPr/>
          </a:p>
        </p:txBody>
      </p:sp>
      <p:grpSp>
        <p:nvGrpSpPr>
          <p:cNvPr id="362" name="Google Shape;362;p21"/>
          <p:cNvGrpSpPr/>
          <p:nvPr/>
        </p:nvGrpSpPr>
        <p:grpSpPr>
          <a:xfrm>
            <a:off x="1622116" y="1344787"/>
            <a:ext cx="399812" cy="306477"/>
            <a:chOff x="2567841" y="1994124"/>
            <a:chExt cx="399812" cy="306477"/>
          </a:xfrm>
        </p:grpSpPr>
        <p:sp>
          <p:nvSpPr>
            <p:cNvPr id="363" name="Google Shape;363;p21"/>
            <p:cNvSpPr/>
            <p:nvPr/>
          </p:nvSpPr>
          <p:spPr>
            <a:xfrm>
              <a:off x="2567841" y="1994124"/>
              <a:ext cx="399812" cy="306477"/>
            </a:xfrm>
            <a:custGeom>
              <a:rect b="b" l="l" r="r" t="t"/>
              <a:pathLst>
                <a:path extrusionOk="0" h="9621" w="1255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gradFill>
              <a:gsLst>
                <a:gs pos="0">
                  <a:schemeClr val="accent3"/>
                </a:gs>
                <a:gs pos="35000">
                  <a:schemeClr val="accent3"/>
                </a:gs>
                <a:gs pos="100000">
                  <a:schemeClr val="accent4"/>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1"/>
            <p:cNvSpPr/>
            <p:nvPr/>
          </p:nvSpPr>
          <p:spPr>
            <a:xfrm>
              <a:off x="2623237" y="2113963"/>
              <a:ext cx="287523" cy="77025"/>
            </a:xfrm>
            <a:custGeom>
              <a:rect b="b" l="l" r="r" t="t"/>
              <a:pathLst>
                <a:path extrusionOk="0" h="2418" w="9026">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gradFill>
              <a:gsLst>
                <a:gs pos="0">
                  <a:schemeClr val="accent3"/>
                </a:gs>
                <a:gs pos="35000">
                  <a:schemeClr val="accent3"/>
                </a:gs>
                <a:gs pos="100000">
                  <a:schemeClr val="accent4"/>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1"/>
            <p:cNvSpPr/>
            <p:nvPr/>
          </p:nvSpPr>
          <p:spPr>
            <a:xfrm>
              <a:off x="2623237" y="2017251"/>
              <a:ext cx="287523" cy="77025"/>
            </a:xfrm>
            <a:custGeom>
              <a:rect b="b" l="l" r="r" t="t"/>
              <a:pathLst>
                <a:path extrusionOk="0" h="2418" w="9026">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gradFill>
              <a:gsLst>
                <a:gs pos="0">
                  <a:schemeClr val="accent3"/>
                </a:gs>
                <a:gs pos="35000">
                  <a:schemeClr val="accent3"/>
                </a:gs>
                <a:gs pos="100000">
                  <a:schemeClr val="accent4"/>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21"/>
          <p:cNvGrpSpPr/>
          <p:nvPr/>
        </p:nvGrpSpPr>
        <p:grpSpPr>
          <a:xfrm>
            <a:off x="4308575" y="1322760"/>
            <a:ext cx="367607" cy="350549"/>
            <a:chOff x="6659725" y="3808035"/>
            <a:chExt cx="367607" cy="350549"/>
          </a:xfrm>
        </p:grpSpPr>
        <p:sp>
          <p:nvSpPr>
            <p:cNvPr id="367" name="Google Shape;367;p21"/>
            <p:cNvSpPr/>
            <p:nvPr/>
          </p:nvSpPr>
          <p:spPr>
            <a:xfrm>
              <a:off x="6659725" y="3845942"/>
              <a:ext cx="321394" cy="312642"/>
            </a:xfrm>
            <a:custGeom>
              <a:rect b="b" l="l" r="r" t="t"/>
              <a:pathLst>
                <a:path extrusionOk="0" h="9823" w="10098">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1"/>
            <p:cNvSpPr/>
            <p:nvPr/>
          </p:nvSpPr>
          <p:spPr>
            <a:xfrm>
              <a:off x="6705588" y="3808035"/>
              <a:ext cx="321744" cy="313787"/>
            </a:xfrm>
            <a:custGeom>
              <a:rect b="b" l="l" r="r" t="t"/>
              <a:pathLst>
                <a:path extrusionOk="0" h="9859" w="10109">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21"/>
          <p:cNvGrpSpPr/>
          <p:nvPr/>
        </p:nvGrpSpPr>
        <p:grpSpPr>
          <a:xfrm>
            <a:off x="7042154" y="1330906"/>
            <a:ext cx="356627" cy="334252"/>
            <a:chOff x="6219391" y="3816756"/>
            <a:chExt cx="356627" cy="334252"/>
          </a:xfrm>
        </p:grpSpPr>
        <p:sp>
          <p:nvSpPr>
            <p:cNvPr id="370" name="Google Shape;370;p21"/>
            <p:cNvSpPr/>
            <p:nvPr/>
          </p:nvSpPr>
          <p:spPr>
            <a:xfrm>
              <a:off x="6219391" y="3816756"/>
              <a:ext cx="306594" cy="334252"/>
            </a:xfrm>
            <a:custGeom>
              <a:rect b="b" l="l" r="r" t="t"/>
              <a:pathLst>
                <a:path extrusionOk="0" h="10502" w="9633">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1"/>
            <p:cNvSpPr/>
            <p:nvPr/>
          </p:nvSpPr>
          <p:spPr>
            <a:xfrm>
              <a:off x="6549060" y="3978567"/>
              <a:ext cx="26958" cy="10630"/>
            </a:xfrm>
            <a:custGeom>
              <a:rect b="b" l="l" r="r" t="t"/>
              <a:pathLst>
                <a:path extrusionOk="0" h="334" w="847">
                  <a:moveTo>
                    <a:pt x="156" y="0"/>
                  </a:moveTo>
                  <a:cubicBezTo>
                    <a:pt x="72" y="0"/>
                    <a:pt x="1" y="84"/>
                    <a:pt x="1" y="167"/>
                  </a:cubicBezTo>
                  <a:cubicBezTo>
                    <a:pt x="1" y="262"/>
                    <a:pt x="72" y="334"/>
                    <a:pt x="156" y="334"/>
                  </a:cubicBezTo>
                  <a:lnTo>
                    <a:pt x="680" y="334"/>
                  </a:lnTo>
                  <a:cubicBezTo>
                    <a:pt x="763" y="334"/>
                    <a:pt x="846" y="262"/>
                    <a:pt x="846" y="167"/>
                  </a:cubicBezTo>
                  <a:cubicBezTo>
                    <a:pt x="846" y="84"/>
                    <a:pt x="775" y="0"/>
                    <a:pt x="680" y="0"/>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1"/>
            <p:cNvSpPr/>
            <p:nvPr/>
          </p:nvSpPr>
          <p:spPr>
            <a:xfrm>
              <a:off x="6525572" y="3915357"/>
              <a:ext cx="24666" cy="22311"/>
            </a:xfrm>
            <a:custGeom>
              <a:rect b="b" l="l" r="r" t="t"/>
              <a:pathLst>
                <a:path extrusionOk="0" h="701" w="775">
                  <a:moveTo>
                    <a:pt x="605" y="1"/>
                  </a:moveTo>
                  <a:cubicBezTo>
                    <a:pt x="563" y="1"/>
                    <a:pt x="519" y="16"/>
                    <a:pt x="477" y="46"/>
                  </a:cubicBezTo>
                  <a:lnTo>
                    <a:pt x="108" y="415"/>
                  </a:lnTo>
                  <a:cubicBezTo>
                    <a:pt x="1" y="522"/>
                    <a:pt x="84" y="700"/>
                    <a:pt x="227" y="700"/>
                  </a:cubicBezTo>
                  <a:cubicBezTo>
                    <a:pt x="275" y="700"/>
                    <a:pt x="322" y="677"/>
                    <a:pt x="346" y="653"/>
                  </a:cubicBezTo>
                  <a:lnTo>
                    <a:pt x="715" y="284"/>
                  </a:lnTo>
                  <a:cubicBezTo>
                    <a:pt x="775" y="224"/>
                    <a:pt x="775" y="117"/>
                    <a:pt x="715" y="46"/>
                  </a:cubicBezTo>
                  <a:cubicBezTo>
                    <a:pt x="685" y="16"/>
                    <a:pt x="647" y="1"/>
                    <a:pt x="605"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1"/>
            <p:cNvSpPr/>
            <p:nvPr/>
          </p:nvSpPr>
          <p:spPr>
            <a:xfrm>
              <a:off x="6527099" y="4030191"/>
              <a:ext cx="23139" cy="22661"/>
            </a:xfrm>
            <a:custGeom>
              <a:rect b="b" l="l" r="r" t="t"/>
              <a:pathLst>
                <a:path extrusionOk="0" h="712" w="727">
                  <a:moveTo>
                    <a:pt x="183" y="1"/>
                  </a:moveTo>
                  <a:cubicBezTo>
                    <a:pt x="140" y="1"/>
                    <a:pt x="96" y="15"/>
                    <a:pt x="60" y="45"/>
                  </a:cubicBezTo>
                  <a:cubicBezTo>
                    <a:pt x="0" y="105"/>
                    <a:pt x="0" y="212"/>
                    <a:pt x="60" y="283"/>
                  </a:cubicBezTo>
                  <a:lnTo>
                    <a:pt x="429" y="664"/>
                  </a:lnTo>
                  <a:cubicBezTo>
                    <a:pt x="466" y="696"/>
                    <a:pt x="505" y="711"/>
                    <a:pt x="543" y="711"/>
                  </a:cubicBezTo>
                  <a:cubicBezTo>
                    <a:pt x="590" y="711"/>
                    <a:pt x="634" y="687"/>
                    <a:pt x="667" y="641"/>
                  </a:cubicBezTo>
                  <a:cubicBezTo>
                    <a:pt x="727" y="569"/>
                    <a:pt x="727" y="486"/>
                    <a:pt x="667" y="426"/>
                  </a:cubicBezTo>
                  <a:lnTo>
                    <a:pt x="298" y="45"/>
                  </a:lnTo>
                  <a:cubicBezTo>
                    <a:pt x="268" y="15"/>
                    <a:pt x="227" y="1"/>
                    <a:pt x="183" y="1"/>
                  </a:cubicBezTo>
                  <a:close/>
                </a:path>
              </a:pathLst>
            </a:custGeom>
            <a:gradFill>
              <a:gsLst>
                <a:gs pos="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