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301" r:id="rId24"/>
    <p:sldId id="299" r:id="rId25"/>
    <p:sldId id="300" r:id="rId26"/>
    <p:sldId id="302" r:id="rId27"/>
  </p:sldIdLst>
  <p:sldSz cx="9144000" cy="5143500" type="screen16x9"/>
  <p:notesSz cx="6858000" cy="9144000"/>
  <p:embeddedFontLst>
    <p:embeddedFont>
      <p:font typeface="Catamaran" panose="020B0604020202020204" charset="0"/>
      <p:regular r:id="rId29"/>
      <p:bold r:id="rId30"/>
    </p:embeddedFont>
    <p:embeddedFont>
      <p:font typeface="Anton" panose="020B0604020202020204" charset="0"/>
      <p:regular r:id="rId31"/>
    </p:embeddedFont>
    <p:embeddedFont>
      <p:font typeface="Bebas Neue" panose="020B0604020202020204" charset="0"/>
      <p:regular r:id="rId32"/>
    </p:embeddedFont>
    <p:embeddedFont>
      <p:font typeface="DM Sans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C71276-86C4-439C-AC16-5075EA723519}">
  <a:tblStyle styleId="{97C71276-86C4-439C-AC16-5075EA72351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74909" autoAdjust="0"/>
  </p:normalViewPr>
  <p:slideViewPr>
    <p:cSldViewPr snapToGrid="0">
      <p:cViewPr varScale="1">
        <p:scale>
          <a:sx n="73" d="100"/>
          <a:sy n="73" d="100"/>
        </p:scale>
        <p:origin x="12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7350" indent="-228600">
              <a:buAutoNum type="arabicPlain" startAt="111"/>
            </a:pPr>
            <a:r>
              <a:rPr lang="en-US" dirty="0" smtClean="0"/>
              <a:t> Ankit </a:t>
            </a:r>
            <a:r>
              <a:rPr lang="en-US" baseline="0" dirty="0" smtClean="0"/>
              <a:t> </a:t>
            </a:r>
            <a:r>
              <a:rPr lang="en-US" dirty="0" smtClean="0"/>
              <a:t>5000</a:t>
            </a:r>
          </a:p>
          <a:p>
            <a:pPr marL="387350" indent="-228600">
              <a:buAutoNum type="arabicPlain" startAt="111"/>
            </a:pPr>
            <a:endParaRPr lang="en-US" dirty="0" smtClean="0"/>
          </a:p>
          <a:p>
            <a:pPr marL="387350" indent="-228600">
              <a:buAutoNum type="arabicPlain" startAt="111"/>
            </a:pPr>
            <a:r>
              <a:rPr lang="en-US" dirty="0" smtClean="0"/>
              <a:t>  </a:t>
            </a:r>
            <a:r>
              <a:rPr lang="en-US" dirty="0" err="1" smtClean="0"/>
              <a:t>sumit</a:t>
            </a:r>
            <a:r>
              <a:rPr lang="en-US" baseline="0" dirty="0" smtClean="0"/>
              <a:t>  6000</a:t>
            </a:r>
            <a:endParaRPr lang="en-US" dirty="0" smtClean="0"/>
          </a:p>
          <a:p>
            <a:pPr marL="387350" indent="-228600">
              <a:buAutoNum type="arabicPlain" startAt="111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0117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dirty="0" smtClean="0"/>
              <a:t>Inheritance</a:t>
            </a:r>
            <a:r>
              <a:rPr lang="en-US" baseline="0" dirty="0" smtClean="0"/>
              <a:t> types in java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3839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dirty="0" smtClean="0"/>
              <a:t>See difference</a:t>
            </a:r>
            <a:r>
              <a:rPr lang="en-US" baseline="0" dirty="0" smtClean="0"/>
              <a:t> in parameters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7244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dirty="0" smtClean="0"/>
              <a:t>overriding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032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dirty="0" smtClean="0"/>
              <a:t>Overriding in</a:t>
            </a:r>
            <a:r>
              <a:rPr lang="en-US" baseline="0" dirty="0" smtClean="0"/>
              <a:t> high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205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dirty="0" smtClean="0"/>
              <a:t>Super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9172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dirty="0" smtClean="0"/>
              <a:t>Final variable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7617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dirty="0" smtClean="0"/>
              <a:t>Final Method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79802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dirty="0" smtClean="0"/>
              <a:t>Final class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9313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420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0347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21899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56400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63876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86354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19420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7" name="Google Shape;50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018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dirty="0" smtClean="0"/>
              <a:t>Class</a:t>
            </a:r>
            <a:r>
              <a:rPr lang="en-US" baseline="0" dirty="0" smtClean="0"/>
              <a:t> vs object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8696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dirty="0" smtClean="0"/>
              <a:t>Camel case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6463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dirty="0" smtClean="0"/>
              <a:t>Encapsulation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3769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dirty="0" smtClean="0"/>
              <a:t>Access Modifier : public – private – default</a:t>
            </a:r>
          </a:p>
          <a:p>
            <a:pPr marL="158750" indent="0">
              <a:buNone/>
            </a:pPr>
            <a:r>
              <a:rPr lang="en-US" dirty="0" smtClean="0"/>
              <a:t>Return</a:t>
            </a:r>
            <a:r>
              <a:rPr lang="en-US" baseline="0" dirty="0" smtClean="0"/>
              <a:t> type : void –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– string – double - …</a:t>
            </a:r>
          </a:p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5933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dirty="0" smtClean="0"/>
              <a:t>Static</a:t>
            </a:r>
            <a:r>
              <a:rPr lang="en-US" baseline="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5635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dirty="0" smtClean="0"/>
              <a:t>0</a:t>
            </a:r>
            <a:r>
              <a:rPr lang="en-US" baseline="0" dirty="0" smtClean="0"/>
              <a:t>  </a:t>
            </a:r>
            <a:r>
              <a:rPr lang="en-US" dirty="0" smtClean="0"/>
              <a:t>Null</a:t>
            </a:r>
            <a:r>
              <a:rPr lang="en-US" baseline="0" dirty="0" smtClean="0"/>
              <a:t>  </a:t>
            </a:r>
            <a:r>
              <a:rPr lang="en-US" dirty="0" smtClean="0"/>
              <a:t>0</a:t>
            </a:r>
          </a:p>
          <a:p>
            <a:pPr marL="158750" indent="0">
              <a:buNone/>
            </a:pPr>
            <a:endParaRPr lang="en-US" dirty="0" smtClean="0"/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smtClean="0"/>
              <a:t>0</a:t>
            </a:r>
            <a:r>
              <a:rPr lang="en-US" baseline="0" dirty="0" smtClean="0"/>
              <a:t>  </a:t>
            </a:r>
            <a:r>
              <a:rPr lang="en-US" dirty="0" smtClean="0"/>
              <a:t>Null</a:t>
            </a:r>
            <a:r>
              <a:rPr lang="en-US" baseline="0" dirty="0" smtClean="0"/>
              <a:t>  </a:t>
            </a:r>
            <a:r>
              <a:rPr lang="en-US" dirty="0" smtClean="0"/>
              <a:t>0</a:t>
            </a:r>
          </a:p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648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10;p2"/>
          <p:cNvGrpSpPr/>
          <p:nvPr/>
        </p:nvGrpSpPr>
        <p:grpSpPr>
          <a:xfrm rot="10800000" flipH="1">
            <a:off x="945475" y="3635250"/>
            <a:ext cx="2699775" cy="2633450"/>
            <a:chOff x="661125" y="2751225"/>
            <a:chExt cx="2699775" cy="2633450"/>
          </a:xfrm>
        </p:grpSpPr>
        <p:sp>
          <p:nvSpPr>
            <p:cNvPr id="11" name="Google Shape;11;p2"/>
            <p:cNvSpPr/>
            <p:nvPr/>
          </p:nvSpPr>
          <p:spPr>
            <a:xfrm>
              <a:off x="661125" y="2918175"/>
              <a:ext cx="78450" cy="888175"/>
            </a:xfrm>
            <a:custGeom>
              <a:avLst/>
              <a:gdLst/>
              <a:ahLst/>
              <a:cxnLst/>
              <a:rect l="l" t="t" r="r" b="b"/>
              <a:pathLst>
                <a:path w="3138" h="35527" extrusionOk="0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66975" y="2751225"/>
              <a:ext cx="245625" cy="1823950"/>
            </a:xfrm>
            <a:custGeom>
              <a:avLst/>
              <a:gdLst/>
              <a:ahLst/>
              <a:cxnLst/>
              <a:rect l="l" t="t" r="r" b="b"/>
              <a:pathLst>
                <a:path w="9825" h="72958" extrusionOk="0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24300" y="2751225"/>
              <a:ext cx="264325" cy="2033625"/>
            </a:xfrm>
            <a:custGeom>
              <a:avLst/>
              <a:gdLst/>
              <a:ahLst/>
              <a:cxnLst/>
              <a:rect l="l" t="t" r="r" b="b"/>
              <a:pathLst>
                <a:path w="10573" h="81345" extrusionOk="0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1125" y="4193000"/>
              <a:ext cx="136575" cy="1191675"/>
            </a:xfrm>
            <a:custGeom>
              <a:avLst/>
              <a:gdLst/>
              <a:ahLst/>
              <a:cxnLst/>
              <a:rect l="l" t="t" r="r" b="b"/>
              <a:pathLst>
                <a:path w="5463" h="47667" extrusionOk="0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1125" y="4097725"/>
              <a:ext cx="210700" cy="779125"/>
            </a:xfrm>
            <a:custGeom>
              <a:avLst/>
              <a:gdLst/>
              <a:ahLst/>
              <a:cxnLst/>
              <a:rect l="l" t="t" r="r" b="b"/>
              <a:pathLst>
                <a:path w="8428" h="31165" extrusionOk="0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1125" y="3995450"/>
              <a:ext cx="293250" cy="1116525"/>
            </a:xfrm>
            <a:custGeom>
              <a:avLst/>
              <a:gdLst/>
              <a:ahLst/>
              <a:cxnLst/>
              <a:rect l="l" t="t" r="r" b="b"/>
              <a:pathLst>
                <a:path w="11730" h="44661" extrusionOk="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1125" y="3906725"/>
              <a:ext cx="388750" cy="833775"/>
            </a:xfrm>
            <a:custGeom>
              <a:avLst/>
              <a:gdLst/>
              <a:ahLst/>
              <a:cxnLst/>
              <a:rect l="l" t="t" r="r" b="b"/>
              <a:pathLst>
                <a:path w="15550" h="33351" extrusionOk="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1125" y="2832325"/>
              <a:ext cx="487100" cy="2112700"/>
            </a:xfrm>
            <a:custGeom>
              <a:avLst/>
              <a:gdLst/>
              <a:ahLst/>
              <a:cxnLst/>
              <a:rect l="l" t="t" r="r" b="b"/>
              <a:pathLst>
                <a:path w="19484" h="84508" extrusionOk="0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61750" y="2751225"/>
              <a:ext cx="410725" cy="2406750"/>
            </a:xfrm>
            <a:custGeom>
              <a:avLst/>
              <a:gdLst/>
              <a:ahLst/>
              <a:cxnLst/>
              <a:rect l="l" t="t" r="r" b="b"/>
              <a:pathLst>
                <a:path w="16429" h="96270" extrusionOk="0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49025" y="2751225"/>
              <a:ext cx="421200" cy="1823950"/>
            </a:xfrm>
            <a:custGeom>
              <a:avLst/>
              <a:gdLst/>
              <a:ahLst/>
              <a:cxnLst/>
              <a:rect l="l" t="t" r="r" b="b"/>
              <a:pathLst>
                <a:path w="16848" h="72958" extrusionOk="0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49050" y="2751225"/>
              <a:ext cx="264500" cy="561050"/>
            </a:xfrm>
            <a:custGeom>
              <a:avLst/>
              <a:gdLst/>
              <a:ahLst/>
              <a:cxnLst/>
              <a:rect l="l" t="t" r="r" b="b"/>
              <a:pathLst>
                <a:path w="10580" h="22442" extrusionOk="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66325" y="2751225"/>
              <a:ext cx="65325" cy="499650"/>
            </a:xfrm>
            <a:custGeom>
              <a:avLst/>
              <a:gdLst/>
              <a:ahLst/>
              <a:cxnLst/>
              <a:rect l="l" t="t" r="r" b="b"/>
              <a:pathLst>
                <a:path w="2613" h="19986" extrusionOk="0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491225" y="2751225"/>
              <a:ext cx="370275" cy="226925"/>
            </a:xfrm>
            <a:custGeom>
              <a:avLst/>
              <a:gdLst/>
              <a:ahLst/>
              <a:cxnLst/>
              <a:rect l="l" t="t" r="r" b="b"/>
              <a:pathLst>
                <a:path w="14811" h="9077" extrusionOk="0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91225" y="2751225"/>
              <a:ext cx="298600" cy="123850"/>
            </a:xfrm>
            <a:custGeom>
              <a:avLst/>
              <a:gdLst/>
              <a:ahLst/>
              <a:cxnLst/>
              <a:rect l="l" t="t" r="r" b="b"/>
              <a:pathLst>
                <a:path w="11944" h="4954" extrusionOk="0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28100" y="2751225"/>
              <a:ext cx="333525" cy="123850"/>
            </a:xfrm>
            <a:custGeom>
              <a:avLst/>
              <a:gdLst/>
              <a:ahLst/>
              <a:cxnLst/>
              <a:rect l="l" t="t" r="r" b="b"/>
              <a:pathLst>
                <a:path w="13341" h="4954" extrusionOk="0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45750" y="2751225"/>
              <a:ext cx="421600" cy="1989275"/>
            </a:xfrm>
            <a:custGeom>
              <a:avLst/>
              <a:gdLst/>
              <a:ahLst/>
              <a:cxnLst/>
              <a:rect l="l" t="t" r="r" b="b"/>
              <a:pathLst>
                <a:path w="16864" h="79571" extrusionOk="0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8675" y="2751225"/>
              <a:ext cx="426350" cy="2248225"/>
            </a:xfrm>
            <a:custGeom>
              <a:avLst/>
              <a:gdLst/>
              <a:ahLst/>
              <a:cxnLst/>
              <a:rect l="l" t="t" r="r" b="b"/>
              <a:pathLst>
                <a:path w="17054" h="89929" extrusionOk="0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53975" y="2751225"/>
              <a:ext cx="389575" cy="1484725"/>
            </a:xfrm>
            <a:custGeom>
              <a:avLst/>
              <a:gdLst/>
              <a:ahLst/>
              <a:cxnLst/>
              <a:rect l="l" t="t" r="r" b="b"/>
              <a:pathLst>
                <a:path w="15583" h="59389" extrusionOk="0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02025" y="2751225"/>
              <a:ext cx="382600" cy="1870775"/>
            </a:xfrm>
            <a:custGeom>
              <a:avLst/>
              <a:gdLst/>
              <a:ahLst/>
              <a:cxnLst/>
              <a:rect l="l" t="t" r="r" b="b"/>
              <a:pathLst>
                <a:path w="15304" h="74831" extrusionOk="0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5450" y="2751225"/>
              <a:ext cx="288975" cy="1665425"/>
            </a:xfrm>
            <a:custGeom>
              <a:avLst/>
              <a:gdLst/>
              <a:ahLst/>
              <a:cxnLst/>
              <a:rect l="l" t="t" r="r" b="b"/>
              <a:pathLst>
                <a:path w="11559" h="66617" extrusionOk="0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8975" y="2751225"/>
              <a:ext cx="197150" cy="2033425"/>
            </a:xfrm>
            <a:custGeom>
              <a:avLst/>
              <a:gdLst/>
              <a:ahLst/>
              <a:cxnLst/>
              <a:rect l="l" t="t" r="r" b="b"/>
              <a:pathLst>
                <a:path w="7886" h="81337" extrusionOk="0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8075" y="2751225"/>
              <a:ext cx="194275" cy="2304475"/>
            </a:xfrm>
            <a:custGeom>
              <a:avLst/>
              <a:gdLst/>
              <a:ahLst/>
              <a:cxnLst/>
              <a:rect l="l" t="t" r="r" b="b"/>
              <a:pathLst>
                <a:path w="7771" h="92179" extrusionOk="0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16650" y="2751225"/>
              <a:ext cx="202300" cy="2193800"/>
            </a:xfrm>
            <a:custGeom>
              <a:avLst/>
              <a:gdLst/>
              <a:ahLst/>
              <a:cxnLst/>
              <a:rect l="l" t="t" r="r" b="b"/>
              <a:pathLst>
                <a:path w="8092" h="87752" extrusionOk="0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292025" y="2751225"/>
              <a:ext cx="225100" cy="1702800"/>
            </a:xfrm>
            <a:custGeom>
              <a:avLst/>
              <a:gdLst/>
              <a:ahLst/>
              <a:cxnLst/>
              <a:rect l="l" t="t" r="r" b="b"/>
              <a:pathLst>
                <a:path w="9004" h="68112" extrusionOk="0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68425" y="2751225"/>
              <a:ext cx="257750" cy="1525575"/>
            </a:xfrm>
            <a:custGeom>
              <a:avLst/>
              <a:gdLst/>
              <a:ahLst/>
              <a:cxnLst/>
              <a:rect l="l" t="t" r="r" b="b"/>
              <a:pathLst>
                <a:path w="10310" h="61023" extrusionOk="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746875" y="2751225"/>
              <a:ext cx="267800" cy="1743875"/>
            </a:xfrm>
            <a:custGeom>
              <a:avLst/>
              <a:gdLst/>
              <a:ahLst/>
              <a:cxnLst/>
              <a:rect l="l" t="t" r="r" b="b"/>
              <a:pathLst>
                <a:path w="10712" h="69755" extrusionOk="0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42375" y="2751225"/>
              <a:ext cx="250750" cy="1627850"/>
            </a:xfrm>
            <a:custGeom>
              <a:avLst/>
              <a:gdLst/>
              <a:ahLst/>
              <a:cxnLst/>
              <a:rect l="l" t="t" r="r" b="b"/>
              <a:pathLst>
                <a:path w="10030" h="65114" extrusionOk="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27600" y="2751225"/>
              <a:ext cx="65125" cy="1413050"/>
            </a:xfrm>
            <a:custGeom>
              <a:avLst/>
              <a:gdLst/>
              <a:ahLst/>
              <a:cxnLst/>
              <a:rect l="l" t="t" r="r" b="b"/>
              <a:pathLst>
                <a:path w="2605" h="56522" extrusionOk="0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95775" y="2751225"/>
              <a:ext cx="65125" cy="1089200"/>
            </a:xfrm>
            <a:custGeom>
              <a:avLst/>
              <a:gdLst/>
              <a:ahLst/>
              <a:cxnLst/>
              <a:rect l="l" t="t" r="r" b="b"/>
              <a:pathLst>
                <a:path w="2605" h="43568" extrusionOk="0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10800000">
            <a:off x="6915345" y="-13"/>
            <a:ext cx="1548637" cy="3324214"/>
            <a:chOff x="5452016" y="2824589"/>
            <a:chExt cx="689908" cy="1480917"/>
          </a:xfrm>
        </p:grpSpPr>
        <p:sp>
          <p:nvSpPr>
            <p:cNvPr id="41" name="Google Shape;41;p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5400000">
            <a:off x="7189311" y="2653816"/>
            <a:ext cx="298167" cy="3611351"/>
            <a:chOff x="9" y="2835115"/>
            <a:chExt cx="134668" cy="1631070"/>
          </a:xfrm>
        </p:grpSpPr>
        <p:sp>
          <p:nvSpPr>
            <p:cNvPr id="55" name="Google Shape;55;p2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2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4" name="Google Shape;64;p3"/>
          <p:cNvGrpSpPr/>
          <p:nvPr/>
        </p:nvGrpSpPr>
        <p:grpSpPr>
          <a:xfrm rot="5400000">
            <a:off x="1164816" y="3526193"/>
            <a:ext cx="209623" cy="2539087"/>
            <a:chOff x="9" y="2835115"/>
            <a:chExt cx="134668" cy="1631070"/>
          </a:xfrm>
        </p:grpSpPr>
        <p:sp>
          <p:nvSpPr>
            <p:cNvPr id="65" name="Google Shape;65;p3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3"/>
          <p:cNvGrpSpPr/>
          <p:nvPr/>
        </p:nvGrpSpPr>
        <p:grpSpPr>
          <a:xfrm rot="-5400000" flipH="1">
            <a:off x="8202185" y="-679108"/>
            <a:ext cx="457159" cy="2310232"/>
            <a:chOff x="1015564" y="2912671"/>
            <a:chExt cx="276731" cy="1398446"/>
          </a:xfrm>
        </p:grpSpPr>
        <p:sp>
          <p:nvSpPr>
            <p:cNvPr id="70" name="Google Shape;70;p3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77;p4"/>
          <p:cNvGrpSpPr/>
          <p:nvPr/>
        </p:nvGrpSpPr>
        <p:grpSpPr>
          <a:xfrm rot="10800000">
            <a:off x="6929878" y="-12"/>
            <a:ext cx="1346494" cy="2890306"/>
            <a:chOff x="5452016" y="2824589"/>
            <a:chExt cx="689908" cy="1480917"/>
          </a:xfrm>
        </p:grpSpPr>
        <p:sp>
          <p:nvSpPr>
            <p:cNvPr id="78" name="Google Shape;78;p4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" name="Google Shape;91;p4"/>
          <p:cNvGrpSpPr/>
          <p:nvPr/>
        </p:nvGrpSpPr>
        <p:grpSpPr>
          <a:xfrm>
            <a:off x="7730591" y="1737649"/>
            <a:ext cx="948058" cy="3405809"/>
            <a:chOff x="8623428" y="2586962"/>
            <a:chExt cx="478382" cy="1718544"/>
          </a:xfrm>
        </p:grpSpPr>
        <p:sp>
          <p:nvSpPr>
            <p:cNvPr id="92" name="Google Shape;92;p4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avLst/>
              <a:gdLst/>
              <a:ahLst/>
              <a:cxnLst/>
              <a:rect l="l" t="t" r="r" b="b"/>
              <a:pathLst>
                <a:path w="35116" h="2783" extrusionOk="0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avLst/>
              <a:gdLst/>
              <a:ahLst/>
              <a:cxnLst/>
              <a:rect l="l" t="t" r="r" b="b"/>
              <a:pathLst>
                <a:path w="34645" h="3752" extrusionOk="0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avLst/>
              <a:gdLst/>
              <a:ahLst/>
              <a:cxnLst/>
              <a:rect l="l" t="t" r="r" b="b"/>
              <a:pathLst>
                <a:path w="36300" h="4094" extrusionOk="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avLst/>
              <a:gdLst/>
              <a:ahLst/>
              <a:cxnLst/>
              <a:rect l="l" t="t" r="r" b="b"/>
              <a:pathLst>
                <a:path w="32506" h="4465" extrusionOk="0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avLst/>
              <a:gdLst/>
              <a:ahLst/>
              <a:cxnLst/>
              <a:rect l="l" t="t" r="r" b="b"/>
              <a:pathLst>
                <a:path w="10099" h="3153" extrusionOk="0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avLst/>
              <a:gdLst/>
              <a:ahLst/>
              <a:cxnLst/>
              <a:rect l="l" t="t" r="r" b="b"/>
              <a:pathLst>
                <a:path w="10983" h="4052" extrusionOk="0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avLst/>
              <a:gdLst/>
              <a:ahLst/>
              <a:cxnLst/>
              <a:rect l="l" t="t" r="r" b="b"/>
              <a:pathLst>
                <a:path w="37255" h="2967" extrusionOk="0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avLst/>
              <a:gdLst/>
              <a:ahLst/>
              <a:cxnLst/>
              <a:rect l="l" t="t" r="r" b="b"/>
              <a:pathLst>
                <a:path w="39509" h="3452" extrusionOk="0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avLst/>
              <a:gdLst/>
              <a:ahLst/>
              <a:cxnLst/>
              <a:rect l="l" t="t" r="r" b="b"/>
              <a:pathLst>
                <a:path w="30594" h="4636" extrusionOk="0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avLst/>
              <a:gdLst/>
              <a:ahLst/>
              <a:cxnLst/>
              <a:rect l="l" t="t" r="r" b="b"/>
              <a:pathLst>
                <a:path w="5293" h="2140" extrusionOk="0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avLst/>
              <a:gdLst/>
              <a:ahLst/>
              <a:cxnLst/>
              <a:rect l="l" t="t" r="r" b="b"/>
              <a:pathLst>
                <a:path w="4522" h="1242" extrusionOk="0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" name="Google Shape;103;p4"/>
          <p:cNvGrpSpPr/>
          <p:nvPr/>
        </p:nvGrpSpPr>
        <p:grpSpPr>
          <a:xfrm rot="10800000" flipH="1">
            <a:off x="945475" y="3635300"/>
            <a:ext cx="2699775" cy="2633450"/>
            <a:chOff x="661125" y="2751225"/>
            <a:chExt cx="2699775" cy="2633450"/>
          </a:xfrm>
        </p:grpSpPr>
        <p:sp>
          <p:nvSpPr>
            <p:cNvPr id="104" name="Google Shape;104;p4"/>
            <p:cNvSpPr/>
            <p:nvPr/>
          </p:nvSpPr>
          <p:spPr>
            <a:xfrm>
              <a:off x="661125" y="2918175"/>
              <a:ext cx="78450" cy="888175"/>
            </a:xfrm>
            <a:custGeom>
              <a:avLst/>
              <a:gdLst/>
              <a:ahLst/>
              <a:cxnLst/>
              <a:rect l="l" t="t" r="r" b="b"/>
              <a:pathLst>
                <a:path w="3138" h="35527" extrusionOk="0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2366975" y="2751225"/>
              <a:ext cx="245625" cy="1823950"/>
            </a:xfrm>
            <a:custGeom>
              <a:avLst/>
              <a:gdLst/>
              <a:ahLst/>
              <a:cxnLst/>
              <a:rect l="l" t="t" r="r" b="b"/>
              <a:pathLst>
                <a:path w="9825" h="72958" extrusionOk="0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2924300" y="2751225"/>
              <a:ext cx="264325" cy="2033625"/>
            </a:xfrm>
            <a:custGeom>
              <a:avLst/>
              <a:gdLst/>
              <a:ahLst/>
              <a:cxnLst/>
              <a:rect l="l" t="t" r="r" b="b"/>
              <a:pathLst>
                <a:path w="10573" h="81345" extrusionOk="0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61125" y="4193000"/>
              <a:ext cx="136575" cy="1191675"/>
            </a:xfrm>
            <a:custGeom>
              <a:avLst/>
              <a:gdLst/>
              <a:ahLst/>
              <a:cxnLst/>
              <a:rect l="l" t="t" r="r" b="b"/>
              <a:pathLst>
                <a:path w="5463" h="47667" extrusionOk="0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61125" y="4097725"/>
              <a:ext cx="210700" cy="779125"/>
            </a:xfrm>
            <a:custGeom>
              <a:avLst/>
              <a:gdLst/>
              <a:ahLst/>
              <a:cxnLst/>
              <a:rect l="l" t="t" r="r" b="b"/>
              <a:pathLst>
                <a:path w="8428" h="31165" extrusionOk="0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661125" y="3995450"/>
              <a:ext cx="293250" cy="1116525"/>
            </a:xfrm>
            <a:custGeom>
              <a:avLst/>
              <a:gdLst/>
              <a:ahLst/>
              <a:cxnLst/>
              <a:rect l="l" t="t" r="r" b="b"/>
              <a:pathLst>
                <a:path w="11730" h="44661" extrusionOk="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661125" y="3906725"/>
              <a:ext cx="388750" cy="833775"/>
            </a:xfrm>
            <a:custGeom>
              <a:avLst/>
              <a:gdLst/>
              <a:ahLst/>
              <a:cxnLst/>
              <a:rect l="l" t="t" r="r" b="b"/>
              <a:pathLst>
                <a:path w="15550" h="33351" extrusionOk="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661125" y="2832325"/>
              <a:ext cx="487100" cy="2112700"/>
            </a:xfrm>
            <a:custGeom>
              <a:avLst/>
              <a:gdLst/>
              <a:ahLst/>
              <a:cxnLst/>
              <a:rect l="l" t="t" r="r" b="b"/>
              <a:pathLst>
                <a:path w="19484" h="84508" extrusionOk="0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861750" y="2751225"/>
              <a:ext cx="410725" cy="2406750"/>
            </a:xfrm>
            <a:custGeom>
              <a:avLst/>
              <a:gdLst/>
              <a:ahLst/>
              <a:cxnLst/>
              <a:rect l="l" t="t" r="r" b="b"/>
              <a:pathLst>
                <a:path w="16429" h="96270" extrusionOk="0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949025" y="2751225"/>
              <a:ext cx="421200" cy="1823950"/>
            </a:xfrm>
            <a:custGeom>
              <a:avLst/>
              <a:gdLst/>
              <a:ahLst/>
              <a:cxnLst/>
              <a:rect l="l" t="t" r="r" b="b"/>
              <a:pathLst>
                <a:path w="16848" h="72958" extrusionOk="0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1249050" y="2751225"/>
              <a:ext cx="264500" cy="561050"/>
            </a:xfrm>
            <a:custGeom>
              <a:avLst/>
              <a:gdLst/>
              <a:ahLst/>
              <a:cxnLst/>
              <a:rect l="l" t="t" r="r" b="b"/>
              <a:pathLst>
                <a:path w="10580" h="22442" extrusionOk="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1966325" y="2751225"/>
              <a:ext cx="65325" cy="499650"/>
            </a:xfrm>
            <a:custGeom>
              <a:avLst/>
              <a:gdLst/>
              <a:ahLst/>
              <a:cxnLst/>
              <a:rect l="l" t="t" r="r" b="b"/>
              <a:pathLst>
                <a:path w="2613" h="19986" extrusionOk="0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2491225" y="2751225"/>
              <a:ext cx="370275" cy="226925"/>
            </a:xfrm>
            <a:custGeom>
              <a:avLst/>
              <a:gdLst/>
              <a:ahLst/>
              <a:cxnLst/>
              <a:rect l="l" t="t" r="r" b="b"/>
              <a:pathLst>
                <a:path w="14811" h="9077" extrusionOk="0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2491225" y="2751225"/>
              <a:ext cx="298600" cy="123850"/>
            </a:xfrm>
            <a:custGeom>
              <a:avLst/>
              <a:gdLst/>
              <a:ahLst/>
              <a:cxnLst/>
              <a:rect l="l" t="t" r="r" b="b"/>
              <a:pathLst>
                <a:path w="11944" h="4954" extrusionOk="0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1328100" y="2751225"/>
              <a:ext cx="333525" cy="123850"/>
            </a:xfrm>
            <a:custGeom>
              <a:avLst/>
              <a:gdLst/>
              <a:ahLst/>
              <a:cxnLst/>
              <a:rect l="l" t="t" r="r" b="b"/>
              <a:pathLst>
                <a:path w="13341" h="4954" extrusionOk="0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1045750" y="2751225"/>
              <a:ext cx="421600" cy="1989275"/>
            </a:xfrm>
            <a:custGeom>
              <a:avLst/>
              <a:gdLst/>
              <a:ahLst/>
              <a:cxnLst/>
              <a:rect l="l" t="t" r="r" b="b"/>
              <a:pathLst>
                <a:path w="16864" h="79571" extrusionOk="0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1158675" y="2751225"/>
              <a:ext cx="426350" cy="2248225"/>
            </a:xfrm>
            <a:custGeom>
              <a:avLst/>
              <a:gdLst/>
              <a:ahLst/>
              <a:cxnLst/>
              <a:rect l="l" t="t" r="r" b="b"/>
              <a:pathLst>
                <a:path w="17054" h="89929" extrusionOk="0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1353975" y="2751225"/>
              <a:ext cx="389575" cy="1484725"/>
            </a:xfrm>
            <a:custGeom>
              <a:avLst/>
              <a:gdLst/>
              <a:ahLst/>
              <a:cxnLst/>
              <a:rect l="l" t="t" r="r" b="b"/>
              <a:pathLst>
                <a:path w="15583" h="59389" extrusionOk="0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1502025" y="2751225"/>
              <a:ext cx="382600" cy="1870775"/>
            </a:xfrm>
            <a:custGeom>
              <a:avLst/>
              <a:gdLst/>
              <a:ahLst/>
              <a:cxnLst/>
              <a:rect l="l" t="t" r="r" b="b"/>
              <a:pathLst>
                <a:path w="15304" h="74831" extrusionOk="0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1725450" y="2751225"/>
              <a:ext cx="288975" cy="1665425"/>
            </a:xfrm>
            <a:custGeom>
              <a:avLst/>
              <a:gdLst/>
              <a:ahLst/>
              <a:cxnLst/>
              <a:rect l="l" t="t" r="r" b="b"/>
              <a:pathLst>
                <a:path w="11559" h="66617" extrusionOk="0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128975" y="2751225"/>
              <a:ext cx="197150" cy="2033425"/>
            </a:xfrm>
            <a:custGeom>
              <a:avLst/>
              <a:gdLst/>
              <a:ahLst/>
              <a:cxnLst/>
              <a:rect l="l" t="t" r="r" b="b"/>
              <a:pathLst>
                <a:path w="7886" h="81337" extrusionOk="0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2048075" y="2751225"/>
              <a:ext cx="194275" cy="2304475"/>
            </a:xfrm>
            <a:custGeom>
              <a:avLst/>
              <a:gdLst/>
              <a:ahLst/>
              <a:cxnLst/>
              <a:rect l="l" t="t" r="r" b="b"/>
              <a:pathLst>
                <a:path w="7771" h="92179" extrusionOk="0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216650" y="2751225"/>
              <a:ext cx="202300" cy="2193800"/>
            </a:xfrm>
            <a:custGeom>
              <a:avLst/>
              <a:gdLst/>
              <a:ahLst/>
              <a:cxnLst/>
              <a:rect l="l" t="t" r="r" b="b"/>
              <a:pathLst>
                <a:path w="8092" h="87752" extrusionOk="0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292025" y="2751225"/>
              <a:ext cx="225100" cy="1702800"/>
            </a:xfrm>
            <a:custGeom>
              <a:avLst/>
              <a:gdLst/>
              <a:ahLst/>
              <a:cxnLst/>
              <a:rect l="l" t="t" r="r" b="b"/>
              <a:pathLst>
                <a:path w="9004" h="68112" extrusionOk="0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2668425" y="2751225"/>
              <a:ext cx="257750" cy="1525575"/>
            </a:xfrm>
            <a:custGeom>
              <a:avLst/>
              <a:gdLst/>
              <a:ahLst/>
              <a:cxnLst/>
              <a:rect l="l" t="t" r="r" b="b"/>
              <a:pathLst>
                <a:path w="10310" h="61023" extrusionOk="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2746875" y="2751225"/>
              <a:ext cx="267800" cy="1743875"/>
            </a:xfrm>
            <a:custGeom>
              <a:avLst/>
              <a:gdLst/>
              <a:ahLst/>
              <a:cxnLst/>
              <a:rect l="l" t="t" r="r" b="b"/>
              <a:pathLst>
                <a:path w="10712" h="69755" extrusionOk="0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2842375" y="2751225"/>
              <a:ext cx="250750" cy="1627850"/>
            </a:xfrm>
            <a:custGeom>
              <a:avLst/>
              <a:gdLst/>
              <a:ahLst/>
              <a:cxnLst/>
              <a:rect l="l" t="t" r="r" b="b"/>
              <a:pathLst>
                <a:path w="10030" h="65114" extrusionOk="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3227600" y="2751225"/>
              <a:ext cx="65125" cy="1413050"/>
            </a:xfrm>
            <a:custGeom>
              <a:avLst/>
              <a:gdLst/>
              <a:ahLst/>
              <a:cxnLst/>
              <a:rect l="l" t="t" r="r" b="b"/>
              <a:pathLst>
                <a:path w="2605" h="56522" extrusionOk="0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3295775" y="2751225"/>
              <a:ext cx="65125" cy="1089200"/>
            </a:xfrm>
            <a:custGeom>
              <a:avLst/>
              <a:gdLst/>
              <a:ahLst/>
              <a:cxnLst/>
              <a:rect l="l" t="t" r="r" b="b"/>
              <a:pathLst>
                <a:path w="2605" h="43568" extrusionOk="0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4"/>
          <p:cNvSpPr txBox="1">
            <a:spLocks noGrp="1"/>
          </p:cNvSpPr>
          <p:nvPr>
            <p:ph type="title"/>
          </p:nvPr>
        </p:nvSpPr>
        <p:spPr>
          <a:xfrm>
            <a:off x="713225" y="2109175"/>
            <a:ext cx="41217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4" name="Google Shape;134;p4"/>
          <p:cNvSpPr txBox="1">
            <a:spLocks noGrp="1"/>
          </p:cNvSpPr>
          <p:nvPr>
            <p:ph type="title" idx="2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5" name="Google Shape;135;p4"/>
          <p:cNvSpPr txBox="1">
            <a:spLocks noGrp="1"/>
          </p:cNvSpPr>
          <p:nvPr>
            <p:ph type="subTitle" idx="1"/>
          </p:nvPr>
        </p:nvSpPr>
        <p:spPr>
          <a:xfrm>
            <a:off x="713225" y="2966593"/>
            <a:ext cx="41217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subTitle" idx="1"/>
          </p:nvPr>
        </p:nvSpPr>
        <p:spPr>
          <a:xfrm>
            <a:off x="1967648" y="2099176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7"/>
          <p:cNvSpPr txBox="1">
            <a:spLocks noGrp="1"/>
          </p:cNvSpPr>
          <p:nvPr>
            <p:ph type="subTitle" idx="2"/>
          </p:nvPr>
        </p:nvSpPr>
        <p:spPr>
          <a:xfrm>
            <a:off x="5198152" y="2099176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7"/>
          <p:cNvSpPr txBox="1">
            <a:spLocks noGrp="1"/>
          </p:cNvSpPr>
          <p:nvPr>
            <p:ph type="subTitle" idx="3"/>
          </p:nvPr>
        </p:nvSpPr>
        <p:spPr>
          <a:xfrm>
            <a:off x="1967648" y="3532576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7"/>
          <p:cNvSpPr txBox="1">
            <a:spLocks noGrp="1"/>
          </p:cNvSpPr>
          <p:nvPr>
            <p:ph type="subTitle" idx="4"/>
          </p:nvPr>
        </p:nvSpPr>
        <p:spPr>
          <a:xfrm>
            <a:off x="5198152" y="3532576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7"/>
          <p:cNvSpPr txBox="1">
            <a:spLocks noGrp="1"/>
          </p:cNvSpPr>
          <p:nvPr>
            <p:ph type="subTitle" idx="5"/>
          </p:nvPr>
        </p:nvSpPr>
        <p:spPr>
          <a:xfrm>
            <a:off x="1967650" y="1611625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0" name="Google Shape;210;p7"/>
          <p:cNvSpPr txBox="1">
            <a:spLocks noGrp="1"/>
          </p:cNvSpPr>
          <p:nvPr>
            <p:ph type="subTitle" idx="6"/>
          </p:nvPr>
        </p:nvSpPr>
        <p:spPr>
          <a:xfrm>
            <a:off x="5198151" y="1611625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1" name="Google Shape;211;p7"/>
          <p:cNvSpPr txBox="1">
            <a:spLocks noGrp="1"/>
          </p:cNvSpPr>
          <p:nvPr>
            <p:ph type="subTitle" idx="7"/>
          </p:nvPr>
        </p:nvSpPr>
        <p:spPr>
          <a:xfrm>
            <a:off x="1967650" y="3045075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2" name="Google Shape;212;p7"/>
          <p:cNvSpPr txBox="1">
            <a:spLocks noGrp="1"/>
          </p:cNvSpPr>
          <p:nvPr>
            <p:ph type="subTitle" idx="8"/>
          </p:nvPr>
        </p:nvSpPr>
        <p:spPr>
          <a:xfrm>
            <a:off x="5198151" y="3045075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" name="Google Shape;262;p11"/>
          <p:cNvGrpSpPr/>
          <p:nvPr/>
        </p:nvGrpSpPr>
        <p:grpSpPr>
          <a:xfrm rot="5400000">
            <a:off x="1013602" y="2942922"/>
            <a:ext cx="894897" cy="2922107"/>
            <a:chOff x="6961407" y="2871131"/>
            <a:chExt cx="439278" cy="1434375"/>
          </a:xfrm>
        </p:grpSpPr>
        <p:sp>
          <p:nvSpPr>
            <p:cNvPr id="263" name="Google Shape;263;p11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1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1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1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1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1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1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11"/>
          <p:cNvGrpSpPr/>
          <p:nvPr/>
        </p:nvGrpSpPr>
        <p:grpSpPr>
          <a:xfrm rot="-5400000">
            <a:off x="7956784" y="-950084"/>
            <a:ext cx="947980" cy="3517489"/>
            <a:chOff x="4128096" y="2589446"/>
            <a:chExt cx="465335" cy="1726630"/>
          </a:xfrm>
        </p:grpSpPr>
        <p:sp>
          <p:nvSpPr>
            <p:cNvPr id="271" name="Google Shape;271;p1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4" name="Google Shape;284;p12"/>
          <p:cNvGrpSpPr/>
          <p:nvPr/>
        </p:nvGrpSpPr>
        <p:grpSpPr>
          <a:xfrm rot="10800000">
            <a:off x="402247" y="-1174644"/>
            <a:ext cx="621972" cy="2700928"/>
            <a:chOff x="4792514" y="2979701"/>
            <a:chExt cx="305307" cy="1325804"/>
          </a:xfrm>
        </p:grpSpPr>
        <p:sp>
          <p:nvSpPr>
            <p:cNvPr id="285" name="Google Shape;285;p12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2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" name="Google Shape;290;p12"/>
          <p:cNvGrpSpPr/>
          <p:nvPr/>
        </p:nvGrpSpPr>
        <p:grpSpPr>
          <a:xfrm>
            <a:off x="7456205" y="3275256"/>
            <a:ext cx="974557" cy="3164819"/>
            <a:chOff x="6278982" y="2751992"/>
            <a:chExt cx="478381" cy="1553514"/>
          </a:xfrm>
        </p:grpSpPr>
        <p:sp>
          <p:nvSpPr>
            <p:cNvPr id="291" name="Google Shape;291;p12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2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2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2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2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2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2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2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2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9"/>
          <p:cNvSpPr txBox="1">
            <a:spLocks noGrp="1"/>
          </p:cNvSpPr>
          <p:nvPr>
            <p:ph type="title"/>
          </p:nvPr>
        </p:nvSpPr>
        <p:spPr>
          <a:xfrm>
            <a:off x="720000" y="1696700"/>
            <a:ext cx="25884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9"/>
          <p:cNvSpPr txBox="1">
            <a:spLocks noGrp="1"/>
          </p:cNvSpPr>
          <p:nvPr>
            <p:ph type="subTitle" idx="1"/>
          </p:nvPr>
        </p:nvSpPr>
        <p:spPr>
          <a:xfrm>
            <a:off x="720000" y="2278545"/>
            <a:ext cx="2588400" cy="10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507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6" r:id="rId5"/>
    <p:sldLayoutId id="2147483657" r:id="rId6"/>
    <p:sldLayoutId id="2147483658" r:id="rId7"/>
    <p:sldLayoutId id="214748366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mer-osama10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instagram.com/3amer.osama" TargetMode="External"/><Relationship Id="rId4" Type="http://schemas.openxmlformats.org/officeDocument/2006/relationships/hyperlink" Target="https://www.facebook.com/AmerOsamahh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0E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3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Java Programming</a:t>
            </a:r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Write once, run anywhere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E</a:t>
            </a:r>
            <a:r>
              <a:rPr lang="en-US" dirty="0" smtClean="0"/>
              <a:t>xception</a:t>
            </a:r>
            <a:r>
              <a:rPr lang="en-US" dirty="0"/>
              <a:t> </a:t>
            </a:r>
            <a:endParaRPr dirty="0"/>
          </a:p>
        </p:txBody>
      </p:sp>
      <p:grpSp>
        <p:nvGrpSpPr>
          <p:cNvPr id="379" name="Google Shape;379;p22"/>
          <p:cNvGrpSpPr/>
          <p:nvPr/>
        </p:nvGrpSpPr>
        <p:grpSpPr>
          <a:xfrm>
            <a:off x="8249804" y="2046364"/>
            <a:ext cx="701023" cy="3099742"/>
            <a:chOff x="4128096" y="2702970"/>
            <a:chExt cx="364812" cy="1613105"/>
          </a:xfrm>
        </p:grpSpPr>
        <p:sp>
          <p:nvSpPr>
            <p:cNvPr id="380" name="Google Shape;380;p22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2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5" name="Google Shape;385;p22"/>
          <p:cNvGrpSpPr/>
          <p:nvPr/>
        </p:nvGrpSpPr>
        <p:grpSpPr>
          <a:xfrm rot="10800000">
            <a:off x="310189" y="0"/>
            <a:ext cx="717100" cy="2510021"/>
            <a:chOff x="7780935" y="2930680"/>
            <a:chExt cx="392780" cy="1374826"/>
          </a:xfrm>
        </p:grpSpPr>
        <p:sp>
          <p:nvSpPr>
            <p:cNvPr id="386" name="Google Shape;386;p22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2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2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52" y="52036"/>
            <a:ext cx="7306695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6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22"/>
          <p:cNvGrpSpPr/>
          <p:nvPr/>
        </p:nvGrpSpPr>
        <p:grpSpPr>
          <a:xfrm>
            <a:off x="8249804" y="2046364"/>
            <a:ext cx="701023" cy="3099742"/>
            <a:chOff x="4128096" y="2702970"/>
            <a:chExt cx="364812" cy="1613105"/>
          </a:xfrm>
        </p:grpSpPr>
        <p:sp>
          <p:nvSpPr>
            <p:cNvPr id="380" name="Google Shape;380;p22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2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5" name="Google Shape;385;p22"/>
          <p:cNvGrpSpPr/>
          <p:nvPr/>
        </p:nvGrpSpPr>
        <p:grpSpPr>
          <a:xfrm rot="10800000">
            <a:off x="310189" y="0"/>
            <a:ext cx="717100" cy="2510021"/>
            <a:chOff x="7780935" y="2930680"/>
            <a:chExt cx="392780" cy="1374826"/>
          </a:xfrm>
        </p:grpSpPr>
        <p:sp>
          <p:nvSpPr>
            <p:cNvPr id="386" name="Google Shape;386;p22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2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2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6" y="818905"/>
            <a:ext cx="7535327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8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22"/>
          <p:cNvGrpSpPr/>
          <p:nvPr/>
        </p:nvGrpSpPr>
        <p:grpSpPr>
          <a:xfrm>
            <a:off x="8249804" y="2046364"/>
            <a:ext cx="701023" cy="3099742"/>
            <a:chOff x="4128096" y="2702970"/>
            <a:chExt cx="364812" cy="1613105"/>
          </a:xfrm>
        </p:grpSpPr>
        <p:sp>
          <p:nvSpPr>
            <p:cNvPr id="380" name="Google Shape;380;p22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2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5" name="Google Shape;385;p22"/>
          <p:cNvGrpSpPr/>
          <p:nvPr/>
        </p:nvGrpSpPr>
        <p:grpSpPr>
          <a:xfrm rot="10800000">
            <a:off x="310189" y="0"/>
            <a:ext cx="717100" cy="2510021"/>
            <a:chOff x="7780935" y="2930680"/>
            <a:chExt cx="392780" cy="1374826"/>
          </a:xfrm>
        </p:grpSpPr>
        <p:sp>
          <p:nvSpPr>
            <p:cNvPr id="386" name="Google Shape;386;p22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2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2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94" y="1185669"/>
            <a:ext cx="7421011" cy="277216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16293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"/>
          <p:cNvSpPr txBox="1">
            <a:spLocks noGrp="1"/>
          </p:cNvSpPr>
          <p:nvPr>
            <p:ph type="title"/>
          </p:nvPr>
        </p:nvSpPr>
        <p:spPr>
          <a:xfrm>
            <a:off x="660231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Overriding</a:t>
            </a:r>
            <a:r>
              <a:rPr lang="en-US" dirty="0"/>
              <a:t> </a:t>
            </a:r>
            <a:endParaRPr dirty="0"/>
          </a:p>
        </p:txBody>
      </p:sp>
      <p:grpSp>
        <p:nvGrpSpPr>
          <p:cNvPr id="379" name="Google Shape;379;p22"/>
          <p:cNvGrpSpPr/>
          <p:nvPr/>
        </p:nvGrpSpPr>
        <p:grpSpPr>
          <a:xfrm>
            <a:off x="8249804" y="2046364"/>
            <a:ext cx="701023" cy="3099742"/>
            <a:chOff x="4128096" y="2702970"/>
            <a:chExt cx="364812" cy="1613105"/>
          </a:xfrm>
        </p:grpSpPr>
        <p:sp>
          <p:nvSpPr>
            <p:cNvPr id="380" name="Google Shape;380;p22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2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5" name="Google Shape;385;p22"/>
          <p:cNvGrpSpPr/>
          <p:nvPr/>
        </p:nvGrpSpPr>
        <p:grpSpPr>
          <a:xfrm rot="10800000">
            <a:off x="310189" y="0"/>
            <a:ext cx="717100" cy="2510021"/>
            <a:chOff x="7780935" y="2930680"/>
            <a:chExt cx="392780" cy="1374826"/>
          </a:xfrm>
        </p:grpSpPr>
        <p:sp>
          <p:nvSpPr>
            <p:cNvPr id="386" name="Google Shape;386;p22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2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2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16" y="559533"/>
            <a:ext cx="7325747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6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22"/>
          <p:cNvGrpSpPr/>
          <p:nvPr/>
        </p:nvGrpSpPr>
        <p:grpSpPr>
          <a:xfrm>
            <a:off x="8249804" y="2046364"/>
            <a:ext cx="701023" cy="3099742"/>
            <a:chOff x="4128096" y="2702970"/>
            <a:chExt cx="364812" cy="1613105"/>
          </a:xfrm>
        </p:grpSpPr>
        <p:sp>
          <p:nvSpPr>
            <p:cNvPr id="380" name="Google Shape;380;p22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2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5" name="Google Shape;385;p22"/>
          <p:cNvGrpSpPr/>
          <p:nvPr/>
        </p:nvGrpSpPr>
        <p:grpSpPr>
          <a:xfrm rot="10800000">
            <a:off x="310189" y="0"/>
            <a:ext cx="717100" cy="2510021"/>
            <a:chOff x="7780935" y="2930680"/>
            <a:chExt cx="392780" cy="1374826"/>
          </a:xfrm>
        </p:grpSpPr>
        <p:sp>
          <p:nvSpPr>
            <p:cNvPr id="386" name="Google Shape;386;p22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2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2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4" y="1161853"/>
            <a:ext cx="7392432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9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"/>
          <p:cNvSpPr txBox="1">
            <a:spLocks noGrp="1"/>
          </p:cNvSpPr>
          <p:nvPr>
            <p:ph type="title"/>
          </p:nvPr>
        </p:nvSpPr>
        <p:spPr>
          <a:xfrm>
            <a:off x="720000" y="8824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Super keyword</a:t>
            </a:r>
            <a:r>
              <a:rPr lang="en-US" dirty="0"/>
              <a:t> </a:t>
            </a:r>
            <a:endParaRPr dirty="0"/>
          </a:p>
        </p:txBody>
      </p:sp>
      <p:grpSp>
        <p:nvGrpSpPr>
          <p:cNvPr id="379" name="Google Shape;379;p22"/>
          <p:cNvGrpSpPr/>
          <p:nvPr/>
        </p:nvGrpSpPr>
        <p:grpSpPr>
          <a:xfrm>
            <a:off x="8249804" y="2046364"/>
            <a:ext cx="701023" cy="3099742"/>
            <a:chOff x="4128096" y="2702970"/>
            <a:chExt cx="364812" cy="1613105"/>
          </a:xfrm>
        </p:grpSpPr>
        <p:sp>
          <p:nvSpPr>
            <p:cNvPr id="380" name="Google Shape;380;p22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2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5" name="Google Shape;385;p22"/>
          <p:cNvGrpSpPr/>
          <p:nvPr/>
        </p:nvGrpSpPr>
        <p:grpSpPr>
          <a:xfrm rot="10800000">
            <a:off x="310189" y="0"/>
            <a:ext cx="717100" cy="2510021"/>
            <a:chOff x="7780935" y="2930680"/>
            <a:chExt cx="392780" cy="1374826"/>
          </a:xfrm>
        </p:grpSpPr>
        <p:sp>
          <p:nvSpPr>
            <p:cNvPr id="386" name="Google Shape;386;p22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2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2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63" y="798085"/>
            <a:ext cx="7335274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2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Final variable</a:t>
            </a:r>
            <a:endParaRPr dirty="0"/>
          </a:p>
        </p:txBody>
      </p:sp>
      <p:grpSp>
        <p:nvGrpSpPr>
          <p:cNvPr id="379" name="Google Shape;379;p22"/>
          <p:cNvGrpSpPr/>
          <p:nvPr/>
        </p:nvGrpSpPr>
        <p:grpSpPr>
          <a:xfrm>
            <a:off x="8249804" y="2046364"/>
            <a:ext cx="701023" cy="3099742"/>
            <a:chOff x="4128096" y="2702970"/>
            <a:chExt cx="364812" cy="1613105"/>
          </a:xfrm>
        </p:grpSpPr>
        <p:sp>
          <p:nvSpPr>
            <p:cNvPr id="380" name="Google Shape;380;p22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2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5" name="Google Shape;385;p22"/>
          <p:cNvGrpSpPr/>
          <p:nvPr/>
        </p:nvGrpSpPr>
        <p:grpSpPr>
          <a:xfrm rot="10800000">
            <a:off x="310189" y="0"/>
            <a:ext cx="717100" cy="2510021"/>
            <a:chOff x="7780935" y="2930680"/>
            <a:chExt cx="392780" cy="1374826"/>
          </a:xfrm>
        </p:grpSpPr>
        <p:sp>
          <p:nvSpPr>
            <p:cNvPr id="386" name="Google Shape;386;p22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2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2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73" y="1080879"/>
            <a:ext cx="7363853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5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Final Method</a:t>
            </a:r>
            <a:r>
              <a:rPr lang="en-US" dirty="0"/>
              <a:t> </a:t>
            </a:r>
            <a:endParaRPr dirty="0"/>
          </a:p>
        </p:txBody>
      </p:sp>
      <p:grpSp>
        <p:nvGrpSpPr>
          <p:cNvPr id="379" name="Google Shape;379;p22"/>
          <p:cNvGrpSpPr/>
          <p:nvPr/>
        </p:nvGrpSpPr>
        <p:grpSpPr>
          <a:xfrm>
            <a:off x="8249804" y="2046364"/>
            <a:ext cx="701023" cy="3099742"/>
            <a:chOff x="4128096" y="2702970"/>
            <a:chExt cx="364812" cy="1613105"/>
          </a:xfrm>
        </p:grpSpPr>
        <p:sp>
          <p:nvSpPr>
            <p:cNvPr id="380" name="Google Shape;380;p22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2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5" name="Google Shape;385;p22"/>
          <p:cNvGrpSpPr/>
          <p:nvPr/>
        </p:nvGrpSpPr>
        <p:grpSpPr>
          <a:xfrm rot="10800000">
            <a:off x="310189" y="0"/>
            <a:ext cx="717100" cy="2510021"/>
            <a:chOff x="7780935" y="2930680"/>
            <a:chExt cx="392780" cy="1374826"/>
          </a:xfrm>
        </p:grpSpPr>
        <p:sp>
          <p:nvSpPr>
            <p:cNvPr id="386" name="Google Shape;386;p22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2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2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40" y="1091410"/>
            <a:ext cx="7335274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Final class</a:t>
            </a:r>
            <a:r>
              <a:rPr lang="en-US" dirty="0"/>
              <a:t> </a:t>
            </a:r>
            <a:endParaRPr dirty="0"/>
          </a:p>
        </p:txBody>
      </p:sp>
      <p:grpSp>
        <p:nvGrpSpPr>
          <p:cNvPr id="379" name="Google Shape;379;p22"/>
          <p:cNvGrpSpPr/>
          <p:nvPr/>
        </p:nvGrpSpPr>
        <p:grpSpPr>
          <a:xfrm>
            <a:off x="8249804" y="2046364"/>
            <a:ext cx="701023" cy="3099742"/>
            <a:chOff x="4128096" y="2702970"/>
            <a:chExt cx="364812" cy="1613105"/>
          </a:xfrm>
        </p:grpSpPr>
        <p:sp>
          <p:nvSpPr>
            <p:cNvPr id="380" name="Google Shape;380;p22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2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5" name="Google Shape;385;p22"/>
          <p:cNvGrpSpPr/>
          <p:nvPr/>
        </p:nvGrpSpPr>
        <p:grpSpPr>
          <a:xfrm rot="10800000">
            <a:off x="310189" y="0"/>
            <a:ext cx="717100" cy="2510021"/>
            <a:chOff x="7780935" y="2930680"/>
            <a:chExt cx="392780" cy="1374826"/>
          </a:xfrm>
        </p:grpSpPr>
        <p:sp>
          <p:nvSpPr>
            <p:cNvPr id="386" name="Google Shape;386;p22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2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2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52" y="1090406"/>
            <a:ext cx="7306695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7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Instance of</a:t>
            </a:r>
            <a:r>
              <a:rPr lang="en-US" dirty="0"/>
              <a:t> </a:t>
            </a:r>
            <a:endParaRPr dirty="0"/>
          </a:p>
        </p:txBody>
      </p:sp>
      <p:grpSp>
        <p:nvGrpSpPr>
          <p:cNvPr id="379" name="Google Shape;379;p22"/>
          <p:cNvGrpSpPr/>
          <p:nvPr/>
        </p:nvGrpSpPr>
        <p:grpSpPr>
          <a:xfrm>
            <a:off x="8249804" y="2046364"/>
            <a:ext cx="701023" cy="3099742"/>
            <a:chOff x="4128096" y="2702970"/>
            <a:chExt cx="364812" cy="1613105"/>
          </a:xfrm>
        </p:grpSpPr>
        <p:sp>
          <p:nvSpPr>
            <p:cNvPr id="380" name="Google Shape;380;p22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2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5" name="Google Shape;385;p22"/>
          <p:cNvGrpSpPr/>
          <p:nvPr/>
        </p:nvGrpSpPr>
        <p:grpSpPr>
          <a:xfrm rot="10800000">
            <a:off x="310189" y="0"/>
            <a:ext cx="717100" cy="2510021"/>
            <a:chOff x="7780935" y="2930680"/>
            <a:chExt cx="392780" cy="1374826"/>
          </a:xfrm>
        </p:grpSpPr>
        <p:sp>
          <p:nvSpPr>
            <p:cNvPr id="386" name="Google Shape;386;p22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2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2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26" y="1590538"/>
            <a:ext cx="7325747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8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4"/>
          <p:cNvSpPr txBox="1">
            <a:spLocks noGrp="1"/>
          </p:cNvSpPr>
          <p:nvPr>
            <p:ph type="title"/>
          </p:nvPr>
        </p:nvSpPr>
        <p:spPr>
          <a:xfrm>
            <a:off x="720000" y="3241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Content of the Day</a:t>
            </a:r>
            <a:endParaRPr/>
          </a:p>
        </p:txBody>
      </p:sp>
      <p:graphicFrame>
        <p:nvGraphicFramePr>
          <p:cNvPr id="311" name="Google Shape;311;p14"/>
          <p:cNvGraphicFramePr/>
          <p:nvPr>
            <p:extLst>
              <p:ext uri="{D42A27DB-BD31-4B8C-83A1-F6EECF244321}">
                <p14:modId xmlns:p14="http://schemas.microsoft.com/office/powerpoint/2010/main" val="4198390367"/>
              </p:ext>
            </p:extLst>
          </p:nvPr>
        </p:nvGraphicFramePr>
        <p:xfrm>
          <a:off x="720000" y="1337325"/>
          <a:ext cx="7704000" cy="2113250"/>
        </p:xfrm>
        <a:graphic>
          <a:graphicData uri="http://schemas.openxmlformats.org/drawingml/2006/table">
            <a:tbl>
              <a:tblPr>
                <a:noFill/>
                <a:tableStyleId>{97C71276-86C4-439C-AC16-5075EA723519}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hlink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hlink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hlink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hlink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chemeClr val="hlink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smtClean="0">
                          <a:solidFill>
                            <a:schemeClr val="hlink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Module3:</a:t>
                      </a:r>
                      <a:endParaRPr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smtClean="0">
                          <a:solidFill>
                            <a:schemeClr val="hlink"/>
                          </a:solidFill>
                          <a:latin typeface="Anton"/>
                          <a:sym typeface="Anton"/>
                        </a:rPr>
                        <a:t>Java</a:t>
                      </a:r>
                      <a:r>
                        <a:rPr lang="en-US" sz="1100" u="none" strike="noStrike" cap="none" baseline="0" dirty="0" smtClean="0">
                          <a:solidFill>
                            <a:schemeClr val="hlink"/>
                          </a:solidFill>
                          <a:latin typeface="Anton"/>
                          <a:sym typeface="Anton"/>
                        </a:rPr>
                        <a:t> Advanced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0- Recap of Java Basics</a:t>
                      </a:r>
                      <a:endParaRPr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1- </a:t>
                      </a:r>
                      <a:r>
                        <a:rPr lang="en-US" sz="1000" u="none" strike="noStrike" cap="none" dirty="0" smtClean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Recap on Object-Oriented 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Programming (OOP) Concepts</a:t>
                      </a:r>
                      <a:endParaRPr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2- Strings</a:t>
                      </a:r>
                      <a:endParaRPr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3</a:t>
                      </a:r>
                      <a:r>
                        <a:rPr lang="en-US" sz="1000" u="none" strike="noStrike" cap="none" dirty="0" smtClean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- Exceptions</a:t>
                      </a:r>
                      <a:endParaRPr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4</a:t>
                      </a:r>
                      <a:r>
                        <a:rPr lang="en-US" sz="1000" u="none" strike="noStrike" cap="none" dirty="0" smtClean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- Generics</a:t>
                      </a:r>
                      <a:endParaRPr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2" name="Google Shape;312;p14"/>
          <p:cNvSpPr txBox="1"/>
          <p:nvPr/>
        </p:nvSpPr>
        <p:spPr>
          <a:xfrm>
            <a:off x="4836245" y="4061325"/>
            <a:ext cx="32544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1" i="0" u="none" strike="noStrike" cap="non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Instance of</a:t>
            </a:r>
            <a:r>
              <a:rPr lang="en-US" dirty="0"/>
              <a:t> </a:t>
            </a:r>
            <a:endParaRPr dirty="0"/>
          </a:p>
        </p:txBody>
      </p:sp>
      <p:grpSp>
        <p:nvGrpSpPr>
          <p:cNvPr id="379" name="Google Shape;379;p22"/>
          <p:cNvGrpSpPr/>
          <p:nvPr/>
        </p:nvGrpSpPr>
        <p:grpSpPr>
          <a:xfrm>
            <a:off x="8249804" y="2046364"/>
            <a:ext cx="701023" cy="3099742"/>
            <a:chOff x="4128096" y="2702970"/>
            <a:chExt cx="364812" cy="1613105"/>
          </a:xfrm>
        </p:grpSpPr>
        <p:sp>
          <p:nvSpPr>
            <p:cNvPr id="380" name="Google Shape;380;p22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2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5" name="Google Shape;385;p22"/>
          <p:cNvGrpSpPr/>
          <p:nvPr/>
        </p:nvGrpSpPr>
        <p:grpSpPr>
          <a:xfrm rot="10800000">
            <a:off x="310189" y="0"/>
            <a:ext cx="717100" cy="2510021"/>
            <a:chOff x="7780935" y="2930680"/>
            <a:chExt cx="392780" cy="1374826"/>
          </a:xfrm>
        </p:grpSpPr>
        <p:sp>
          <p:nvSpPr>
            <p:cNvPr id="386" name="Google Shape;386;p22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2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2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00" y="1604827"/>
            <a:ext cx="7344800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1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Abstract </a:t>
            </a:r>
            <a:r>
              <a:rPr lang="en-US" dirty="0"/>
              <a:t> </a:t>
            </a:r>
            <a:endParaRPr dirty="0"/>
          </a:p>
        </p:txBody>
      </p:sp>
      <p:grpSp>
        <p:nvGrpSpPr>
          <p:cNvPr id="379" name="Google Shape;379;p22"/>
          <p:cNvGrpSpPr/>
          <p:nvPr/>
        </p:nvGrpSpPr>
        <p:grpSpPr>
          <a:xfrm>
            <a:off x="8249804" y="2046364"/>
            <a:ext cx="701023" cy="3099742"/>
            <a:chOff x="4128096" y="2702970"/>
            <a:chExt cx="364812" cy="1613105"/>
          </a:xfrm>
        </p:grpSpPr>
        <p:sp>
          <p:nvSpPr>
            <p:cNvPr id="380" name="Google Shape;380;p22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2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5" name="Google Shape;385;p22"/>
          <p:cNvGrpSpPr/>
          <p:nvPr/>
        </p:nvGrpSpPr>
        <p:grpSpPr>
          <a:xfrm rot="10800000">
            <a:off x="310189" y="0"/>
            <a:ext cx="717100" cy="2510021"/>
            <a:chOff x="7780935" y="2930680"/>
            <a:chExt cx="392780" cy="1374826"/>
          </a:xfrm>
        </p:grpSpPr>
        <p:sp>
          <p:nvSpPr>
            <p:cNvPr id="386" name="Google Shape;386;p22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2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2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63" y="1080879"/>
            <a:ext cx="7335274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4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interface</a:t>
            </a:r>
            <a:r>
              <a:rPr lang="en-US" dirty="0"/>
              <a:t> </a:t>
            </a:r>
            <a:endParaRPr dirty="0"/>
          </a:p>
        </p:txBody>
      </p:sp>
      <p:grpSp>
        <p:nvGrpSpPr>
          <p:cNvPr id="379" name="Google Shape;379;p22"/>
          <p:cNvGrpSpPr/>
          <p:nvPr/>
        </p:nvGrpSpPr>
        <p:grpSpPr>
          <a:xfrm>
            <a:off x="8249804" y="2046364"/>
            <a:ext cx="701023" cy="3099742"/>
            <a:chOff x="4128096" y="2702970"/>
            <a:chExt cx="364812" cy="1613105"/>
          </a:xfrm>
        </p:grpSpPr>
        <p:sp>
          <p:nvSpPr>
            <p:cNvPr id="380" name="Google Shape;380;p22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2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5" name="Google Shape;385;p22"/>
          <p:cNvGrpSpPr/>
          <p:nvPr/>
        </p:nvGrpSpPr>
        <p:grpSpPr>
          <a:xfrm rot="10800000">
            <a:off x="310189" y="0"/>
            <a:ext cx="717100" cy="2510021"/>
            <a:chOff x="7780935" y="2930680"/>
            <a:chExt cx="392780" cy="1374826"/>
          </a:xfrm>
        </p:grpSpPr>
        <p:sp>
          <p:nvSpPr>
            <p:cNvPr id="386" name="Google Shape;386;p22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2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2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811" y="1885854"/>
            <a:ext cx="6106377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Extends / implements</a:t>
            </a:r>
            <a:r>
              <a:rPr lang="en-US" dirty="0"/>
              <a:t> </a:t>
            </a:r>
            <a:endParaRPr dirty="0"/>
          </a:p>
        </p:txBody>
      </p:sp>
      <p:grpSp>
        <p:nvGrpSpPr>
          <p:cNvPr id="379" name="Google Shape;379;p22"/>
          <p:cNvGrpSpPr/>
          <p:nvPr/>
        </p:nvGrpSpPr>
        <p:grpSpPr>
          <a:xfrm>
            <a:off x="8249804" y="2046364"/>
            <a:ext cx="701023" cy="3099742"/>
            <a:chOff x="4128096" y="2702970"/>
            <a:chExt cx="364812" cy="1613105"/>
          </a:xfrm>
        </p:grpSpPr>
        <p:sp>
          <p:nvSpPr>
            <p:cNvPr id="380" name="Google Shape;380;p22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2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5" name="Google Shape;385;p22"/>
          <p:cNvGrpSpPr/>
          <p:nvPr/>
        </p:nvGrpSpPr>
        <p:grpSpPr>
          <a:xfrm rot="10800000">
            <a:off x="310189" y="0"/>
            <a:ext cx="717100" cy="2510021"/>
            <a:chOff x="7780935" y="2930680"/>
            <a:chExt cx="392780" cy="1374826"/>
          </a:xfrm>
        </p:grpSpPr>
        <p:sp>
          <p:nvSpPr>
            <p:cNvPr id="386" name="Google Shape;386;p22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2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2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64" y="1514327"/>
            <a:ext cx="6068272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7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E</a:t>
            </a:r>
            <a:r>
              <a:rPr lang="en-US" dirty="0" smtClean="0"/>
              <a:t>xception</a:t>
            </a:r>
            <a:r>
              <a:rPr lang="en-US" dirty="0"/>
              <a:t> </a:t>
            </a:r>
            <a:endParaRPr dirty="0"/>
          </a:p>
        </p:txBody>
      </p:sp>
      <p:grpSp>
        <p:nvGrpSpPr>
          <p:cNvPr id="379" name="Google Shape;379;p22"/>
          <p:cNvGrpSpPr/>
          <p:nvPr/>
        </p:nvGrpSpPr>
        <p:grpSpPr>
          <a:xfrm>
            <a:off x="8249804" y="2046364"/>
            <a:ext cx="701023" cy="3099742"/>
            <a:chOff x="4128096" y="2702970"/>
            <a:chExt cx="364812" cy="1613105"/>
          </a:xfrm>
        </p:grpSpPr>
        <p:sp>
          <p:nvSpPr>
            <p:cNvPr id="380" name="Google Shape;380;p22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2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5" name="Google Shape;385;p22"/>
          <p:cNvGrpSpPr/>
          <p:nvPr/>
        </p:nvGrpSpPr>
        <p:grpSpPr>
          <a:xfrm rot="10800000">
            <a:off x="310189" y="0"/>
            <a:ext cx="717100" cy="2510021"/>
            <a:chOff x="7780935" y="2930680"/>
            <a:chExt cx="392780" cy="1374826"/>
          </a:xfrm>
        </p:grpSpPr>
        <p:sp>
          <p:nvSpPr>
            <p:cNvPr id="386" name="Google Shape;386;p22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2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2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37" y="190167"/>
            <a:ext cx="7354326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5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22"/>
          <p:cNvGrpSpPr/>
          <p:nvPr/>
        </p:nvGrpSpPr>
        <p:grpSpPr>
          <a:xfrm>
            <a:off x="8249804" y="2046364"/>
            <a:ext cx="701023" cy="3099742"/>
            <a:chOff x="4128096" y="2702970"/>
            <a:chExt cx="364812" cy="1613105"/>
          </a:xfrm>
        </p:grpSpPr>
        <p:sp>
          <p:nvSpPr>
            <p:cNvPr id="380" name="Google Shape;380;p22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2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5" name="Google Shape;385;p22"/>
          <p:cNvGrpSpPr/>
          <p:nvPr/>
        </p:nvGrpSpPr>
        <p:grpSpPr>
          <a:xfrm rot="10800000">
            <a:off x="310189" y="0"/>
            <a:ext cx="717100" cy="2510021"/>
            <a:chOff x="7780935" y="2930680"/>
            <a:chExt cx="392780" cy="1374826"/>
          </a:xfrm>
        </p:grpSpPr>
        <p:sp>
          <p:nvSpPr>
            <p:cNvPr id="386" name="Google Shape;386;p22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2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2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03" y="1144032"/>
            <a:ext cx="6325483" cy="355332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7062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p34"/>
          <p:cNvGrpSpPr/>
          <p:nvPr/>
        </p:nvGrpSpPr>
        <p:grpSpPr>
          <a:xfrm>
            <a:off x="4848206" y="3081965"/>
            <a:ext cx="346056" cy="345674"/>
            <a:chOff x="3752358" y="3817349"/>
            <a:chExt cx="346056" cy="345674"/>
          </a:xfrm>
        </p:grpSpPr>
        <p:sp>
          <p:nvSpPr>
            <p:cNvPr id="510" name="Google Shape;510;p34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4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4">
              <a:hlinkClick r:id="rId3"/>
            </p:cNvPr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4" name="Google Shape;514;p34"/>
          <p:cNvSpPr txBox="1"/>
          <p:nvPr/>
        </p:nvSpPr>
        <p:spPr>
          <a:xfrm>
            <a:off x="2347950" y="650900"/>
            <a:ext cx="4448100" cy="9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Thanks</a:t>
            </a:r>
            <a:r>
              <a:rPr lang="en-US"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!</a:t>
            </a:r>
            <a:endParaRPr/>
          </a:p>
        </p:txBody>
      </p:sp>
      <p:sp>
        <p:nvSpPr>
          <p:cNvPr id="515" name="Google Shape;515;p34"/>
          <p:cNvSpPr txBox="1"/>
          <p:nvPr/>
        </p:nvSpPr>
        <p:spPr>
          <a:xfrm>
            <a:off x="2347900" y="1711862"/>
            <a:ext cx="4448100" cy="11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Do you have any questions?</a:t>
            </a:r>
            <a:endParaRPr/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amerosama.jr@gmail.com</a:t>
            </a:r>
            <a:endParaRPr/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01007698027</a:t>
            </a:r>
            <a:endParaRPr sz="1400" b="0" i="0" u="none" strike="noStrike" cap="non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516" name="Google Shape;516;p34"/>
          <p:cNvGrpSpPr/>
          <p:nvPr/>
        </p:nvGrpSpPr>
        <p:grpSpPr>
          <a:xfrm>
            <a:off x="713229" y="-3"/>
            <a:ext cx="1186863" cy="1990768"/>
            <a:chOff x="786179" y="280872"/>
            <a:chExt cx="1186863" cy="1990768"/>
          </a:xfrm>
        </p:grpSpPr>
        <p:grpSp>
          <p:nvGrpSpPr>
            <p:cNvPr id="517" name="Google Shape;517;p34"/>
            <p:cNvGrpSpPr/>
            <p:nvPr/>
          </p:nvGrpSpPr>
          <p:grpSpPr>
            <a:xfrm rot="10800000">
              <a:off x="1363368" y="280872"/>
              <a:ext cx="609674" cy="1990768"/>
              <a:chOff x="6961407" y="2871131"/>
              <a:chExt cx="439278" cy="1434375"/>
            </a:xfrm>
          </p:grpSpPr>
          <p:sp>
            <p:nvSpPr>
              <p:cNvPr id="518" name="Google Shape;518;p34"/>
              <p:cNvSpPr/>
              <p:nvPr/>
            </p:nvSpPr>
            <p:spPr>
              <a:xfrm rot="-5400000">
                <a:off x="6647504" y="3552324"/>
                <a:ext cx="1374825" cy="131536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3024" extrusionOk="0">
                    <a:moveTo>
                      <a:pt x="31193" y="0"/>
                    </a:moveTo>
                    <a:cubicBezTo>
                      <a:pt x="31079" y="0"/>
                      <a:pt x="30893" y="114"/>
                      <a:pt x="30836" y="300"/>
                    </a:cubicBezTo>
                    <a:lnTo>
                      <a:pt x="17287" y="300"/>
                    </a:lnTo>
                    <a:lnTo>
                      <a:pt x="17287" y="2796"/>
                    </a:lnTo>
                    <a:lnTo>
                      <a:pt x="0" y="2796"/>
                    </a:lnTo>
                    <a:lnTo>
                      <a:pt x="0" y="3024"/>
                    </a:lnTo>
                    <a:lnTo>
                      <a:pt x="17529" y="3024"/>
                    </a:lnTo>
                    <a:lnTo>
                      <a:pt x="17529" y="528"/>
                    </a:lnTo>
                    <a:lnTo>
                      <a:pt x="30836" y="528"/>
                    </a:lnTo>
                    <a:cubicBezTo>
                      <a:pt x="30893" y="656"/>
                      <a:pt x="31079" y="770"/>
                      <a:pt x="31193" y="770"/>
                    </a:cubicBezTo>
                    <a:cubicBezTo>
                      <a:pt x="31435" y="770"/>
                      <a:pt x="31607" y="599"/>
                      <a:pt x="31607" y="414"/>
                    </a:cubicBezTo>
                    <a:cubicBezTo>
                      <a:pt x="31607" y="171"/>
                      <a:pt x="31435" y="0"/>
                      <a:pt x="311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34"/>
              <p:cNvSpPr/>
              <p:nvPr/>
            </p:nvSpPr>
            <p:spPr>
              <a:xfrm rot="-5400000">
                <a:off x="6677278" y="3618071"/>
                <a:ext cx="1230283" cy="144586"/>
              </a:xfrm>
              <a:custGeom>
                <a:avLst/>
                <a:gdLst/>
                <a:ahLst/>
                <a:cxnLst/>
                <a:rect l="l" t="t" r="r" b="b"/>
                <a:pathLst>
                  <a:path w="28284" h="3324" extrusionOk="0">
                    <a:moveTo>
                      <a:pt x="27870" y="0"/>
                    </a:moveTo>
                    <a:cubicBezTo>
                      <a:pt x="27741" y="0"/>
                      <a:pt x="27570" y="114"/>
                      <a:pt x="27513" y="228"/>
                    </a:cubicBezTo>
                    <a:lnTo>
                      <a:pt x="16103" y="228"/>
                    </a:lnTo>
                    <a:lnTo>
                      <a:pt x="16103" y="3081"/>
                    </a:lnTo>
                    <a:lnTo>
                      <a:pt x="0" y="3081"/>
                    </a:lnTo>
                    <a:lnTo>
                      <a:pt x="0" y="3324"/>
                    </a:lnTo>
                    <a:lnTo>
                      <a:pt x="16331" y="3324"/>
                    </a:lnTo>
                    <a:lnTo>
                      <a:pt x="16331" y="471"/>
                    </a:lnTo>
                    <a:lnTo>
                      <a:pt x="27513" y="471"/>
                    </a:lnTo>
                    <a:cubicBezTo>
                      <a:pt x="27570" y="656"/>
                      <a:pt x="27741" y="770"/>
                      <a:pt x="27870" y="770"/>
                    </a:cubicBezTo>
                    <a:cubicBezTo>
                      <a:pt x="28098" y="770"/>
                      <a:pt x="28283" y="585"/>
                      <a:pt x="28283" y="357"/>
                    </a:cubicBezTo>
                    <a:cubicBezTo>
                      <a:pt x="28283" y="171"/>
                      <a:pt x="28098" y="0"/>
                      <a:pt x="278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34"/>
              <p:cNvSpPr/>
              <p:nvPr/>
            </p:nvSpPr>
            <p:spPr>
              <a:xfrm rot="-5400000">
                <a:off x="6529931" y="3512306"/>
                <a:ext cx="1434374" cy="152024"/>
              </a:xfrm>
              <a:custGeom>
                <a:avLst/>
                <a:gdLst/>
                <a:ahLst/>
                <a:cxnLst/>
                <a:rect l="l" t="t" r="r" b="b"/>
                <a:pathLst>
                  <a:path w="32976" h="3495" extrusionOk="0">
                    <a:moveTo>
                      <a:pt x="32562" y="1"/>
                    </a:moveTo>
                    <a:cubicBezTo>
                      <a:pt x="32448" y="1"/>
                      <a:pt x="32263" y="115"/>
                      <a:pt x="32206" y="286"/>
                    </a:cubicBezTo>
                    <a:lnTo>
                      <a:pt x="14976" y="286"/>
                    </a:lnTo>
                    <a:lnTo>
                      <a:pt x="14976" y="3267"/>
                    </a:lnTo>
                    <a:lnTo>
                      <a:pt x="0" y="3267"/>
                    </a:lnTo>
                    <a:lnTo>
                      <a:pt x="0" y="3495"/>
                    </a:lnTo>
                    <a:lnTo>
                      <a:pt x="15204" y="3495"/>
                    </a:lnTo>
                    <a:lnTo>
                      <a:pt x="15204" y="528"/>
                    </a:lnTo>
                    <a:lnTo>
                      <a:pt x="32206" y="528"/>
                    </a:lnTo>
                    <a:cubicBezTo>
                      <a:pt x="32263" y="642"/>
                      <a:pt x="32448" y="771"/>
                      <a:pt x="32562" y="771"/>
                    </a:cubicBezTo>
                    <a:cubicBezTo>
                      <a:pt x="32805" y="771"/>
                      <a:pt x="32976" y="585"/>
                      <a:pt x="32976" y="414"/>
                    </a:cubicBezTo>
                    <a:cubicBezTo>
                      <a:pt x="32976" y="172"/>
                      <a:pt x="32805" y="1"/>
                      <a:pt x="325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34"/>
              <p:cNvSpPr/>
              <p:nvPr/>
            </p:nvSpPr>
            <p:spPr>
              <a:xfrm rot="-5400000">
                <a:off x="6645331" y="3671116"/>
                <a:ext cx="1098138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25246" h="3923" extrusionOk="0">
                    <a:moveTo>
                      <a:pt x="24832" y="0"/>
                    </a:moveTo>
                    <a:cubicBezTo>
                      <a:pt x="24718" y="0"/>
                      <a:pt x="24532" y="114"/>
                      <a:pt x="24475" y="285"/>
                    </a:cubicBezTo>
                    <a:lnTo>
                      <a:pt x="13835" y="285"/>
                    </a:lnTo>
                    <a:lnTo>
                      <a:pt x="13835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4078" y="3923"/>
                    </a:lnTo>
                    <a:lnTo>
                      <a:pt x="14078" y="528"/>
                    </a:lnTo>
                    <a:lnTo>
                      <a:pt x="24475" y="528"/>
                    </a:lnTo>
                    <a:cubicBezTo>
                      <a:pt x="24532" y="642"/>
                      <a:pt x="24718" y="770"/>
                      <a:pt x="24832" y="770"/>
                    </a:cubicBezTo>
                    <a:cubicBezTo>
                      <a:pt x="25074" y="770"/>
                      <a:pt x="25245" y="585"/>
                      <a:pt x="25245" y="414"/>
                    </a:cubicBezTo>
                    <a:cubicBezTo>
                      <a:pt x="25245" y="171"/>
                      <a:pt x="25074" y="0"/>
                      <a:pt x="248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34"/>
              <p:cNvSpPr/>
              <p:nvPr/>
            </p:nvSpPr>
            <p:spPr>
              <a:xfrm rot="-5400000">
                <a:off x="6506661" y="3582076"/>
                <a:ext cx="1284264" cy="162594"/>
              </a:xfrm>
              <a:custGeom>
                <a:avLst/>
                <a:gdLst/>
                <a:ahLst/>
                <a:cxnLst/>
                <a:rect l="l" t="t" r="r" b="b"/>
                <a:pathLst>
                  <a:path w="29525" h="3738" extrusionOk="0">
                    <a:moveTo>
                      <a:pt x="29111" y="1"/>
                    </a:moveTo>
                    <a:cubicBezTo>
                      <a:pt x="28996" y="1"/>
                      <a:pt x="28811" y="115"/>
                      <a:pt x="28754" y="300"/>
                    </a:cubicBezTo>
                    <a:lnTo>
                      <a:pt x="12708" y="300"/>
                    </a:lnTo>
                    <a:lnTo>
                      <a:pt x="12708" y="3509"/>
                    </a:lnTo>
                    <a:lnTo>
                      <a:pt x="0" y="3509"/>
                    </a:lnTo>
                    <a:lnTo>
                      <a:pt x="0" y="3737"/>
                    </a:lnTo>
                    <a:lnTo>
                      <a:pt x="12951" y="3737"/>
                    </a:lnTo>
                    <a:lnTo>
                      <a:pt x="12951" y="528"/>
                    </a:lnTo>
                    <a:lnTo>
                      <a:pt x="28754" y="528"/>
                    </a:lnTo>
                    <a:cubicBezTo>
                      <a:pt x="28811" y="657"/>
                      <a:pt x="28996" y="771"/>
                      <a:pt x="29111" y="771"/>
                    </a:cubicBezTo>
                    <a:cubicBezTo>
                      <a:pt x="29353" y="771"/>
                      <a:pt x="29524" y="600"/>
                      <a:pt x="29524" y="414"/>
                    </a:cubicBezTo>
                    <a:cubicBezTo>
                      <a:pt x="29524" y="172"/>
                      <a:pt x="29353" y="1"/>
                      <a:pt x="2911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34"/>
              <p:cNvSpPr/>
              <p:nvPr/>
            </p:nvSpPr>
            <p:spPr>
              <a:xfrm rot="-5400000">
                <a:off x="6617711" y="3742147"/>
                <a:ext cx="953596" cy="173120"/>
              </a:xfrm>
              <a:custGeom>
                <a:avLst/>
                <a:gdLst/>
                <a:ahLst/>
                <a:cxnLst/>
                <a:rect l="l" t="t" r="r" b="b"/>
                <a:pathLst>
                  <a:path w="21923" h="3980" extrusionOk="0">
                    <a:moveTo>
                      <a:pt x="21566" y="0"/>
                    </a:moveTo>
                    <a:cubicBezTo>
                      <a:pt x="21394" y="0"/>
                      <a:pt x="21209" y="114"/>
                      <a:pt x="21209" y="300"/>
                    </a:cubicBezTo>
                    <a:lnTo>
                      <a:pt x="11168" y="300"/>
                    </a:lnTo>
                    <a:lnTo>
                      <a:pt x="11168" y="3752"/>
                    </a:lnTo>
                    <a:lnTo>
                      <a:pt x="0" y="3752"/>
                    </a:lnTo>
                    <a:lnTo>
                      <a:pt x="0" y="3980"/>
                    </a:lnTo>
                    <a:lnTo>
                      <a:pt x="11410" y="3980"/>
                    </a:lnTo>
                    <a:lnTo>
                      <a:pt x="11410" y="542"/>
                    </a:lnTo>
                    <a:lnTo>
                      <a:pt x="21209" y="542"/>
                    </a:lnTo>
                    <a:cubicBezTo>
                      <a:pt x="21209" y="656"/>
                      <a:pt x="21394" y="771"/>
                      <a:pt x="21566" y="771"/>
                    </a:cubicBezTo>
                    <a:cubicBezTo>
                      <a:pt x="21751" y="771"/>
                      <a:pt x="21922" y="599"/>
                      <a:pt x="21922" y="414"/>
                    </a:cubicBezTo>
                    <a:cubicBezTo>
                      <a:pt x="21922" y="186"/>
                      <a:pt x="21751" y="0"/>
                      <a:pt x="215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34"/>
              <p:cNvSpPr/>
              <p:nvPr/>
            </p:nvSpPr>
            <p:spPr>
              <a:xfrm rot="-5400000">
                <a:off x="6516884" y="3690342"/>
                <a:ext cx="1059686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3923" extrusionOk="0">
                    <a:moveTo>
                      <a:pt x="24004" y="1"/>
                    </a:moveTo>
                    <a:cubicBezTo>
                      <a:pt x="23819" y="1"/>
                      <a:pt x="23648" y="115"/>
                      <a:pt x="23648" y="300"/>
                    </a:cubicBezTo>
                    <a:lnTo>
                      <a:pt x="10098" y="300"/>
                    </a:lnTo>
                    <a:lnTo>
                      <a:pt x="10098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0341" y="3923"/>
                    </a:lnTo>
                    <a:lnTo>
                      <a:pt x="10341" y="543"/>
                    </a:lnTo>
                    <a:lnTo>
                      <a:pt x="23648" y="543"/>
                    </a:lnTo>
                    <a:cubicBezTo>
                      <a:pt x="23648" y="657"/>
                      <a:pt x="23819" y="771"/>
                      <a:pt x="24004" y="771"/>
                    </a:cubicBezTo>
                    <a:cubicBezTo>
                      <a:pt x="24176" y="771"/>
                      <a:pt x="24361" y="600"/>
                      <a:pt x="24361" y="414"/>
                    </a:cubicBezTo>
                    <a:cubicBezTo>
                      <a:pt x="24361" y="186"/>
                      <a:pt x="24176" y="1"/>
                      <a:pt x="24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5" name="Google Shape;525;p34"/>
            <p:cNvGrpSpPr/>
            <p:nvPr/>
          </p:nvGrpSpPr>
          <p:grpSpPr>
            <a:xfrm rot="10800000">
              <a:off x="786179" y="280872"/>
              <a:ext cx="545141" cy="1908121"/>
              <a:chOff x="7780935" y="2930680"/>
              <a:chExt cx="392780" cy="1374826"/>
            </a:xfrm>
          </p:grpSpPr>
          <p:sp>
            <p:nvSpPr>
              <p:cNvPr id="526" name="Google Shape;526;p34"/>
              <p:cNvSpPr/>
              <p:nvPr/>
            </p:nvSpPr>
            <p:spPr>
              <a:xfrm rot="-5400000">
                <a:off x="7866274" y="3998065"/>
                <a:ext cx="449808" cy="165073"/>
              </a:xfrm>
              <a:custGeom>
                <a:avLst/>
                <a:gdLst/>
                <a:ahLst/>
                <a:cxnLst/>
                <a:rect l="l" t="t" r="r" b="b"/>
                <a:pathLst>
                  <a:path w="10341" h="3795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9856" y="229"/>
                    </a:lnTo>
                    <a:lnTo>
                      <a:pt x="9856" y="3081"/>
                    </a:lnTo>
                    <a:cubicBezTo>
                      <a:pt x="9685" y="3081"/>
                      <a:pt x="9556" y="3267"/>
                      <a:pt x="9556" y="3438"/>
                    </a:cubicBezTo>
                    <a:cubicBezTo>
                      <a:pt x="9556" y="3623"/>
                      <a:pt x="9742" y="3794"/>
                      <a:pt x="9984" y="3794"/>
                    </a:cubicBezTo>
                    <a:cubicBezTo>
                      <a:pt x="10155" y="3794"/>
                      <a:pt x="10341" y="3623"/>
                      <a:pt x="10341" y="3438"/>
                    </a:cubicBezTo>
                    <a:cubicBezTo>
                      <a:pt x="10341" y="3267"/>
                      <a:pt x="10212" y="3081"/>
                      <a:pt x="10098" y="3081"/>
                    </a:cubicBezTo>
                    <a:lnTo>
                      <a:pt x="1009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34"/>
              <p:cNvSpPr/>
              <p:nvPr/>
            </p:nvSpPr>
            <p:spPr>
              <a:xfrm rot="-5400000">
                <a:off x="7822212" y="3954002"/>
                <a:ext cx="498829" cy="204177"/>
              </a:xfrm>
              <a:custGeom>
                <a:avLst/>
                <a:gdLst/>
                <a:ahLst/>
                <a:cxnLst/>
                <a:rect l="l" t="t" r="r" b="b"/>
                <a:pathLst>
                  <a:path w="11468" h="4694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0925" y="243"/>
                    </a:lnTo>
                    <a:lnTo>
                      <a:pt x="10925" y="3980"/>
                    </a:lnTo>
                    <a:cubicBezTo>
                      <a:pt x="10811" y="3980"/>
                      <a:pt x="10697" y="4166"/>
                      <a:pt x="10697" y="4337"/>
                    </a:cubicBezTo>
                    <a:cubicBezTo>
                      <a:pt x="10697" y="4522"/>
                      <a:pt x="10868" y="4693"/>
                      <a:pt x="11054" y="4693"/>
                    </a:cubicBezTo>
                    <a:cubicBezTo>
                      <a:pt x="11282" y="4693"/>
                      <a:pt x="11467" y="4522"/>
                      <a:pt x="11467" y="4337"/>
                    </a:cubicBezTo>
                    <a:cubicBezTo>
                      <a:pt x="11467" y="4166"/>
                      <a:pt x="11339" y="3980"/>
                      <a:pt x="11168" y="3980"/>
                    </a:cubicBezTo>
                    <a:lnTo>
                      <a:pt x="1116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34"/>
              <p:cNvSpPr/>
              <p:nvPr/>
            </p:nvSpPr>
            <p:spPr>
              <a:xfrm rot="-5400000">
                <a:off x="7418033" y="3559740"/>
                <a:ext cx="1266256" cy="225274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5179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1995" y="243"/>
                    </a:lnTo>
                    <a:lnTo>
                      <a:pt x="11995" y="5178"/>
                    </a:lnTo>
                    <a:lnTo>
                      <a:pt x="16631" y="5178"/>
                    </a:lnTo>
                    <a:lnTo>
                      <a:pt x="20909" y="828"/>
                    </a:lnTo>
                    <a:lnTo>
                      <a:pt x="28340" y="828"/>
                    </a:lnTo>
                    <a:cubicBezTo>
                      <a:pt x="28397" y="1013"/>
                      <a:pt x="28526" y="1127"/>
                      <a:pt x="28697" y="1127"/>
                    </a:cubicBezTo>
                    <a:cubicBezTo>
                      <a:pt x="28939" y="1127"/>
                      <a:pt x="29111" y="956"/>
                      <a:pt x="29111" y="714"/>
                    </a:cubicBezTo>
                    <a:cubicBezTo>
                      <a:pt x="29111" y="543"/>
                      <a:pt x="28939" y="357"/>
                      <a:pt x="28697" y="357"/>
                    </a:cubicBezTo>
                    <a:cubicBezTo>
                      <a:pt x="28583" y="357"/>
                      <a:pt x="28397" y="471"/>
                      <a:pt x="28340" y="600"/>
                    </a:cubicBezTo>
                    <a:lnTo>
                      <a:pt x="20852" y="600"/>
                    </a:lnTo>
                    <a:lnTo>
                      <a:pt x="16516" y="4936"/>
                    </a:lnTo>
                    <a:lnTo>
                      <a:pt x="12238" y="4936"/>
                    </a:lnTo>
                    <a:lnTo>
                      <a:pt x="1223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34"/>
              <p:cNvSpPr/>
              <p:nvPr/>
            </p:nvSpPr>
            <p:spPr>
              <a:xfrm rot="-5400000">
                <a:off x="7317206" y="3505455"/>
                <a:ext cx="1374825" cy="22527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5179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3065" y="243"/>
                    </a:lnTo>
                    <a:lnTo>
                      <a:pt x="13065" y="5178"/>
                    </a:lnTo>
                    <a:lnTo>
                      <a:pt x="15917" y="5178"/>
                    </a:lnTo>
                    <a:lnTo>
                      <a:pt x="20382" y="714"/>
                    </a:lnTo>
                    <a:lnTo>
                      <a:pt x="30836" y="714"/>
                    </a:lnTo>
                    <a:cubicBezTo>
                      <a:pt x="30893" y="900"/>
                      <a:pt x="31022" y="1014"/>
                      <a:pt x="31193" y="1014"/>
                    </a:cubicBezTo>
                    <a:cubicBezTo>
                      <a:pt x="31435" y="1014"/>
                      <a:pt x="31607" y="828"/>
                      <a:pt x="31607" y="600"/>
                    </a:cubicBezTo>
                    <a:cubicBezTo>
                      <a:pt x="31607" y="415"/>
                      <a:pt x="31435" y="243"/>
                      <a:pt x="31193" y="243"/>
                    </a:cubicBezTo>
                    <a:cubicBezTo>
                      <a:pt x="31079" y="243"/>
                      <a:pt x="30893" y="358"/>
                      <a:pt x="30836" y="472"/>
                    </a:cubicBezTo>
                    <a:lnTo>
                      <a:pt x="20253" y="472"/>
                    </a:lnTo>
                    <a:lnTo>
                      <a:pt x="15803" y="4936"/>
                    </a:lnTo>
                    <a:lnTo>
                      <a:pt x="13307" y="4936"/>
                    </a:lnTo>
                    <a:lnTo>
                      <a:pt x="133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34"/>
              <p:cNvSpPr/>
              <p:nvPr/>
            </p:nvSpPr>
            <p:spPr>
              <a:xfrm rot="-5400000">
                <a:off x="7374298" y="3624573"/>
                <a:ext cx="1144680" cy="217183"/>
              </a:xfrm>
              <a:custGeom>
                <a:avLst/>
                <a:gdLst/>
                <a:ahLst/>
                <a:cxnLst/>
                <a:rect l="l" t="t" r="r" b="b"/>
                <a:pathLst>
                  <a:path w="26316" h="4993" extrusionOk="0">
                    <a:moveTo>
                      <a:pt x="25901" y="0"/>
                    </a:moveTo>
                    <a:cubicBezTo>
                      <a:pt x="25730" y="0"/>
                      <a:pt x="25602" y="114"/>
                      <a:pt x="25545" y="228"/>
                    </a:cubicBezTo>
                    <a:lnTo>
                      <a:pt x="20253" y="228"/>
                    </a:lnTo>
                    <a:lnTo>
                      <a:pt x="15689" y="4750"/>
                    </a:lnTo>
                    <a:lnTo>
                      <a:pt x="14491" y="4750"/>
                    </a:lnTo>
                    <a:lnTo>
                      <a:pt x="14491" y="171"/>
                    </a:lnTo>
                    <a:lnTo>
                      <a:pt x="0" y="171"/>
                    </a:lnTo>
                    <a:lnTo>
                      <a:pt x="0" y="414"/>
                    </a:lnTo>
                    <a:lnTo>
                      <a:pt x="14263" y="414"/>
                    </a:lnTo>
                    <a:lnTo>
                      <a:pt x="14263" y="4992"/>
                    </a:lnTo>
                    <a:lnTo>
                      <a:pt x="15803" y="4992"/>
                    </a:lnTo>
                    <a:lnTo>
                      <a:pt x="20325" y="471"/>
                    </a:lnTo>
                    <a:lnTo>
                      <a:pt x="25545" y="471"/>
                    </a:lnTo>
                    <a:cubicBezTo>
                      <a:pt x="25602" y="642"/>
                      <a:pt x="25787" y="713"/>
                      <a:pt x="25901" y="713"/>
                    </a:cubicBezTo>
                    <a:cubicBezTo>
                      <a:pt x="26144" y="713"/>
                      <a:pt x="26315" y="585"/>
                      <a:pt x="26315" y="357"/>
                    </a:cubicBezTo>
                    <a:cubicBezTo>
                      <a:pt x="26315" y="171"/>
                      <a:pt x="26144" y="0"/>
                      <a:pt x="2590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34"/>
              <p:cNvSpPr/>
              <p:nvPr/>
            </p:nvSpPr>
            <p:spPr>
              <a:xfrm rot="-5400000">
                <a:off x="7256398" y="3576791"/>
                <a:ext cx="1253250" cy="204177"/>
              </a:xfrm>
              <a:custGeom>
                <a:avLst/>
                <a:gdLst/>
                <a:ahLst/>
                <a:cxnLst/>
                <a:rect l="l" t="t" r="r" b="b"/>
                <a:pathLst>
                  <a:path w="28812" h="4694" extrusionOk="0">
                    <a:moveTo>
                      <a:pt x="28397" y="1"/>
                    </a:moveTo>
                    <a:cubicBezTo>
                      <a:pt x="28283" y="1"/>
                      <a:pt x="28098" y="115"/>
                      <a:pt x="28041" y="243"/>
                    </a:cubicBezTo>
                    <a:lnTo>
                      <a:pt x="19540" y="243"/>
                    </a:lnTo>
                    <a:lnTo>
                      <a:pt x="15618" y="4166"/>
                    </a:lnTo>
                    <a:lnTo>
                      <a:pt x="15618" y="172"/>
                    </a:lnTo>
                    <a:lnTo>
                      <a:pt x="0" y="172"/>
                    </a:lnTo>
                    <a:lnTo>
                      <a:pt x="0" y="415"/>
                    </a:lnTo>
                    <a:lnTo>
                      <a:pt x="15390" y="415"/>
                    </a:lnTo>
                    <a:lnTo>
                      <a:pt x="15390" y="4693"/>
                    </a:lnTo>
                    <a:lnTo>
                      <a:pt x="19669" y="472"/>
                    </a:lnTo>
                    <a:lnTo>
                      <a:pt x="28041" y="472"/>
                    </a:lnTo>
                    <a:cubicBezTo>
                      <a:pt x="28098" y="657"/>
                      <a:pt x="28226" y="771"/>
                      <a:pt x="28397" y="771"/>
                    </a:cubicBezTo>
                    <a:cubicBezTo>
                      <a:pt x="28640" y="771"/>
                      <a:pt x="28811" y="600"/>
                      <a:pt x="28811" y="357"/>
                    </a:cubicBezTo>
                    <a:cubicBezTo>
                      <a:pt x="28811" y="172"/>
                      <a:pt x="28640" y="1"/>
                      <a:pt x="2839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32" name="Google Shape;532;p34"/>
          <p:cNvGrpSpPr/>
          <p:nvPr/>
        </p:nvGrpSpPr>
        <p:grpSpPr>
          <a:xfrm>
            <a:off x="7281419" y="3104283"/>
            <a:ext cx="1149364" cy="2581575"/>
            <a:chOff x="1390914" y="2488357"/>
            <a:chExt cx="811526" cy="1822760"/>
          </a:xfrm>
        </p:grpSpPr>
        <p:sp>
          <p:nvSpPr>
            <p:cNvPr id="533" name="Google Shape;533;p34"/>
            <p:cNvSpPr/>
            <p:nvPr/>
          </p:nvSpPr>
          <p:spPr>
            <a:xfrm rot="-5400000">
              <a:off x="1739909" y="2894384"/>
              <a:ext cx="868558" cy="56503"/>
            </a:xfrm>
            <a:custGeom>
              <a:avLst/>
              <a:gdLst/>
              <a:ahLst/>
              <a:cxnLst/>
              <a:rect l="l" t="t" r="r" b="b"/>
              <a:pathLst>
                <a:path w="19968" h="1299" extrusionOk="0">
                  <a:moveTo>
                    <a:pt x="19554" y="0"/>
                  </a:moveTo>
                  <a:cubicBezTo>
                    <a:pt x="19426" y="0"/>
                    <a:pt x="19255" y="114"/>
                    <a:pt x="19198" y="229"/>
                  </a:cubicBezTo>
                  <a:lnTo>
                    <a:pt x="0" y="229"/>
                  </a:lnTo>
                  <a:lnTo>
                    <a:pt x="0" y="1298"/>
                  </a:lnTo>
                  <a:lnTo>
                    <a:pt x="228" y="1298"/>
                  </a:lnTo>
                  <a:lnTo>
                    <a:pt x="228" y="471"/>
                  </a:lnTo>
                  <a:lnTo>
                    <a:pt x="19198" y="471"/>
                  </a:lnTo>
                  <a:cubicBezTo>
                    <a:pt x="19255" y="642"/>
                    <a:pt x="19426" y="770"/>
                    <a:pt x="19554" y="770"/>
                  </a:cubicBezTo>
                  <a:cubicBezTo>
                    <a:pt x="19783" y="770"/>
                    <a:pt x="19968" y="585"/>
                    <a:pt x="19968" y="357"/>
                  </a:cubicBezTo>
                  <a:cubicBezTo>
                    <a:pt x="19968" y="171"/>
                    <a:pt x="19783" y="0"/>
                    <a:pt x="1955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4"/>
            <p:cNvSpPr/>
            <p:nvPr/>
          </p:nvSpPr>
          <p:spPr>
            <a:xfrm rot="-5400000">
              <a:off x="1765616" y="2959195"/>
              <a:ext cx="778040" cy="95608"/>
            </a:xfrm>
            <a:custGeom>
              <a:avLst/>
              <a:gdLst/>
              <a:ahLst/>
              <a:cxnLst/>
              <a:rect l="l" t="t" r="r" b="b"/>
              <a:pathLst>
                <a:path w="17887" h="2198" extrusionOk="0">
                  <a:moveTo>
                    <a:pt x="17472" y="1"/>
                  </a:moveTo>
                  <a:cubicBezTo>
                    <a:pt x="17358" y="1"/>
                    <a:pt x="17173" y="115"/>
                    <a:pt x="17116" y="243"/>
                  </a:cubicBezTo>
                  <a:lnTo>
                    <a:pt x="0" y="243"/>
                  </a:lnTo>
                  <a:lnTo>
                    <a:pt x="0" y="2197"/>
                  </a:lnTo>
                  <a:lnTo>
                    <a:pt x="243" y="2197"/>
                  </a:lnTo>
                  <a:lnTo>
                    <a:pt x="243" y="471"/>
                  </a:lnTo>
                  <a:lnTo>
                    <a:pt x="17116" y="471"/>
                  </a:lnTo>
                  <a:cubicBezTo>
                    <a:pt x="17173" y="657"/>
                    <a:pt x="17358" y="714"/>
                    <a:pt x="17472" y="714"/>
                  </a:cubicBezTo>
                  <a:cubicBezTo>
                    <a:pt x="17715" y="714"/>
                    <a:pt x="17886" y="600"/>
                    <a:pt x="17886" y="357"/>
                  </a:cubicBezTo>
                  <a:cubicBezTo>
                    <a:pt x="17886" y="186"/>
                    <a:pt x="17715" y="1"/>
                    <a:pt x="1747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4"/>
            <p:cNvSpPr/>
            <p:nvPr/>
          </p:nvSpPr>
          <p:spPr>
            <a:xfrm rot="-5400000">
              <a:off x="1756634" y="3001714"/>
              <a:ext cx="760032" cy="131580"/>
            </a:xfrm>
            <a:custGeom>
              <a:avLst/>
              <a:gdLst/>
              <a:ahLst/>
              <a:cxnLst/>
              <a:rect l="l" t="t" r="r" b="b"/>
              <a:pathLst>
                <a:path w="17473" h="3025" extrusionOk="0">
                  <a:moveTo>
                    <a:pt x="17116" y="0"/>
                  </a:moveTo>
                  <a:cubicBezTo>
                    <a:pt x="16931" y="0"/>
                    <a:pt x="16817" y="58"/>
                    <a:pt x="16759" y="229"/>
                  </a:cubicBezTo>
                  <a:lnTo>
                    <a:pt x="1" y="229"/>
                  </a:lnTo>
                  <a:lnTo>
                    <a:pt x="1" y="3024"/>
                  </a:lnTo>
                  <a:lnTo>
                    <a:pt x="243" y="3024"/>
                  </a:lnTo>
                  <a:lnTo>
                    <a:pt x="243" y="471"/>
                  </a:lnTo>
                  <a:lnTo>
                    <a:pt x="16759" y="471"/>
                  </a:lnTo>
                  <a:cubicBezTo>
                    <a:pt x="16817" y="585"/>
                    <a:pt x="16931" y="714"/>
                    <a:pt x="17116" y="714"/>
                  </a:cubicBezTo>
                  <a:cubicBezTo>
                    <a:pt x="17287" y="714"/>
                    <a:pt x="17473" y="528"/>
                    <a:pt x="17473" y="357"/>
                  </a:cubicBezTo>
                  <a:cubicBezTo>
                    <a:pt x="17473" y="115"/>
                    <a:pt x="17287" y="0"/>
                    <a:pt x="171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4"/>
            <p:cNvSpPr/>
            <p:nvPr/>
          </p:nvSpPr>
          <p:spPr>
            <a:xfrm rot="-5400000">
              <a:off x="1370420" y="3504542"/>
              <a:ext cx="1460472" cy="152676"/>
            </a:xfrm>
            <a:custGeom>
              <a:avLst/>
              <a:gdLst/>
              <a:ahLst/>
              <a:cxnLst/>
              <a:rect l="l" t="t" r="r" b="b"/>
              <a:pathLst>
                <a:path w="33576" h="3510" extrusionOk="0">
                  <a:moveTo>
                    <a:pt x="33162" y="1"/>
                  </a:moveTo>
                  <a:cubicBezTo>
                    <a:pt x="33048" y="1"/>
                    <a:pt x="32862" y="115"/>
                    <a:pt x="32805" y="229"/>
                  </a:cubicBezTo>
                  <a:lnTo>
                    <a:pt x="18371" y="229"/>
                  </a:lnTo>
                  <a:lnTo>
                    <a:pt x="18371" y="3267"/>
                  </a:lnTo>
                  <a:lnTo>
                    <a:pt x="1" y="3267"/>
                  </a:lnTo>
                  <a:lnTo>
                    <a:pt x="1" y="3509"/>
                  </a:lnTo>
                  <a:lnTo>
                    <a:pt x="18600" y="3509"/>
                  </a:lnTo>
                  <a:lnTo>
                    <a:pt x="18600" y="471"/>
                  </a:lnTo>
                  <a:lnTo>
                    <a:pt x="32805" y="471"/>
                  </a:lnTo>
                  <a:cubicBezTo>
                    <a:pt x="32862" y="657"/>
                    <a:pt x="33048" y="714"/>
                    <a:pt x="33162" y="714"/>
                  </a:cubicBezTo>
                  <a:cubicBezTo>
                    <a:pt x="33404" y="714"/>
                    <a:pt x="33575" y="586"/>
                    <a:pt x="33575" y="357"/>
                  </a:cubicBezTo>
                  <a:cubicBezTo>
                    <a:pt x="33575" y="172"/>
                    <a:pt x="33404" y="1"/>
                    <a:pt x="331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4"/>
            <p:cNvSpPr/>
            <p:nvPr/>
          </p:nvSpPr>
          <p:spPr>
            <a:xfrm rot="-5400000">
              <a:off x="1428446" y="3604151"/>
              <a:ext cx="1253859" cy="160071"/>
            </a:xfrm>
            <a:custGeom>
              <a:avLst/>
              <a:gdLst/>
              <a:ahLst/>
              <a:cxnLst/>
              <a:rect l="l" t="t" r="r" b="b"/>
              <a:pathLst>
                <a:path w="28826" h="3680" extrusionOk="0">
                  <a:moveTo>
                    <a:pt x="28469" y="0"/>
                  </a:moveTo>
                  <a:cubicBezTo>
                    <a:pt x="28298" y="0"/>
                    <a:pt x="28170" y="114"/>
                    <a:pt x="28113" y="285"/>
                  </a:cubicBezTo>
                  <a:lnTo>
                    <a:pt x="17302" y="285"/>
                  </a:lnTo>
                  <a:lnTo>
                    <a:pt x="17302" y="3437"/>
                  </a:lnTo>
                  <a:lnTo>
                    <a:pt x="1" y="3437"/>
                  </a:lnTo>
                  <a:lnTo>
                    <a:pt x="1" y="3680"/>
                  </a:lnTo>
                  <a:lnTo>
                    <a:pt x="17530" y="3680"/>
                  </a:lnTo>
                  <a:lnTo>
                    <a:pt x="17530" y="528"/>
                  </a:lnTo>
                  <a:lnTo>
                    <a:pt x="28113" y="528"/>
                  </a:lnTo>
                  <a:cubicBezTo>
                    <a:pt x="28170" y="642"/>
                    <a:pt x="28298" y="770"/>
                    <a:pt x="28469" y="770"/>
                  </a:cubicBezTo>
                  <a:cubicBezTo>
                    <a:pt x="28655" y="770"/>
                    <a:pt x="28826" y="585"/>
                    <a:pt x="28826" y="414"/>
                  </a:cubicBezTo>
                  <a:cubicBezTo>
                    <a:pt x="28826" y="171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4"/>
            <p:cNvSpPr/>
            <p:nvPr/>
          </p:nvSpPr>
          <p:spPr>
            <a:xfrm rot="-5400000">
              <a:off x="1332600" y="3552324"/>
              <a:ext cx="1354991" cy="162594"/>
            </a:xfrm>
            <a:custGeom>
              <a:avLst/>
              <a:gdLst/>
              <a:ahLst/>
              <a:cxnLst/>
              <a:rect l="l" t="t" r="r" b="b"/>
              <a:pathLst>
                <a:path w="31151" h="3738" extrusionOk="0">
                  <a:moveTo>
                    <a:pt x="30723" y="0"/>
                  </a:moveTo>
                  <a:cubicBezTo>
                    <a:pt x="30609" y="0"/>
                    <a:pt x="30438" y="114"/>
                    <a:pt x="30366" y="229"/>
                  </a:cubicBezTo>
                  <a:lnTo>
                    <a:pt x="16104" y="229"/>
                  </a:lnTo>
                  <a:lnTo>
                    <a:pt x="16104" y="3495"/>
                  </a:lnTo>
                  <a:lnTo>
                    <a:pt x="1" y="3495"/>
                  </a:lnTo>
                  <a:lnTo>
                    <a:pt x="1" y="3737"/>
                  </a:lnTo>
                  <a:lnTo>
                    <a:pt x="16346" y="3737"/>
                  </a:lnTo>
                  <a:lnTo>
                    <a:pt x="16346" y="471"/>
                  </a:lnTo>
                  <a:lnTo>
                    <a:pt x="30366" y="471"/>
                  </a:lnTo>
                  <a:cubicBezTo>
                    <a:pt x="30438" y="642"/>
                    <a:pt x="30609" y="770"/>
                    <a:pt x="30723" y="770"/>
                  </a:cubicBezTo>
                  <a:cubicBezTo>
                    <a:pt x="30965" y="770"/>
                    <a:pt x="31151" y="585"/>
                    <a:pt x="31151" y="357"/>
                  </a:cubicBezTo>
                  <a:cubicBezTo>
                    <a:pt x="31151" y="171"/>
                    <a:pt x="30965" y="0"/>
                    <a:pt x="3072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4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avLst/>
              <a:gdLst/>
              <a:ahLst/>
              <a:cxnLst/>
              <a:rect l="l" t="t" r="r" b="b"/>
              <a:pathLst>
                <a:path w="29725" h="5178" extrusionOk="0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4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avLst/>
              <a:gdLst/>
              <a:ahLst/>
              <a:cxnLst/>
              <a:rect l="l" t="t" r="r" b="b"/>
              <a:pathLst>
                <a:path w="27942" h="5107" extrusionOk="0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4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avLst/>
              <a:gdLst/>
              <a:ahLst/>
              <a:cxnLst/>
              <a:rect l="l" t="t" r="r" b="b"/>
              <a:pathLst>
                <a:path w="26744" h="2782" extrusionOk="0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4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avLst/>
              <a:gdLst/>
              <a:ahLst/>
              <a:cxnLst/>
              <a:rect l="l" t="t" r="r" b="b"/>
              <a:pathLst>
                <a:path w="23777" h="3268" extrusionOk="0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4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4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avLst/>
              <a:gdLst/>
              <a:ahLst/>
              <a:cxnLst/>
              <a:rect l="l" t="t" r="r" b="b"/>
              <a:pathLst>
                <a:path w="11469" h="1542" extrusionOk="0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4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avLst/>
              <a:gdLst/>
              <a:ahLst/>
              <a:cxnLst/>
              <a:rect l="l" t="t" r="r" b="b"/>
              <a:pathLst>
                <a:path w="12424" h="2383" extrusionOk="0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4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avLst/>
              <a:gdLst/>
              <a:ahLst/>
              <a:cxnLst/>
              <a:rect l="l" t="t" r="r" b="b"/>
              <a:pathLst>
                <a:path w="13437" h="3211" extrusionOk="0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4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4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avLst/>
              <a:gdLst/>
              <a:ahLst/>
              <a:cxnLst/>
              <a:rect l="l" t="t" r="r" b="b"/>
              <a:pathLst>
                <a:path w="30253" h="2968" extrusionOk="0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4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avLst/>
              <a:gdLst/>
              <a:ahLst/>
              <a:cxnLst/>
              <a:rect l="l" t="t" r="r" b="b"/>
              <a:pathLst>
                <a:path w="28826" h="3752" extrusionOk="0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4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4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4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3" name="Google Shape;553;p34">
            <a:hlinkClick r:id="rId4"/>
          </p:cNvPr>
          <p:cNvSpPr/>
          <p:nvPr/>
        </p:nvSpPr>
        <p:spPr>
          <a:xfrm>
            <a:off x="3949645" y="3081774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4" name="Google Shape;554;p34"/>
          <p:cNvGrpSpPr/>
          <p:nvPr/>
        </p:nvGrpSpPr>
        <p:grpSpPr>
          <a:xfrm>
            <a:off x="4399117" y="3081965"/>
            <a:ext cx="346056" cy="345674"/>
            <a:chOff x="3303268" y="3817349"/>
            <a:chExt cx="346056" cy="345674"/>
          </a:xfrm>
        </p:grpSpPr>
        <p:sp>
          <p:nvSpPr>
            <p:cNvPr id="555" name="Google Shape;555;p34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4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4">
              <a:hlinkClick r:id="rId5"/>
            </p:cNvPr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9" name="Google Shape;559;p34"/>
          <p:cNvGrpSpPr/>
          <p:nvPr/>
        </p:nvGrpSpPr>
        <p:grpSpPr>
          <a:xfrm rot="5400000">
            <a:off x="893536" y="3241118"/>
            <a:ext cx="689349" cy="2476421"/>
            <a:chOff x="8623428" y="2586962"/>
            <a:chExt cx="478382" cy="1718544"/>
          </a:xfrm>
        </p:grpSpPr>
        <p:sp>
          <p:nvSpPr>
            <p:cNvPr id="560" name="Google Shape;560;p34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avLst/>
              <a:gdLst/>
              <a:ahLst/>
              <a:cxnLst/>
              <a:rect l="l" t="t" r="r" b="b"/>
              <a:pathLst>
                <a:path w="35116" h="2783" extrusionOk="0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4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avLst/>
              <a:gdLst/>
              <a:ahLst/>
              <a:cxnLst/>
              <a:rect l="l" t="t" r="r" b="b"/>
              <a:pathLst>
                <a:path w="34645" h="3752" extrusionOk="0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4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avLst/>
              <a:gdLst/>
              <a:ahLst/>
              <a:cxnLst/>
              <a:rect l="l" t="t" r="r" b="b"/>
              <a:pathLst>
                <a:path w="36300" h="4094" extrusionOk="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4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avLst/>
              <a:gdLst/>
              <a:ahLst/>
              <a:cxnLst/>
              <a:rect l="l" t="t" r="r" b="b"/>
              <a:pathLst>
                <a:path w="32506" h="4465" extrusionOk="0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4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avLst/>
              <a:gdLst/>
              <a:ahLst/>
              <a:cxnLst/>
              <a:rect l="l" t="t" r="r" b="b"/>
              <a:pathLst>
                <a:path w="10099" h="3153" extrusionOk="0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4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avLst/>
              <a:gdLst/>
              <a:ahLst/>
              <a:cxnLst/>
              <a:rect l="l" t="t" r="r" b="b"/>
              <a:pathLst>
                <a:path w="10983" h="4052" extrusionOk="0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4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avLst/>
              <a:gdLst/>
              <a:ahLst/>
              <a:cxnLst/>
              <a:rect l="l" t="t" r="r" b="b"/>
              <a:pathLst>
                <a:path w="37255" h="2967" extrusionOk="0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4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avLst/>
              <a:gdLst/>
              <a:ahLst/>
              <a:cxnLst/>
              <a:rect l="l" t="t" r="r" b="b"/>
              <a:pathLst>
                <a:path w="39509" h="3452" extrusionOk="0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4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avLst/>
              <a:gdLst/>
              <a:ahLst/>
              <a:cxnLst/>
              <a:rect l="l" t="t" r="r" b="b"/>
              <a:pathLst>
                <a:path w="30594" h="4636" extrusionOk="0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4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avLst/>
              <a:gdLst/>
              <a:ahLst/>
              <a:cxnLst/>
              <a:rect l="l" t="t" r="r" b="b"/>
              <a:pathLst>
                <a:path w="5293" h="2140" extrusionOk="0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4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avLst/>
              <a:gdLst/>
              <a:ahLst/>
              <a:cxnLst/>
              <a:rect l="l" t="t" r="r" b="b"/>
              <a:pathLst>
                <a:path w="4522" h="1242" extrusionOk="0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12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5"/>
          <p:cNvSpPr txBox="1">
            <a:spLocks noGrp="1"/>
          </p:cNvSpPr>
          <p:nvPr>
            <p:ph type="title"/>
          </p:nvPr>
        </p:nvSpPr>
        <p:spPr>
          <a:xfrm>
            <a:off x="713225" y="2109175"/>
            <a:ext cx="7398809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OOP Revision</a:t>
            </a:r>
            <a:endParaRPr dirty="0"/>
          </a:p>
        </p:txBody>
      </p:sp>
      <p:sp>
        <p:nvSpPr>
          <p:cNvPr id="318" name="Google Shape;318;p15"/>
          <p:cNvSpPr txBox="1">
            <a:spLocks noGrp="1"/>
          </p:cNvSpPr>
          <p:nvPr>
            <p:ph type="subTitle" idx="1"/>
          </p:nvPr>
        </p:nvSpPr>
        <p:spPr>
          <a:xfrm>
            <a:off x="713224" y="2966593"/>
            <a:ext cx="5255775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/>
              <a:t>All what u need to know </a:t>
            </a:r>
            <a:endParaRPr dirty="0"/>
          </a:p>
        </p:txBody>
      </p:sp>
      <p:sp>
        <p:nvSpPr>
          <p:cNvPr id="319" name="Google Shape;319;p15"/>
          <p:cNvSpPr txBox="1">
            <a:spLocks noGrp="1"/>
          </p:cNvSpPr>
          <p:nvPr>
            <p:ph type="title" idx="2"/>
          </p:nvPr>
        </p:nvSpPr>
        <p:spPr>
          <a:xfrm>
            <a:off x="451967" y="1155439"/>
            <a:ext cx="1755655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dirty="0" smtClean="0"/>
              <a:t>3.0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E</a:t>
            </a:r>
            <a:r>
              <a:rPr lang="en-US" dirty="0" smtClean="0"/>
              <a:t>xception</a:t>
            </a:r>
            <a:r>
              <a:rPr lang="en-US" dirty="0"/>
              <a:t> </a:t>
            </a:r>
            <a:endParaRPr dirty="0"/>
          </a:p>
        </p:txBody>
      </p:sp>
      <p:grpSp>
        <p:nvGrpSpPr>
          <p:cNvPr id="379" name="Google Shape;379;p22"/>
          <p:cNvGrpSpPr/>
          <p:nvPr/>
        </p:nvGrpSpPr>
        <p:grpSpPr>
          <a:xfrm>
            <a:off x="8249804" y="2046364"/>
            <a:ext cx="701023" cy="3099742"/>
            <a:chOff x="4128096" y="2702970"/>
            <a:chExt cx="364812" cy="1613105"/>
          </a:xfrm>
        </p:grpSpPr>
        <p:sp>
          <p:nvSpPr>
            <p:cNvPr id="380" name="Google Shape;380;p22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2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5" name="Google Shape;385;p22"/>
          <p:cNvGrpSpPr/>
          <p:nvPr/>
        </p:nvGrpSpPr>
        <p:grpSpPr>
          <a:xfrm rot="10800000">
            <a:off x="310189" y="0"/>
            <a:ext cx="717100" cy="2510021"/>
            <a:chOff x="7780935" y="2930680"/>
            <a:chExt cx="392780" cy="1374826"/>
          </a:xfrm>
        </p:grpSpPr>
        <p:sp>
          <p:nvSpPr>
            <p:cNvPr id="386" name="Google Shape;386;p22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2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2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16" y="142536"/>
            <a:ext cx="7297168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 </a:t>
            </a:r>
            <a:r>
              <a:rPr lang="en-US" dirty="0" smtClean="0"/>
              <a:t>camel case</a:t>
            </a:r>
            <a:endParaRPr dirty="0"/>
          </a:p>
        </p:txBody>
      </p:sp>
      <p:grpSp>
        <p:nvGrpSpPr>
          <p:cNvPr id="379" name="Google Shape;379;p22"/>
          <p:cNvGrpSpPr/>
          <p:nvPr/>
        </p:nvGrpSpPr>
        <p:grpSpPr>
          <a:xfrm>
            <a:off x="8249804" y="2046364"/>
            <a:ext cx="701023" cy="3099742"/>
            <a:chOff x="4128096" y="2702970"/>
            <a:chExt cx="364812" cy="1613105"/>
          </a:xfrm>
        </p:grpSpPr>
        <p:sp>
          <p:nvSpPr>
            <p:cNvPr id="380" name="Google Shape;380;p22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2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5" name="Google Shape;385;p22"/>
          <p:cNvGrpSpPr/>
          <p:nvPr/>
        </p:nvGrpSpPr>
        <p:grpSpPr>
          <a:xfrm rot="10800000">
            <a:off x="310189" y="0"/>
            <a:ext cx="717100" cy="2510021"/>
            <a:chOff x="7780935" y="2930680"/>
            <a:chExt cx="392780" cy="1374826"/>
          </a:xfrm>
        </p:grpSpPr>
        <p:sp>
          <p:nvSpPr>
            <p:cNvPr id="386" name="Google Shape;386;p22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2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2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26" y="1795354"/>
            <a:ext cx="7506748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2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E</a:t>
            </a:r>
            <a:r>
              <a:rPr lang="en-US" dirty="0" smtClean="0"/>
              <a:t>xception</a:t>
            </a:r>
            <a:r>
              <a:rPr lang="en-US" dirty="0"/>
              <a:t> </a:t>
            </a:r>
            <a:endParaRPr dirty="0"/>
          </a:p>
        </p:txBody>
      </p:sp>
      <p:grpSp>
        <p:nvGrpSpPr>
          <p:cNvPr id="379" name="Google Shape;379;p22"/>
          <p:cNvGrpSpPr/>
          <p:nvPr/>
        </p:nvGrpSpPr>
        <p:grpSpPr>
          <a:xfrm>
            <a:off x="8249804" y="2046364"/>
            <a:ext cx="701023" cy="3099742"/>
            <a:chOff x="4128096" y="2702970"/>
            <a:chExt cx="364812" cy="1613105"/>
          </a:xfrm>
        </p:grpSpPr>
        <p:sp>
          <p:nvSpPr>
            <p:cNvPr id="380" name="Google Shape;380;p22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2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5" name="Google Shape;385;p22"/>
          <p:cNvGrpSpPr/>
          <p:nvPr/>
        </p:nvGrpSpPr>
        <p:grpSpPr>
          <a:xfrm rot="10800000">
            <a:off x="310189" y="0"/>
            <a:ext cx="717100" cy="2510021"/>
            <a:chOff x="7780935" y="2930680"/>
            <a:chExt cx="392780" cy="1374826"/>
          </a:xfrm>
        </p:grpSpPr>
        <p:sp>
          <p:nvSpPr>
            <p:cNvPr id="386" name="Google Shape;386;p22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2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2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1" y="556931"/>
            <a:ext cx="7430537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9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Method Declaration</a:t>
            </a:r>
            <a:r>
              <a:rPr lang="en-US" dirty="0"/>
              <a:t> </a:t>
            </a:r>
            <a:endParaRPr dirty="0"/>
          </a:p>
        </p:txBody>
      </p:sp>
      <p:grpSp>
        <p:nvGrpSpPr>
          <p:cNvPr id="379" name="Google Shape;379;p22"/>
          <p:cNvGrpSpPr/>
          <p:nvPr/>
        </p:nvGrpSpPr>
        <p:grpSpPr>
          <a:xfrm>
            <a:off x="8249804" y="2046364"/>
            <a:ext cx="701023" cy="3099742"/>
            <a:chOff x="4128096" y="2702970"/>
            <a:chExt cx="364812" cy="1613105"/>
          </a:xfrm>
        </p:grpSpPr>
        <p:sp>
          <p:nvSpPr>
            <p:cNvPr id="380" name="Google Shape;380;p22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2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5" name="Google Shape;385;p22"/>
          <p:cNvGrpSpPr/>
          <p:nvPr/>
        </p:nvGrpSpPr>
        <p:grpSpPr>
          <a:xfrm rot="10800000">
            <a:off x="310189" y="0"/>
            <a:ext cx="717100" cy="2510021"/>
            <a:chOff x="7780935" y="2930680"/>
            <a:chExt cx="392780" cy="1374826"/>
          </a:xfrm>
        </p:grpSpPr>
        <p:sp>
          <p:nvSpPr>
            <p:cNvPr id="386" name="Google Shape;386;p22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2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2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232" y="1109458"/>
            <a:ext cx="6163535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E</a:t>
            </a:r>
            <a:r>
              <a:rPr lang="en-US" dirty="0" smtClean="0"/>
              <a:t>xception</a:t>
            </a:r>
            <a:r>
              <a:rPr lang="en-US" dirty="0"/>
              <a:t> </a:t>
            </a:r>
            <a:endParaRPr dirty="0"/>
          </a:p>
        </p:txBody>
      </p:sp>
      <p:grpSp>
        <p:nvGrpSpPr>
          <p:cNvPr id="379" name="Google Shape;379;p22"/>
          <p:cNvGrpSpPr/>
          <p:nvPr/>
        </p:nvGrpSpPr>
        <p:grpSpPr>
          <a:xfrm>
            <a:off x="8249804" y="2046364"/>
            <a:ext cx="701023" cy="3099742"/>
            <a:chOff x="4128096" y="2702970"/>
            <a:chExt cx="364812" cy="1613105"/>
          </a:xfrm>
        </p:grpSpPr>
        <p:sp>
          <p:nvSpPr>
            <p:cNvPr id="380" name="Google Shape;380;p22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2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5" name="Google Shape;385;p22"/>
          <p:cNvGrpSpPr/>
          <p:nvPr/>
        </p:nvGrpSpPr>
        <p:grpSpPr>
          <a:xfrm rot="10800000">
            <a:off x="310189" y="0"/>
            <a:ext cx="717100" cy="2510021"/>
            <a:chOff x="7780935" y="2930680"/>
            <a:chExt cx="392780" cy="1374826"/>
          </a:xfrm>
        </p:grpSpPr>
        <p:sp>
          <p:nvSpPr>
            <p:cNvPr id="386" name="Google Shape;386;p22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2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2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68" y="209220"/>
            <a:ext cx="7440063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E</a:t>
            </a:r>
            <a:r>
              <a:rPr lang="en-US" dirty="0" smtClean="0"/>
              <a:t>xception</a:t>
            </a:r>
            <a:r>
              <a:rPr lang="en-US" dirty="0"/>
              <a:t> </a:t>
            </a:r>
            <a:endParaRPr dirty="0"/>
          </a:p>
        </p:txBody>
      </p:sp>
      <p:grpSp>
        <p:nvGrpSpPr>
          <p:cNvPr id="379" name="Google Shape;379;p22"/>
          <p:cNvGrpSpPr/>
          <p:nvPr/>
        </p:nvGrpSpPr>
        <p:grpSpPr>
          <a:xfrm>
            <a:off x="8249804" y="2046364"/>
            <a:ext cx="701023" cy="3099742"/>
            <a:chOff x="4128096" y="2702970"/>
            <a:chExt cx="364812" cy="1613105"/>
          </a:xfrm>
        </p:grpSpPr>
        <p:sp>
          <p:nvSpPr>
            <p:cNvPr id="380" name="Google Shape;380;p22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2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5" name="Google Shape;385;p22"/>
          <p:cNvGrpSpPr/>
          <p:nvPr/>
        </p:nvGrpSpPr>
        <p:grpSpPr>
          <a:xfrm rot="10800000">
            <a:off x="310189" y="0"/>
            <a:ext cx="717100" cy="2510021"/>
            <a:chOff x="7780935" y="2930680"/>
            <a:chExt cx="392780" cy="1374826"/>
          </a:xfrm>
        </p:grpSpPr>
        <p:sp>
          <p:nvSpPr>
            <p:cNvPr id="386" name="Google Shape;386;p22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2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2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4" y="66325"/>
            <a:ext cx="7392432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va Programming Workshop by Slidesgo">
  <a:themeElements>
    <a:clrScheme name="Simple Light">
      <a:dk1>
        <a:srgbClr val="FAFAFA"/>
      </a:dk1>
      <a:lt1>
        <a:srgbClr val="0E0E0E"/>
      </a:lt1>
      <a:dk2>
        <a:srgbClr val="2E2E2E"/>
      </a:dk2>
      <a:lt2>
        <a:srgbClr val="0F0F0F"/>
      </a:lt2>
      <a:accent1>
        <a:srgbClr val="00C3DA"/>
      </a:accent1>
      <a:accent2>
        <a:srgbClr val="0B8EDA"/>
      </a:accent2>
      <a:accent3>
        <a:srgbClr val="7800DA"/>
      </a:accent3>
      <a:accent4>
        <a:srgbClr val="DA0078"/>
      </a:accent4>
      <a:accent5>
        <a:srgbClr val="FFFFFF"/>
      </a:accent5>
      <a:accent6>
        <a:srgbClr val="FFFFFF"/>
      </a:accent6>
      <a:hlink>
        <a:srgbClr val="FAFA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141</Words>
  <Application>Microsoft Office PowerPoint</Application>
  <PresentationFormat>On-screen Show (16:9)</PresentationFormat>
  <Paragraphs>62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Catamaran</vt:lpstr>
      <vt:lpstr>Anton</vt:lpstr>
      <vt:lpstr>Bebas Neue</vt:lpstr>
      <vt:lpstr>Arial</vt:lpstr>
      <vt:lpstr>DM Sans</vt:lpstr>
      <vt:lpstr>Java Programming Workshop by Slidesgo</vt:lpstr>
      <vt:lpstr>Java Programming</vt:lpstr>
      <vt:lpstr>Content of the Day</vt:lpstr>
      <vt:lpstr>OOP Revision</vt:lpstr>
      <vt:lpstr>Exception </vt:lpstr>
      <vt:lpstr> camel case</vt:lpstr>
      <vt:lpstr>Exception </vt:lpstr>
      <vt:lpstr>Method Declaration </vt:lpstr>
      <vt:lpstr>Exception </vt:lpstr>
      <vt:lpstr>Exception </vt:lpstr>
      <vt:lpstr>Exception </vt:lpstr>
      <vt:lpstr>PowerPoint Presentation</vt:lpstr>
      <vt:lpstr>Overloading</vt:lpstr>
      <vt:lpstr>Overriding </vt:lpstr>
      <vt:lpstr>PowerPoint Presentation</vt:lpstr>
      <vt:lpstr>Super keyword </vt:lpstr>
      <vt:lpstr>Final variable</vt:lpstr>
      <vt:lpstr>Final Method </vt:lpstr>
      <vt:lpstr>Final class </vt:lpstr>
      <vt:lpstr>Instance of </vt:lpstr>
      <vt:lpstr>Instance of </vt:lpstr>
      <vt:lpstr>Abstract  </vt:lpstr>
      <vt:lpstr>interface </vt:lpstr>
      <vt:lpstr>Extends / implements </vt:lpstr>
      <vt:lpstr>Exception </vt:lpstr>
      <vt:lpstr>Packages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Amer Osama</dc:creator>
  <cp:lastModifiedBy>Amer Osama</cp:lastModifiedBy>
  <cp:revision>21</cp:revision>
  <dcterms:modified xsi:type="dcterms:W3CDTF">2023-08-04T22:57:11Z</dcterms:modified>
</cp:coreProperties>
</file>