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2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540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7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837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6BE107-9EB9-402E-A115-C904840E01E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31F7C4-8531-42CC-B197-55801C11A9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279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464A-B8E4-4769-B3D9-3EF700D89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Webbbbbbb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7D0ED-7C7D-4CD8-9AA8-273970405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Ett lite lättare avsnitt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7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C6A6-D1E6-48AC-9425-940AC43C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Inställningar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2D3C-5E1C-4EC9-987B-DBA9C24A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Test-&gt;Settings-&gt;Run-&gt;Object synchronization timeout: Default 20 </a:t>
            </a:r>
            <a:r>
              <a:rPr lang="en-US" dirty="0" err="1"/>
              <a:t>sekunder</a:t>
            </a:r>
            <a:endParaRPr lang="en-US" dirty="0"/>
          </a:p>
          <a:p>
            <a:r>
              <a:rPr lang="sv-SE" dirty="0" err="1"/>
              <a:t>Exists</a:t>
            </a:r>
            <a:r>
              <a:rPr lang="sv-SE" dirty="0"/>
              <a:t>(&lt;sekunder&gt;) kommer att vänta högst det antal angivna antalet sekunder</a:t>
            </a:r>
            <a:endParaRPr lang="en-US" dirty="0"/>
          </a:p>
          <a:p>
            <a:pPr marL="457200" lvl="1" indent="0">
              <a:buNone/>
            </a:pPr>
            <a:r>
              <a:rPr lang="sv-SE" dirty="0"/>
              <a:t>M</a:t>
            </a:r>
            <a:r>
              <a:rPr lang="en-US" dirty="0"/>
              <a:t>EN! </a:t>
            </a:r>
            <a:r>
              <a:rPr lang="sv-SE" dirty="0"/>
              <a:t>Det är givet att föräldrakedjan finns!</a:t>
            </a:r>
          </a:p>
          <a:p>
            <a:r>
              <a:rPr lang="sv-SE" b="1" dirty="0"/>
              <a:t>Tips</a:t>
            </a:r>
            <a:r>
              <a:rPr lang="sv-SE" dirty="0"/>
              <a:t>: Om det är så att föräldrarna kanske inte finns, vänta på dem först!</a:t>
            </a:r>
          </a:p>
        </p:txBody>
      </p:sp>
    </p:spTree>
    <p:extLst>
      <p:ext uri="{BB962C8B-B14F-4D97-AF65-F5344CB8AC3E}">
        <p14:creationId xmlns:p14="http://schemas.microsoft.com/office/powerpoint/2010/main" val="372497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2155-AE05-4638-AEA7-68C35731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Vilka objekt ”funkar” .</a:t>
            </a:r>
            <a:r>
              <a:rPr lang="sv-SE" dirty="0" err="1"/>
              <a:t>sync</a:t>
            </a:r>
            <a:r>
              <a:rPr lang="sv-SE" dirty="0"/>
              <a:t> för?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EF2D-5CD2-40C0-B96B-09513671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och</a:t>
            </a:r>
            <a:r>
              <a:rPr lang="en-US" dirty="0"/>
              <a:t> Page.</a:t>
            </a:r>
          </a:p>
          <a:p>
            <a:r>
              <a:rPr lang="sv-SE" dirty="0"/>
              <a:t>Blanda inte ihop detta med </a:t>
            </a:r>
            <a:r>
              <a:rPr lang="sv-SE" dirty="0" err="1"/>
              <a:t>ClickSync</a:t>
            </a:r>
            <a:r>
              <a:rPr lang="sv-SE" dirty="0"/>
              <a:t> </a:t>
            </a:r>
            <a:r>
              <a:rPr lang="sv-SE" dirty="0" err="1"/>
              <a:t>etc</a:t>
            </a:r>
            <a:r>
              <a:rPr lang="sv-SE" dirty="0"/>
              <a:t> som finns för Siebel-objekt.</a:t>
            </a:r>
          </a:p>
          <a:p>
            <a:r>
              <a:rPr lang="sv-SE" dirty="0"/>
              <a:t>Det finns även funktioner i LTE som man kan använda för att kolla hur "färdig" en sida är.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8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44F4-ACB2-4F4D-832E-AC83916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Ibland måste man klicka innan man kan sätta värden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2C99-9CB6-4A24-B41F-FA4AE2F5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JavaScript på sidan?</a:t>
            </a:r>
          </a:p>
          <a:p>
            <a:r>
              <a:rPr lang="sv-SE" dirty="0" err="1"/>
              <a:t>JavaObjekt</a:t>
            </a:r>
            <a:r>
              <a:rPr lang="sv-SE" dirty="0"/>
              <a:t> med kopplingar på serversidan?</a:t>
            </a:r>
          </a:p>
          <a:p>
            <a:r>
              <a:rPr lang="sv-SE" dirty="0" err="1"/>
              <a:t>SiebelOpenUI</a:t>
            </a:r>
            <a:r>
              <a:rPr lang="sv-SE" dirty="0"/>
              <a:t> (ja, det är web) med serverstöd?</a:t>
            </a:r>
          </a:p>
          <a:p>
            <a:endParaRPr lang="sv-SE" dirty="0"/>
          </a:p>
          <a:p>
            <a:r>
              <a:rPr lang="sv-SE" dirty="0"/>
              <a:t>Ibland räcker ett </a:t>
            </a:r>
            <a:r>
              <a:rPr lang="sv-SE" dirty="0" err="1"/>
              <a:t>Click</a:t>
            </a:r>
            <a:r>
              <a:rPr lang="sv-SE" dirty="0"/>
              <a:t> i objektet</a:t>
            </a:r>
          </a:p>
          <a:p>
            <a:r>
              <a:rPr lang="sv-SE" dirty="0"/>
              <a:t>Ibland behövs </a:t>
            </a:r>
            <a:r>
              <a:rPr lang="sv-SE" dirty="0" err="1"/>
              <a:t>DeviceReplay</a:t>
            </a:r>
            <a:endParaRPr lang="sv-SE" dirty="0"/>
          </a:p>
          <a:p>
            <a:r>
              <a:rPr lang="sv-SE" dirty="0"/>
              <a:t>Ibland kan man navigera via tangentbordet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587D-D0BD-407C-81B6-72710CE1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Hovra över menyer?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B8A6-FEDE-4DF1-9A91-2D93C0E7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PC inte enda plattformen, finns </a:t>
            </a:r>
            <a:r>
              <a:rPr lang="sv-SE" dirty="0" err="1"/>
              <a:t>Tablet</a:t>
            </a:r>
            <a:r>
              <a:rPr lang="sv-SE" dirty="0"/>
              <a:t>, PC med Touch, Mobile…</a:t>
            </a:r>
          </a:p>
          <a:p>
            <a:r>
              <a:rPr lang="sv-SE" dirty="0"/>
              <a:t>Inbyggt stöd i Web för ”</a:t>
            </a:r>
            <a:r>
              <a:rPr lang="sv-SE" dirty="0" err="1"/>
              <a:t>Pinch</a:t>
            </a:r>
            <a:r>
              <a:rPr lang="sv-SE" dirty="0"/>
              <a:t>”, ”</a:t>
            </a:r>
            <a:r>
              <a:rPr lang="sv-SE" dirty="0" err="1"/>
              <a:t>Swipe</a:t>
            </a:r>
            <a:r>
              <a:rPr lang="sv-SE" dirty="0"/>
              <a:t>”, ”</a:t>
            </a:r>
            <a:r>
              <a:rPr lang="sv-SE" dirty="0" err="1"/>
              <a:t>LongPress</a:t>
            </a:r>
            <a:r>
              <a:rPr lang="sv-SE" dirty="0"/>
              <a:t>”, ”</a:t>
            </a:r>
            <a:r>
              <a:rPr lang="sv-SE" dirty="0" err="1"/>
              <a:t>HoverTap</a:t>
            </a:r>
            <a:r>
              <a:rPr lang="sv-SE" dirty="0"/>
              <a:t>”, etc.</a:t>
            </a:r>
          </a:p>
          <a:p>
            <a:r>
              <a:rPr lang="sv-SE" dirty="0"/>
              <a:t>Glöm inte </a:t>
            </a:r>
            <a:r>
              <a:rPr lang="sv-SE" dirty="0" err="1"/>
              <a:t>Ctrl</a:t>
            </a:r>
            <a:r>
              <a:rPr lang="sv-SE" dirty="0"/>
              <a:t>-knappen vid </a:t>
            </a:r>
            <a:r>
              <a:rPr lang="sv-SE" dirty="0" err="1"/>
              <a:t>Object</a:t>
            </a:r>
            <a:r>
              <a:rPr lang="sv-SE" dirty="0"/>
              <a:t>-Spy!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8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F4A0-5E42-4907-A851-DB201718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.objekt blir olika för olika browsers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98C8-792C-4A20-BA55-F82B15C1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Tidigare avsnitt om </a:t>
            </a:r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: </a:t>
            </a:r>
            <a:r>
              <a:rPr lang="sv-SE" b="1" dirty="0" err="1"/>
              <a:t>Native</a:t>
            </a:r>
            <a:endParaRPr lang="sv-SE" b="1" dirty="0"/>
          </a:p>
          <a:p>
            <a:r>
              <a:rPr lang="sv-SE" b="1" dirty="0"/>
              <a:t>Fördelar</a:t>
            </a:r>
            <a:r>
              <a:rPr lang="sv-SE" dirty="0"/>
              <a:t>: Man kommer åt browserns egen implementation</a:t>
            </a:r>
          </a:p>
          <a:p>
            <a:pPr lvl="1"/>
            <a:r>
              <a:rPr lang="sv-SE" dirty="0"/>
              <a:t>Allt blir möjligt</a:t>
            </a:r>
          </a:p>
          <a:p>
            <a:pPr lvl="1"/>
            <a:r>
              <a:rPr lang="sv-SE" dirty="0"/>
              <a:t>Man får samma kraft som utvecklaren</a:t>
            </a:r>
          </a:p>
          <a:p>
            <a:r>
              <a:rPr lang="sv-SE" b="1" dirty="0"/>
              <a:t>Nackdelar</a:t>
            </a:r>
            <a:r>
              <a:rPr lang="sv-SE" dirty="0"/>
              <a:t>: Man kommer åt browserns egen implementation</a:t>
            </a:r>
          </a:p>
          <a:p>
            <a:pPr lvl="1"/>
            <a:r>
              <a:rPr lang="sv-SE" dirty="0"/>
              <a:t>IE skiljer sig från </a:t>
            </a:r>
            <a:r>
              <a:rPr lang="sv-SE" dirty="0" err="1"/>
              <a:t>Firefox</a:t>
            </a:r>
            <a:r>
              <a:rPr lang="sv-SE" dirty="0"/>
              <a:t> som skiljer sig från </a:t>
            </a:r>
            <a:r>
              <a:rPr lang="sv-SE" dirty="0" err="1"/>
              <a:t>Chrome</a:t>
            </a:r>
            <a:endParaRPr lang="sv-SE" dirty="0"/>
          </a:p>
          <a:p>
            <a:pPr lvl="1"/>
            <a:r>
              <a:rPr lang="sv-SE" dirty="0"/>
              <a:t>Det som fungerar för en browser kan få motsatt effekt i en annan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D8F-FF4B-4E78-8B4F-BF825F42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out &amp;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C24C-6023-450D-8743-94EA2278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Sista ess i rockärmen, skicka händelser</a:t>
            </a:r>
          </a:p>
          <a:p>
            <a:r>
              <a:rPr lang="sv-SE" dirty="0"/>
              <a:t>Webobjekt har en funktion "</a:t>
            </a:r>
            <a:r>
              <a:rPr lang="sv-SE" dirty="0" err="1"/>
              <a:t>FireEvent</a:t>
            </a:r>
            <a:r>
              <a:rPr lang="sv-SE" dirty="0"/>
              <a:t>" </a:t>
            </a:r>
          </a:p>
          <a:p>
            <a:r>
              <a:rPr lang="sv-SE" dirty="0"/>
              <a:t>Står i hjälpen vilka events som finns för vilka objekt</a:t>
            </a:r>
          </a:p>
          <a:p>
            <a:r>
              <a:rPr lang="sv-SE" dirty="0"/>
              <a:t>I automationen har vi ofta använt ”</a:t>
            </a:r>
            <a:r>
              <a:rPr lang="sv-SE" dirty="0" err="1"/>
              <a:t>onfocusout</a:t>
            </a:r>
            <a:r>
              <a:rPr lang="sv-SE" dirty="0"/>
              <a:t>” som betyder ~ ”Jag har matat in färdigt”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1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6109-C9E0-43D9-8EC5-DEFFAA1E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1415"/>
          </a:xfrm>
        </p:spPr>
        <p:txBody>
          <a:bodyPr/>
          <a:lstStyle/>
          <a:p>
            <a:r>
              <a:rPr lang="sv-SE" dirty="0"/>
              <a:t>Övningsuppgift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ED4C7-B116-4023-BBC0-661BECDB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083" y="1379415"/>
            <a:ext cx="937709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778E-2027-4618-8AFD-6A187CB0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Web </a:t>
            </a:r>
            <a:r>
              <a:rPr lang="sv-SE" dirty="0" err="1"/>
              <a:t>Add</a:t>
            </a:r>
            <a:r>
              <a:rPr lang="sv-SE" dirty="0"/>
              <a:t>-in, tips och 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201F-45FB-4C39-A9D9-CFC6A2A2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https://www.w3schools.com/tags/</a:t>
            </a:r>
          </a:p>
          <a:p>
            <a:r>
              <a:rPr lang="en-US" dirty="0"/>
              <a:t>https://www.w3schools.com/html/html_forms.asp</a:t>
            </a:r>
          </a:p>
        </p:txBody>
      </p:sp>
    </p:spTree>
    <p:extLst>
      <p:ext uri="{BB962C8B-B14F-4D97-AF65-F5344CB8AC3E}">
        <p14:creationId xmlns:p14="http://schemas.microsoft.com/office/powerpoint/2010/main" val="275048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E06E-D5C4-4C08-9FF5-C959F5DF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Enabla</a:t>
            </a:r>
            <a:r>
              <a:rPr lang="en-US" dirty="0"/>
              <a:t> </a:t>
            </a:r>
            <a:r>
              <a:rPr lang="en-US" dirty="0" err="1"/>
              <a:t>addin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C603-4DF8-459B-9FD9-153CB159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Den enda </a:t>
            </a:r>
            <a:r>
              <a:rPr lang="sv-SE" dirty="0" err="1"/>
              <a:t>addin</a:t>
            </a:r>
            <a:r>
              <a:rPr lang="sv-SE" dirty="0"/>
              <a:t> som är </a:t>
            </a:r>
            <a:r>
              <a:rPr lang="sv-SE" dirty="0" err="1"/>
              <a:t>enablad</a:t>
            </a:r>
            <a:r>
              <a:rPr lang="sv-SE" dirty="0"/>
              <a:t> per default är Standard Windows. Alla andra måste man lägga till vid uppstart i UFT.</a:t>
            </a:r>
          </a:p>
          <a:p>
            <a:r>
              <a:rPr lang="sv-SE" dirty="0"/>
              <a:t>Web </a:t>
            </a:r>
            <a:r>
              <a:rPr lang="sv-SE" dirty="0" err="1"/>
              <a:t>Addin</a:t>
            </a:r>
            <a:r>
              <a:rPr lang="sv-SE" dirty="0"/>
              <a:t> är inget undantag alltså.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F5A7-8377-42D0-8AAB-5B8C4E17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Felsökning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BD2F-03BF-4C5B-B62D-607DCD51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Kolla att Web </a:t>
            </a:r>
            <a:r>
              <a:rPr lang="sv-SE" dirty="0" err="1"/>
              <a:t>Addin</a:t>
            </a:r>
            <a:r>
              <a:rPr lang="sv-SE" dirty="0"/>
              <a:t> är tillagt vid uppstart av UFT</a:t>
            </a:r>
          </a:p>
          <a:p>
            <a:r>
              <a:rPr lang="sv-SE" dirty="0"/>
              <a:t>UFT måste startas innan browsern</a:t>
            </a:r>
          </a:p>
          <a:p>
            <a:r>
              <a:rPr lang="en-US" dirty="0"/>
              <a:t>Record and Replay-</a:t>
            </a:r>
            <a:r>
              <a:rPr lang="en-US" dirty="0" err="1"/>
              <a:t>inställningar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1342-23DC-4F2D-9EE8-F4BF185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finns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5534-8C85-4621-8BF9-CBC7A95B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38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Browser</a:t>
            </a:r>
            <a:r>
              <a:rPr lang="en-US" dirty="0"/>
              <a:t> 	</a:t>
            </a:r>
            <a:r>
              <a:rPr lang="en-US" dirty="0" err="1"/>
              <a:t>Läsaren</a:t>
            </a:r>
            <a:endParaRPr lang="en-US" dirty="0"/>
          </a:p>
          <a:p>
            <a:r>
              <a:rPr lang="en-US" b="1" dirty="0"/>
              <a:t>Page</a:t>
            </a:r>
            <a:r>
              <a:rPr lang="en-US" dirty="0"/>
              <a:t> 	        	</a:t>
            </a:r>
            <a:r>
              <a:rPr lang="en-US" dirty="0" err="1"/>
              <a:t>Sidan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"</a:t>
            </a:r>
            <a:r>
              <a:rPr lang="en-US" dirty="0" err="1"/>
              <a:t>fliken</a:t>
            </a:r>
            <a:r>
              <a:rPr lang="en-US" dirty="0"/>
              <a:t>", &lt;body&gt;</a:t>
            </a:r>
          </a:p>
          <a:p>
            <a:r>
              <a:rPr lang="en-US" b="1" dirty="0"/>
              <a:t>Frame</a:t>
            </a:r>
            <a:r>
              <a:rPr lang="en-US" dirty="0"/>
              <a:t>         	Del av </a:t>
            </a:r>
            <a:r>
              <a:rPr lang="en-US" dirty="0" err="1"/>
              <a:t>sida</a:t>
            </a:r>
            <a:r>
              <a:rPr lang="en-US" dirty="0"/>
              <a:t>,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&lt;frame&gt;, </a:t>
            </a:r>
            <a:r>
              <a:rPr lang="en-US" dirty="0" err="1"/>
              <a:t>oftast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&lt;div&gt;</a:t>
            </a:r>
          </a:p>
          <a:p>
            <a:r>
              <a:rPr lang="en-US" b="1" dirty="0"/>
              <a:t>Image</a:t>
            </a:r>
            <a:r>
              <a:rPr lang="en-US" dirty="0"/>
              <a:t>         	Bild, &lt;image&gt;</a:t>
            </a:r>
          </a:p>
          <a:p>
            <a:r>
              <a:rPr lang="en-US" b="1" dirty="0"/>
              <a:t>Link</a:t>
            </a:r>
            <a:r>
              <a:rPr lang="en-US" dirty="0"/>
              <a:t>          	</a:t>
            </a:r>
            <a:r>
              <a:rPr lang="en-US" dirty="0" err="1"/>
              <a:t>Länk</a:t>
            </a:r>
            <a:r>
              <a:rPr lang="en-US" dirty="0"/>
              <a:t>, &lt;a&gt;</a:t>
            </a:r>
          </a:p>
          <a:p>
            <a:r>
              <a:rPr lang="en-US" b="1" dirty="0" err="1"/>
              <a:t>WebEdit</a:t>
            </a:r>
            <a:r>
              <a:rPr lang="en-US" dirty="0"/>
              <a:t>       	</a:t>
            </a:r>
            <a:r>
              <a:rPr lang="en-US" dirty="0" err="1"/>
              <a:t>Inmatningsfält</a:t>
            </a:r>
            <a:r>
              <a:rPr lang="en-US" dirty="0"/>
              <a:t>, &lt;input type="text"&gt;, &lt;</a:t>
            </a:r>
            <a:r>
              <a:rPr lang="en-US" dirty="0" err="1"/>
              <a:t>textarea</a:t>
            </a:r>
            <a:r>
              <a:rPr lang="en-US" dirty="0"/>
              <a:t>&gt;, </a:t>
            </a:r>
          </a:p>
          <a:p>
            <a:r>
              <a:rPr lang="en-US" b="1" dirty="0" err="1"/>
              <a:t>WebElement</a:t>
            </a:r>
            <a:r>
              <a:rPr lang="en-US" dirty="0"/>
              <a:t>    	"</a:t>
            </a:r>
            <a:r>
              <a:rPr lang="en-US" dirty="0" err="1"/>
              <a:t>Sak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websida</a:t>
            </a:r>
            <a:r>
              <a:rPr lang="en-US" dirty="0"/>
              <a:t>", lite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helst</a:t>
            </a:r>
            <a:r>
              <a:rPr lang="en-US" dirty="0"/>
              <a:t>, </a:t>
            </a:r>
            <a:r>
              <a:rPr lang="en-US" dirty="0" err="1"/>
              <a:t>allt</a:t>
            </a:r>
            <a:r>
              <a:rPr lang="en-US" dirty="0"/>
              <a:t> under Page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här</a:t>
            </a:r>
            <a:endParaRPr lang="en-US" dirty="0"/>
          </a:p>
          <a:p>
            <a:r>
              <a:rPr lang="en-US" b="1" dirty="0" err="1"/>
              <a:t>WebList</a:t>
            </a:r>
            <a:r>
              <a:rPr lang="en-US" dirty="0"/>
              <a:t>       	Dropdown, &lt;select&gt; .. &lt;option&gt;</a:t>
            </a:r>
          </a:p>
          <a:p>
            <a:r>
              <a:rPr lang="en-US" b="1" dirty="0" err="1"/>
              <a:t>WebCheckBox</a:t>
            </a:r>
            <a:r>
              <a:rPr lang="en-US" dirty="0"/>
              <a:t>   	</a:t>
            </a:r>
            <a:r>
              <a:rPr lang="en-US" dirty="0" err="1"/>
              <a:t>Kryssruta</a:t>
            </a:r>
            <a:r>
              <a:rPr lang="en-US" dirty="0"/>
              <a:t>, </a:t>
            </a:r>
            <a:r>
              <a:rPr lang="en-US" dirty="0" err="1"/>
              <a:t>bockruta</a:t>
            </a:r>
            <a:r>
              <a:rPr lang="en-US" dirty="0"/>
              <a:t>, &lt;input type="checkbox"&gt;</a:t>
            </a:r>
          </a:p>
          <a:p>
            <a:r>
              <a:rPr lang="en-US" b="1" dirty="0" err="1"/>
              <a:t>WebRadioGroup</a:t>
            </a:r>
            <a:r>
              <a:rPr lang="en-US" dirty="0"/>
              <a:t> 	</a:t>
            </a:r>
            <a:r>
              <a:rPr lang="en-US" dirty="0" err="1"/>
              <a:t>Grupp</a:t>
            </a:r>
            <a:r>
              <a:rPr lang="en-US" dirty="0"/>
              <a:t> av </a:t>
            </a:r>
            <a:r>
              <a:rPr lang="en-US" dirty="0" err="1"/>
              <a:t>radioknappar</a:t>
            </a:r>
            <a:r>
              <a:rPr lang="en-US" dirty="0"/>
              <a:t>, &lt;input type="radio"&gt;</a:t>
            </a:r>
          </a:p>
          <a:p>
            <a:r>
              <a:rPr lang="en-US" b="1" dirty="0" err="1"/>
              <a:t>WebButton</a:t>
            </a:r>
            <a:r>
              <a:rPr lang="en-US" dirty="0"/>
              <a:t>     	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knapp</a:t>
            </a:r>
            <a:r>
              <a:rPr lang="en-US" dirty="0"/>
              <a:t> med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bild</a:t>
            </a:r>
            <a:r>
              <a:rPr lang="en-US" dirty="0"/>
              <a:t>, &lt;button&gt;</a:t>
            </a:r>
          </a:p>
          <a:p>
            <a:r>
              <a:rPr lang="en-US" b="1" dirty="0" err="1"/>
              <a:t>WebTable</a:t>
            </a:r>
            <a:r>
              <a:rPr lang="en-US" dirty="0"/>
              <a:t>      	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tabell</a:t>
            </a:r>
            <a:r>
              <a:rPr lang="en-US" dirty="0"/>
              <a:t>, &lt;table&gt;&lt;tr&gt;&lt;</a:t>
            </a:r>
            <a:r>
              <a:rPr lang="en-US" dirty="0" err="1"/>
              <a:t>th</a:t>
            </a:r>
            <a:r>
              <a:rPr lang="en-US" dirty="0"/>
              <a:t>&gt;&lt;td&gt; etc.</a:t>
            </a:r>
          </a:p>
          <a:p>
            <a:r>
              <a:rPr lang="sv-S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ED37-F0F0-40BB-BA52-52C888C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</a:t>
            </a:r>
            <a:r>
              <a:rPr lang="en-US" dirty="0" err="1"/>
              <a:t>i</a:t>
            </a:r>
            <a:r>
              <a:rPr lang="en-US" dirty="0"/>
              <a:t>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4EC8-8A06-45EE-9877-A59965A6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Hamnar allt snett, funkar inte </a:t>
            </a:r>
            <a:r>
              <a:rPr lang="sv-SE" dirty="0" err="1"/>
              <a:t>highlight</a:t>
            </a:r>
            <a:r>
              <a:rPr lang="sv-SE" dirty="0"/>
              <a:t> eller spy?</a:t>
            </a:r>
          </a:p>
          <a:p>
            <a:r>
              <a:rPr lang="sv-SE" dirty="0"/>
              <a:t>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A28-7DCF-4877-A527-A60419B0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komma igång med </a:t>
            </a:r>
            <a:r>
              <a:rPr lang="sv-SE" dirty="0" err="1"/>
              <a:t>chrome</a:t>
            </a:r>
            <a:r>
              <a:rPr lang="sv-SE" dirty="0"/>
              <a:t>, </a:t>
            </a:r>
            <a:r>
              <a:rPr lang="sv-SE" dirty="0" err="1"/>
              <a:t>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0770-0658-4712-8E44-BEC84230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396999"/>
          </a:xfrm>
        </p:spPr>
        <p:txBody>
          <a:bodyPr/>
          <a:lstStyle/>
          <a:p>
            <a:r>
              <a:rPr lang="sv-SE" dirty="0"/>
              <a:t>Inte starta browsern med </a:t>
            </a:r>
            <a:r>
              <a:rPr lang="sv-SE" dirty="0" err="1"/>
              <a:t>UFTs</a:t>
            </a:r>
            <a:r>
              <a:rPr lang="sv-SE" dirty="0"/>
              <a:t> inbyggda menyfunktioner</a:t>
            </a:r>
          </a:p>
          <a:p>
            <a:r>
              <a:rPr lang="sv-SE" dirty="0"/>
              <a:t>Kod ger rörelsefrihet:</a:t>
            </a:r>
          </a:p>
          <a:p>
            <a:r>
              <a:rPr lang="sv-SE" dirty="0"/>
              <a:t>Exempel från </a:t>
            </a:r>
            <a:r>
              <a:rPr lang="sv-SE" dirty="0" err="1"/>
              <a:t>SkanovaSE</a:t>
            </a:r>
            <a:endParaRPr lang="sv-S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10613-1ECE-48D4-BE00-646CA9F6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78" y="3683000"/>
            <a:ext cx="6348358" cy="228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10252-B73E-4DF7-89E6-29975FD98653}"/>
              </a:ext>
            </a:extLst>
          </p:cNvPr>
          <p:cNvSpPr txBox="1"/>
          <p:nvPr/>
        </p:nvSpPr>
        <p:spPr>
          <a:xfrm>
            <a:off x="1251678" y="6106283"/>
            <a:ext cx="770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Även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dirty="0" err="1"/>
              <a:t>BrowserOpenNavigate</a:t>
            </a:r>
            <a:r>
              <a:rPr lang="sv-SE" sz="2000" dirty="0"/>
              <a:t>(</a:t>
            </a:r>
            <a:r>
              <a:rPr lang="sv-SE" sz="2000" dirty="0" err="1"/>
              <a:t>browserApplication</a:t>
            </a:r>
            <a:r>
              <a:rPr lang="sv-SE" sz="2000" dirty="0"/>
              <a:t>, </a:t>
            </a:r>
            <a:r>
              <a:rPr lang="sv-SE" sz="2000" dirty="0" err="1"/>
              <a:t>url</a:t>
            </a:r>
            <a:r>
              <a:rPr lang="sv-S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0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5CC4-8221-4AAE-BFF8-ADD9C67B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Value</a:t>
            </a:r>
            <a:r>
              <a:rPr lang="sv-SE" sz="4800" dirty="0"/>
              <a:t> för </a:t>
            </a:r>
            <a:r>
              <a:rPr lang="sv-SE" sz="4800" dirty="0" err="1"/>
              <a:t>edit</a:t>
            </a:r>
            <a:r>
              <a:rPr lang="sv-SE" sz="4800" dirty="0"/>
              <a:t>, </a:t>
            </a:r>
            <a:r>
              <a:rPr lang="sv-SE" sz="4800" dirty="0" err="1"/>
              <a:t>innertext</a:t>
            </a:r>
            <a:r>
              <a:rPr lang="sv-SE" sz="4800" dirty="0"/>
              <a:t> för annat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793B-9A78-468A-BF2C-7B8F4638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Normalt sett i Web så står all information i "</a:t>
            </a:r>
            <a:r>
              <a:rPr lang="sv-SE" dirty="0" err="1"/>
              <a:t>innertext</a:t>
            </a:r>
            <a:r>
              <a:rPr lang="sv-SE" dirty="0"/>
              <a:t>" men det finns undantag:</a:t>
            </a:r>
          </a:p>
          <a:p>
            <a:pPr lvl="1"/>
            <a:r>
              <a:rPr lang="en-US" dirty="0" err="1"/>
              <a:t>WebCheckBox</a:t>
            </a:r>
            <a:r>
              <a:rPr lang="en-US" dirty="0"/>
              <a:t>, checked: 0 </a:t>
            </a:r>
            <a:r>
              <a:rPr lang="en-US" dirty="0" err="1"/>
              <a:t>eller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WebEdit</a:t>
            </a:r>
            <a:r>
              <a:rPr lang="en-US" dirty="0"/>
              <a:t>, Value</a:t>
            </a:r>
            <a:endParaRPr lang="sv-SE" dirty="0"/>
          </a:p>
          <a:p>
            <a:r>
              <a:rPr lang="sv-SE" b="1" dirty="0"/>
              <a:t>Tips</a:t>
            </a:r>
            <a:r>
              <a:rPr lang="sv-SE" dirty="0"/>
              <a:t>: Mata in ett värde, öppna OR manager, spionera, lägg till, klicka på plus, leta upp det du matat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8C67-AC60-4BE7-A1B0-96AC5D1D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Sätta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via checkbox, </a:t>
            </a:r>
            <a:r>
              <a:rPr lang="en-US" dirty="0" err="1"/>
              <a:t>combobox</a:t>
            </a:r>
            <a:r>
              <a:rPr lang="en-US" dirty="0"/>
              <a:t>, list, edit, </a:t>
            </a:r>
            <a:r>
              <a:rPr lang="en-US" dirty="0" err="1"/>
              <a:t>radiobutton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140B-5466-4947-9790-992A18F4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Finns alla möjliga saker att göra med dessa. Set, </a:t>
            </a:r>
            <a:r>
              <a:rPr lang="sv-SE" dirty="0" err="1"/>
              <a:t>Select</a:t>
            </a:r>
            <a:r>
              <a:rPr lang="sv-SE" dirty="0"/>
              <a:t>, etc.</a:t>
            </a:r>
          </a:p>
          <a:p>
            <a:r>
              <a:rPr lang="sv-SE" dirty="0"/>
              <a:t>Det är nästan omöjligt att hålla kolla på vad som gäller för vad.</a:t>
            </a:r>
          </a:p>
          <a:p>
            <a:r>
              <a:rPr lang="sv-SE" b="1" dirty="0"/>
              <a:t>Tips</a:t>
            </a:r>
            <a:r>
              <a:rPr lang="sv-SE" dirty="0"/>
              <a:t>: Drag-droppa från OR, då klistrar UFT in det som är Default-operation, vilket är att Klicka för knappar, men att sätta värdet för de andra prylarna.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24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</TotalTime>
  <Words>568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Webbbbbbb</vt:lpstr>
      <vt:lpstr>Web Add-in, tips och trix</vt:lpstr>
      <vt:lpstr>Enabla addin</vt:lpstr>
      <vt:lpstr>Felsökning</vt:lpstr>
      <vt:lpstr>Objekt som finns</vt:lpstr>
      <vt:lpstr>Zoom i browser</vt:lpstr>
      <vt:lpstr>Hur komma igång med chrome, ff</vt:lpstr>
      <vt:lpstr>Value för edit, innertext för annat</vt:lpstr>
      <vt:lpstr>Sätta värde via checkbox, combobox, list, edit, radiobutton</vt:lpstr>
      <vt:lpstr>Inställningar för timeout</vt:lpstr>
      <vt:lpstr>Vilka objekt ”funkar” .sync för?</vt:lpstr>
      <vt:lpstr>Ibland måste man klicka innan man kan sätta värden</vt:lpstr>
      <vt:lpstr>Hovra över menyer?</vt:lpstr>
      <vt:lpstr>.objekt blir olika för olika browsers</vt:lpstr>
      <vt:lpstr>Focus out &amp; in</vt:lpstr>
      <vt:lpstr>Övningsuppgift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Webbbbbbb</dc:title>
  <dc:creator>Klintholm, Johan /External</dc:creator>
  <cp:lastModifiedBy>Klintholm, Johan /External</cp:lastModifiedBy>
  <cp:revision>4</cp:revision>
  <dcterms:created xsi:type="dcterms:W3CDTF">2019-10-21T12:16:40Z</dcterms:created>
  <dcterms:modified xsi:type="dcterms:W3CDTF">2019-10-21T12:50:10Z</dcterms:modified>
</cp:coreProperties>
</file>