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8F222D-A966-4E53-BA53-91F6195F47A5}">
  <a:tblStyle styleId="{ED8F222D-A966-4E53-BA53-91F6195F47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Week 47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Steering meeting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804625" y="4019675"/>
            <a:ext cx="1234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Group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rotWithShape="0" algn="bl" dir="6300000" dist="28575">
              <a:srgbClr val="F3F3F3">
                <a:alpha val="17000"/>
              </a:srgbClr>
            </a:outerShdw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-419"/>
              <a:t>Week 47 time tracking in hours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1250500" y="13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{ED8F222D-A966-4E53-BA53-91F6195F47A5}</a:tableStyleId>
              </a:tblPr>
              <a:tblGrid>
                <a:gridCol w="2061775"/>
                <a:gridCol w="2061775"/>
                <a:gridCol w="2061775"/>
              </a:tblGrid>
              <a:tr h="271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Team member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Week 47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Total 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17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André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48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64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Džana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Jawid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Kevin O.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54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Robert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20:13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57:34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Noah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solidFill>
                            <a:srgbClr val="FFFFFF"/>
                          </a:solidFill>
                        </a:rPr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2" name="Shape 142"/>
          <p:cNvSpPr/>
          <p:nvPr/>
        </p:nvSpPr>
        <p:spPr>
          <a:xfrm>
            <a:off x="7465275" y="18570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465275" y="22380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465275" y="26190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465275" y="30381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465275" y="34572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465275" y="38382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465275" y="42192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465275" y="4600225"/>
            <a:ext cx="150300" cy="12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Previous Week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32744" l="0" r="0" t="55376"/>
          <a:stretch/>
        </p:blipFill>
        <p:spPr>
          <a:xfrm>
            <a:off x="1168638" y="1613400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22774" l="0" r="0" t="66246"/>
          <a:stretch/>
        </p:blipFill>
        <p:spPr>
          <a:xfrm>
            <a:off x="1168638" y="2352275"/>
            <a:ext cx="7296626" cy="4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10966" l="0" r="0" t="77154"/>
          <a:stretch/>
        </p:blipFill>
        <p:spPr>
          <a:xfrm>
            <a:off x="1168638" y="3057450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88121"/>
          <a:stretch/>
        </p:blipFill>
        <p:spPr>
          <a:xfrm>
            <a:off x="1168625" y="3796325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77207" l="0" r="0" t="11981"/>
          <a:stretch/>
        </p:blipFill>
        <p:spPr>
          <a:xfrm>
            <a:off x="1164613" y="1613400"/>
            <a:ext cx="7296626" cy="4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65740" l="0" r="0" t="23448"/>
          <a:stretch/>
        </p:blipFill>
        <p:spPr>
          <a:xfrm>
            <a:off x="1164613" y="2355425"/>
            <a:ext cx="7296626" cy="4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54328" l="0" r="0" t="33792"/>
          <a:stretch/>
        </p:blipFill>
        <p:spPr>
          <a:xfrm>
            <a:off x="1164613" y="3057425"/>
            <a:ext cx="7296626" cy="4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43910" l="219" r="219" t="45278"/>
          <a:stretch/>
        </p:blipFill>
        <p:spPr>
          <a:xfrm>
            <a:off x="1180513" y="3816325"/>
            <a:ext cx="7264851" cy="4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Previous Week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32744" l="0" r="0" t="55376"/>
          <a:stretch/>
        </p:blipFill>
        <p:spPr>
          <a:xfrm>
            <a:off x="1168638" y="1613400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22774" l="0" r="0" t="66246"/>
          <a:stretch/>
        </p:blipFill>
        <p:spPr>
          <a:xfrm>
            <a:off x="1168638" y="2352275"/>
            <a:ext cx="7296626" cy="4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10966" l="0" r="0" t="77154"/>
          <a:stretch/>
        </p:blipFill>
        <p:spPr>
          <a:xfrm>
            <a:off x="1168638" y="3057450"/>
            <a:ext cx="7296626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88121"/>
          <a:stretch/>
        </p:blipFill>
        <p:spPr>
          <a:xfrm>
            <a:off x="1168625" y="3796325"/>
            <a:ext cx="7296626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7173498" cy="41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845275" y="2154038"/>
            <a:ext cx="3694800" cy="7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44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16667" l="5151" r="2529" t="16661"/>
          <a:stretch/>
        </p:blipFill>
        <p:spPr>
          <a:xfrm>
            <a:off x="3035625" y="2242050"/>
            <a:ext cx="3314100" cy="6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Obstacle and Issues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2774600" y="1754675"/>
            <a:ext cx="677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</a:rPr>
              <a:t>Still...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This Week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88" y="2138736"/>
            <a:ext cx="7519424" cy="1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This Week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43521" l="0" r="0" t="0"/>
          <a:stretch/>
        </p:blipFill>
        <p:spPr>
          <a:xfrm>
            <a:off x="951150" y="1307850"/>
            <a:ext cx="6985876" cy="3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This Week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56480"/>
          <a:stretch/>
        </p:blipFill>
        <p:spPr>
          <a:xfrm>
            <a:off x="951150" y="1612651"/>
            <a:ext cx="6985876" cy="238282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428950" y="3150375"/>
            <a:ext cx="1341600" cy="377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