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F34A68-39BC-47EA-B201-210EF6D07D3C}">
  <a:tblStyle styleId="{87F34A68-39BC-47EA-B201-210EF6D07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W5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Taco night on friday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3973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Steering Meeting 7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596400" y="2321850"/>
            <a:ext cx="2212500" cy="49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Week 50   Group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Shape 189"/>
          <p:cNvGraphicFramePr/>
          <p:nvPr/>
        </p:nvGraphicFramePr>
        <p:xfrm>
          <a:off x="3492588" y="11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{87F34A68-39BC-47EA-B201-210EF6D07D3C}</a:tableStyleId>
              </a:tblPr>
              <a:tblGrid>
                <a:gridCol w="2158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  <a:r>
                        <a:rPr lang="sv" sz="1800">
                          <a:solidFill>
                            <a:srgbClr val="FFFFFF"/>
                          </a:solidFill>
                          <a:highlight>
                            <a:srgbClr val="6AA84F"/>
                          </a:highlight>
                        </a:rPr>
                        <a:t>Implementation</a:t>
                      </a:r>
                      <a:r>
                        <a:rPr lang="sv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 issues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13 hours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2413163" y="313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{87F34A68-39BC-47EA-B201-210EF6D07D3C}</a:tableStyleId>
              </a:tblPr>
              <a:tblGrid>
                <a:gridCol w="4317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  <a:highlight>
                            <a:srgbClr val="6D9EEB"/>
                          </a:highlight>
                        </a:rPr>
                        <a:t>   Project Report   </a:t>
                      </a: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            </a:t>
                      </a:r>
                      <a:r>
                        <a:rPr lang="sv" sz="1800">
                          <a:solidFill>
                            <a:srgbClr val="FFFFFF"/>
                          </a:solidFill>
                          <a:highlight>
                            <a:srgbClr val="CC4125"/>
                          </a:highlight>
                        </a:rPr>
                        <a:t> Project Plan </a:t>
                      </a:r>
                      <a:r>
                        <a:rPr lang="sv" sz="600">
                          <a:solidFill>
                            <a:srgbClr val="FFFFFF"/>
                          </a:solidFill>
                          <a:highlight>
                            <a:srgbClr val="CC4125"/>
                          </a:highlight>
                        </a:rPr>
                        <a:t>.</a:t>
                      </a:r>
                      <a:r>
                        <a:rPr lang="sv" sz="1800" u="sng">
                          <a:solidFill>
                            <a:srgbClr val="CC4125"/>
                          </a:solidFill>
                          <a:highlight>
                            <a:srgbClr val="CC4125"/>
                          </a:highlight>
                        </a:rPr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        7 </a:t>
                      </a: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issues                        4 </a:t>
                      </a:r>
                      <a:r>
                        <a:rPr lang="sv" sz="1800">
                          <a:solidFill>
                            <a:schemeClr val="lt1"/>
                          </a:solidFill>
                        </a:rPr>
                        <a:t>issues</a:t>
                      </a:r>
                    </a:p>
                    <a:p>
                      <a:pPr indent="0" lvl="0" marL="0" rtl="0" algn="l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      20 hours                         8 </a:t>
                      </a:r>
                      <a:r>
                        <a:rPr lang="sv" sz="1800">
                          <a:solidFill>
                            <a:schemeClr val="lt1"/>
                          </a:solidFill>
                        </a:rPr>
                        <a:t>hours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1495500" y="1241225"/>
            <a:ext cx="45870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sv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Questions for us?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19750" y="2052300"/>
            <a:ext cx="4103400" cy="103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sv"/>
              <a:t>GOD JUL OCH NYTT ÅR! :)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850" y="988275"/>
            <a:ext cx="2921950" cy="29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buNone/>
            </a:pPr>
            <a:r>
              <a:rPr b="1" lang="sv"/>
              <a:t>Time Tracking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025" y="1367100"/>
            <a:ext cx="7038900" cy="3586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18 tasks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were done during week fifty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sv" sz="2400"/>
              <a:t>Previous Week (W5)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089800" y="4264125"/>
            <a:ext cx="6018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sv">
                <a:solidFill>
                  <a:schemeClr val="lt1"/>
                </a:solidFill>
              </a:rPr>
              <a:t>   79 hours            12 hours	       1 hours	     0.5 hours     7 hours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00" y="1307850"/>
            <a:ext cx="7366501" cy="30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b="1" lang="sv"/>
              <a:t>Week 50 Short Summary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 u="sng"/>
              <a:t>Pulling artifacts from Teamforge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Handling of board data after board update request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Button for sorting categories/swimlanes now it’s working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Created the admin filter dashboard, view to select project.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K</a:t>
            </a:r>
            <a:r>
              <a:rPr lang="sv" sz="1400"/>
              <a:t>anban card GUI, model and </a:t>
            </a:r>
            <a:r>
              <a:rPr lang="sv" sz="1400"/>
              <a:t>board design.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Display more sense data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Fixing minor bugs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sv" sz="1400"/>
              <a:t>Parent categories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75" y="164150"/>
            <a:ext cx="6297747" cy="3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549" y="2479128"/>
            <a:ext cx="5134501" cy="12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75" y="3727077"/>
            <a:ext cx="5340000" cy="12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sv" sz="2400"/>
              <a:t>Previous Week (W6)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sv" sz="2400"/>
              <a:t>Open</a:t>
            </a:r>
          </a:p>
        </p:txBody>
      </p:sp>
      <p:pic>
        <p:nvPicPr>
          <p:cNvPr descr="Resultado de imagen para 404 not found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50" y="1719425"/>
            <a:ext cx="6442401" cy="27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Next Week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4294967295" type="title"/>
          </p:nvPr>
        </p:nvSpPr>
        <p:spPr>
          <a:xfrm>
            <a:off x="2890200" y="34150"/>
            <a:ext cx="3363600" cy="97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sv" sz="2400"/>
              <a:t>Next Week's Issues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552" y="678800"/>
            <a:ext cx="5760900" cy="4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