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slide" Target="slides/slide2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 sz="1000">
                <a:solidFill>
                  <a:schemeClr val="dk2"/>
                </a:solidFill>
              </a:rPr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9050"/>
            <a:ext cx="9144000" cy="490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490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490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5250"/>
            <a:ext cx="9144000" cy="495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Shape 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5250"/>
            <a:ext cx="9144000" cy="495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Shape 141"/>
          <p:cNvSpPr/>
          <p:nvPr/>
        </p:nvSpPr>
        <p:spPr>
          <a:xfrm>
            <a:off x="2998675" y="3121625"/>
            <a:ext cx="3066900" cy="8334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Shape 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5250"/>
            <a:ext cx="9144000" cy="495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Shape 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5250"/>
            <a:ext cx="9144000" cy="495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Shape 16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5250"/>
            <a:ext cx="9144000" cy="495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Shape 16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Shape 1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5250"/>
            <a:ext cx="9144000" cy="495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Shape 17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5250"/>
            <a:ext cx="9144000" cy="495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Shape 18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3" name="Shape 1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5250"/>
            <a:ext cx="9144000" cy="495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Shape 6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Shape 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490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Shape 18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0" name="Shape 1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5250"/>
            <a:ext cx="9144000" cy="495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Shape 19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7" name="Shape 1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5250"/>
            <a:ext cx="9144000" cy="495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490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490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Shape 8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490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490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490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490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490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