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71DB971-1701-45E8-A174-C31F50EAEEDE}" type="datetimeFigureOut">
              <a:rPr lang="ar-EG" smtClean="0"/>
              <a:t>26/04/1443</a:t>
            </a:fld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17A5B21-C899-487B-B151-531B170671E7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268760"/>
            <a:ext cx="8712968" cy="42250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ar-EG" sz="4000" b="1" dirty="0" smtClean="0"/>
              <a:t>:</a:t>
            </a:r>
            <a:r>
              <a:rPr lang="en-US" sz="4000" b="1" dirty="0" smtClean="0"/>
              <a:t>Customer Personality Analysis</a:t>
            </a:r>
          </a:p>
          <a:p>
            <a:pPr algn="l">
              <a:lnSpc>
                <a:spcPct val="150000"/>
              </a:lnSpc>
            </a:pPr>
            <a:endParaRPr lang="en-US" sz="2200" dirty="0" smtClean="0"/>
          </a:p>
          <a:p>
            <a:pPr algn="l" rtl="0">
              <a:lnSpc>
                <a:spcPct val="150000"/>
              </a:lnSpc>
            </a:pPr>
            <a:r>
              <a:rPr lang="en-US" sz="2400" dirty="0" smtClean="0"/>
              <a:t>Customer Personality Analysis is a detailed analysis of a company’s ideal customers. It helps a business to better understand its customers and makes it easier for them to modify products according to the specific</a:t>
            </a:r>
            <a:r>
              <a:rPr lang="en-US" sz="2400" dirty="0"/>
              <a:t> </a:t>
            </a:r>
            <a:r>
              <a:rPr lang="en-US" sz="2400" dirty="0" err="1" smtClean="0"/>
              <a:t>needs,behaviours</a:t>
            </a:r>
            <a:r>
              <a:rPr lang="en-US" sz="2400" dirty="0" smtClean="0"/>
              <a:t> and concerns of different types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6134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31234"/>
            <a:ext cx="7560840" cy="44558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/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40384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980728"/>
            <a:ext cx="6624736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/>
              <a:t>The most important part of a customer personality analysis is getting the answers to questions such as: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What people say about your product: what gives customers’ attitude towards the product.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What people do: which reveals what people are doing rather </a:t>
            </a:r>
            <a:r>
              <a:rPr lang="en-US" sz="2400" dirty="0" smtClean="0"/>
              <a:t>than </a:t>
            </a:r>
            <a:r>
              <a:rPr lang="en-US" sz="2400" dirty="0"/>
              <a:t>what they are saying about your product.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/>
              <a:t>Here I will be using a dataset that contains data collected from </a:t>
            </a:r>
            <a:r>
              <a:rPr lang="en-US" sz="2400" dirty="0" err="1" smtClean="0"/>
              <a:t>kaggle</a:t>
            </a:r>
            <a:r>
              <a:rPr lang="en-US" sz="2400" dirty="0" smtClean="0"/>
              <a:t>.</a:t>
            </a:r>
            <a:endParaRPr lang="ar-EG" sz="2400" dirty="0" smtClean="0"/>
          </a:p>
          <a:p>
            <a:pPr algn="l">
              <a:lnSpc>
                <a:spcPct val="150000"/>
              </a:lnSpc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8585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568863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smtClean="0"/>
              <a:t>Steps of the analysis:</a:t>
            </a:r>
            <a:endParaRPr lang="ar-EG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8064896" cy="39018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 import my libraries 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Check null cells      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Fill these cells</a:t>
            </a:r>
            <a:r>
              <a:rPr lang="en-US" sz="2400" dirty="0"/>
              <a:t> </a:t>
            </a:r>
            <a:r>
              <a:rPr lang="en-US" sz="2400" dirty="0" smtClean="0"/>
              <a:t>        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Make some visualizations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Work with data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Feature extraction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9119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5616624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500" dirty="0" smtClean="0"/>
              <a:t>conclusion</a:t>
            </a:r>
            <a:endParaRPr lang="ar-EG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756084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/>
              <a:t>Customer Personality analysis is a detailed analysis done by a brand or company to find an ideal set of customers. This helps the company to make changes in their product and marketing in a more efficient way. Promoting a product to a customer who is more likely to buy the product is better than promoting it to a random person.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079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2266</TotalTime>
  <Words>272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</dc:creator>
  <cp:lastModifiedBy>nancy</cp:lastModifiedBy>
  <cp:revision>8</cp:revision>
  <dcterms:created xsi:type="dcterms:W3CDTF">2021-12-01T18:56:51Z</dcterms:created>
  <dcterms:modified xsi:type="dcterms:W3CDTF">2021-12-03T08:43:27Z</dcterms:modified>
</cp:coreProperties>
</file>