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sldIdLst>
    <p:sldId id="257" r:id="rId2"/>
    <p:sldId id="261" r:id="rId3"/>
    <p:sldId id="262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2" autoAdjust="0"/>
    <p:restoredTop sz="94660"/>
  </p:normalViewPr>
  <p:slideViewPr>
    <p:cSldViewPr snapToGrid="0">
      <p:cViewPr varScale="1">
        <p:scale>
          <a:sx n="92" d="100"/>
          <a:sy n="92" d="100"/>
        </p:scale>
        <p:origin x="7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10/12/2021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10/12/2021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1444" y="20689"/>
            <a:ext cx="12414888" cy="6832951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</a:rPr>
              <a:t>Data Analysis Project</a:t>
            </a:r>
            <a:br>
              <a:rPr lang="en-US" sz="4400" dirty="0" smtClean="0">
                <a:solidFill>
                  <a:schemeClr val="tx1"/>
                </a:solidFill>
              </a:rPr>
            </a:br>
            <a:r>
              <a:rPr lang="en-US" sz="31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stores</a:t>
            </a:r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By: Shady M. Bartakh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Analyzing from </a:t>
            </a:r>
            <a:r>
              <a:rPr lang="en-US" dirty="0" err="1" smtClean="0"/>
              <a:t>Kaggle</a:t>
            </a:r>
            <a:r>
              <a:rPr lang="en-US" dirty="0" smtClean="0"/>
              <a:t> datasets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97578" y="2014194"/>
            <a:ext cx="739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Using two </a:t>
            </a:r>
            <a:r>
              <a:rPr lang="en-US" dirty="0" err="1" smtClean="0"/>
              <a:t>DataFrames</a:t>
            </a:r>
            <a:r>
              <a:rPr lang="en-US" dirty="0" smtClean="0"/>
              <a:t> (.csv) for both </a:t>
            </a:r>
            <a:r>
              <a:rPr lang="en-US" u="sng" dirty="0" smtClean="0"/>
              <a:t>Android &amp; Apple </a:t>
            </a:r>
            <a:r>
              <a:rPr lang="en-US" dirty="0" smtClean="0"/>
              <a:t>Stores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69" y="2644783"/>
            <a:ext cx="10874859" cy="344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/>
              <a:t>NaN</a:t>
            </a:r>
            <a:r>
              <a:rPr lang="en-US" sz="1800" dirty="0" smtClean="0"/>
              <a:t> values were present in multi rows</a:t>
            </a:r>
          </a:p>
          <a:p>
            <a:r>
              <a:rPr lang="en-US" sz="1800" dirty="0" smtClean="0"/>
              <a:t>Duplicate values</a:t>
            </a:r>
          </a:p>
          <a:p>
            <a:r>
              <a:rPr lang="en-US" sz="1800" dirty="0" smtClean="0"/>
              <a:t>Miss-represented data</a:t>
            </a:r>
          </a:p>
          <a:p>
            <a:r>
              <a:rPr lang="en-US" sz="1800" dirty="0" smtClean="0"/>
              <a:t>Data values with wrong data types</a:t>
            </a:r>
          </a:p>
          <a:p>
            <a:r>
              <a:rPr lang="en-US" sz="1800" dirty="0" smtClean="0"/>
              <a:t>Similar features data split over two tables</a:t>
            </a:r>
          </a:p>
        </p:txBody>
      </p:sp>
    </p:spTree>
    <p:extLst>
      <p:ext uri="{BB962C8B-B14F-4D97-AF65-F5344CB8AC3E}">
        <p14:creationId xmlns:p14="http://schemas.microsoft.com/office/powerpoint/2010/main" val="243641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46664" y="538843"/>
            <a:ext cx="569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Most frequent application type was Games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37" y="1216476"/>
            <a:ext cx="10148926" cy="507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25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8150" y="469770"/>
            <a:ext cx="11315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It seems like Many applications need fees for purchasing. Below are the most rated apps over 100 $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0" y="994224"/>
            <a:ext cx="9017000" cy="547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21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73211" y="628651"/>
            <a:ext cx="544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Average rating of apps on each store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93" y="1118510"/>
            <a:ext cx="11219414" cy="524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78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38683" y="2002518"/>
            <a:ext cx="52342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Does Applications’ prices vary per store?</a:t>
            </a:r>
          </a:p>
          <a:p>
            <a:endParaRPr lang="en-US" sz="2000" dirty="0"/>
          </a:p>
          <a:p>
            <a:r>
              <a:rPr lang="en-US" sz="2000" dirty="0" smtClean="0"/>
              <a:t>Values are close for both the Android and Apple stores, but maybe some can increase slightly in the App store for Apple.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83" y="492125"/>
            <a:ext cx="6045200" cy="587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02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1055" y="2001982"/>
            <a:ext cx="80910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Data can now be modeled on a ML algorithm to predict future ratings of applications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552349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VE.pptx" id="{928531FE-40B6-4895-993A-83D26AA1E005}" vid="{C99C5ABD-1620-4AD2-A38C-62625556F3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color block</Template>
  <TotalTime>0</TotalTime>
  <Words>130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Century Gothic</vt:lpstr>
      <vt:lpstr>Garamond</vt:lpstr>
      <vt:lpstr>Times New Roman</vt:lpstr>
      <vt:lpstr>SavonVTI</vt:lpstr>
      <vt:lpstr>Data Analysis Project Application stores</vt:lpstr>
      <vt:lpstr>Analyzing from Kaggle datasets</vt:lpstr>
      <vt:lpstr>Cleaning data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2021-12-09T23:00:27Z</dcterms:created>
  <dcterms:modified xsi:type="dcterms:W3CDTF">2021-12-09T23:59:11Z</dcterms:modified>
</cp:coreProperties>
</file>