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77" r:id="rId7"/>
    <p:sldId id="278" r:id="rId8"/>
    <p:sldId id="283" r:id="rId9"/>
    <p:sldId id="280" r:id="rId10"/>
    <p:sldId id="279" r:id="rId11"/>
    <p:sldId id="28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250" y="33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17-4BB6-9AAB-CC4A28426F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817-4BB6-9AAB-CC4A28426FEB}"/>
              </c:ext>
            </c:extLst>
          </c:dPt>
          <c:dLbls>
            <c:dLbl>
              <c:idx val="0"/>
              <c:layout>
                <c:manualLayout>
                  <c:x val="-0.15324085323019199"/>
                  <c:y val="0.1929252091467666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22C39AE-463A-43E5-9FCC-AF390DC7D87C}" type="VALUE">
                      <a:rPr lang="en-US" b="1" i="1"/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122827461383976"/>
                      <c:h val="0.1088043808294464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817-4BB6-9AAB-CC4A28426FEB}"/>
                </c:ext>
              </c:extLst>
            </c:dLbl>
            <c:dLbl>
              <c:idx val="1"/>
              <c:layout>
                <c:manualLayout>
                  <c:x val="0.24770452648368996"/>
                  <c:y val="-0.3039583781532222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A380AD3-4D1D-4C54-A884-6A3B3E90EEDA}" type="VALUE">
                      <a:rPr lang="en-US" sz="1230" b="1" i="1" baseline="0" smtClean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893552839279665"/>
                      <c:h val="0.2202247173867601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817-4BB6-9AAB-CC4A28426F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Testing</c:v>
                </c:pt>
                <c:pt idx="1">
                  <c:v>Traning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0.20100000000000001</c:v>
                </c:pt>
                <c:pt idx="1">
                  <c:v>0.79900000000000004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17-4BB6-9AAB-CC4A28426F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938992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b="1" dirty="0" smtClean="0">
                <a:solidFill>
                  <a:schemeClr val="bg1"/>
                </a:solidFill>
              </a:rPr>
              <a:t>Analysis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4000" b="1" dirty="0" err="1" smtClean="0">
                <a:solidFill>
                  <a:schemeClr val="bg1"/>
                </a:solidFill>
              </a:rPr>
              <a:t>Fifa</a:t>
            </a:r>
            <a:r>
              <a:rPr lang="en-US" sz="4000" b="1" dirty="0" smtClean="0">
                <a:solidFill>
                  <a:schemeClr val="bg1"/>
                </a:solidFill>
              </a:rPr>
              <a:t> 19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Domain Knowledge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Predictions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53582" y="419129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Visulaization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83217" y="409189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330532" y="263215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Preprocessing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44800" y="252101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666678" y="435825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666678" y="2818994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29" y="2258001"/>
            <a:ext cx="4336142" cy="2489868"/>
          </a:xfrm>
          <a:prstGeom prst="trapezoid">
            <a:avLst>
              <a:gd name="adj" fmla="val 3224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5329673" y="269094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ECONO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5139452" y="3293267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Some analysis on features to made data more clean to prepare it to create some models to predict on important features.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5828475" y="212602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753377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94782" y="4460806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Create models to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 Value of Players and his Position , Overall ,.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414271"/>
            <a:ext cx="1348582" cy="97462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leaning all features and split data to training and testing.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8903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ome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Visulaizations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39609" y="5431847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Kaggle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092741"/>
            <a:ext cx="1348582" cy="97462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Create some</a:t>
            </a:r>
          </a:p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powerful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models to be ready for Prediction 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377764"/>
            <a:ext cx="1348582" cy="97462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Customers have a clear data help him to predict on Useful features.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Domain Knowledge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EXTERNAL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INTERNAL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There are some features have powerful effect on any players like rates of all skills and his physical health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Like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and Weight for Height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STRENGTH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WEAKNESS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Some Useless features like jersey number and player’s Nationality   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1632399" y="4781042"/>
            <a:ext cx="4162870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Player’s International Reputation and his Club and Value effect on Overall Rating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Some columns which refer to numbers were string with different extension ,We should update this columns and convert this to numeric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have column that has many null Values, So we drop this column.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have two columns which refer to a dates but it is string, So we should convert that to date time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Remove Duplicated Rows</a:t>
            </a:r>
          </a:p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And rows which have many null values in most columns because it’s uncompleted data.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Covert some categorical data to numeric instead of string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Convert some units of measure in some columns to units that I can handle with these units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50401" y="3368372"/>
            <a:ext cx="2396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ea typeface="Segoe UI Historic" panose="020B0502040204020203" pitchFamily="34" charset="0"/>
                <a:cs typeface="Segoe UI Light" panose="020B0502040204020203" pitchFamily="34" charset="0"/>
              </a:rPr>
              <a:t>Fill null values in important columns by different imputers</a:t>
            </a:r>
            <a:endParaRPr lang="en-US" sz="1400" dirty="0">
              <a:latin typeface="Segoe UI Light" panose="020B0502040204020203" pitchFamily="34" charset="0"/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8427" y="3628460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</a:t>
            </a:r>
            <a:r>
              <a:rPr lang="en-US" sz="1400" dirty="0" smtClean="0"/>
              <a:t>ade Some columns that related to each other in the same range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300136" y="152232"/>
            <a:ext cx="3591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Preprocessing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Visualizations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 have many columns and that made data more descriptive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54</a:t>
            </a:r>
            <a:endParaRPr lang="en-US" sz="32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Columns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It contains a clean data of each player without any missing value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17918</a:t>
            </a:r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Rows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0" name="Picture 19" descr="download (1)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394" y="766354"/>
            <a:ext cx="9257211" cy="39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analysis slide 10</a:t>
            </a:r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>
          <a:xfrm>
            <a:off x="762000" y="823450"/>
            <a:ext cx="6049950" cy="644597"/>
          </a:xfrm>
        </p:spPr>
        <p:txBody>
          <a:bodyPr/>
          <a:lstStyle/>
          <a:p>
            <a:r>
              <a:rPr lang="en-US" dirty="0" smtClean="0"/>
              <a:t>Percentage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Predictions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579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 Value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depend on weak foot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skill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moves ,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work rate(Attack/Defense) ,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All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skills ,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International Reputation ,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club and age.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Overall depend on all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skills , age ,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club ,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Value , weight and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height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Position depend on all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skills for player and preferred foot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3">
              <a:lumMod val="75000"/>
            </a:schemeClr>
          </a:solidFill>
          <a:effectLst/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26" name="Char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966220"/>
              </p:ext>
            </p:extLst>
          </p:nvPr>
        </p:nvGraphicFramePr>
        <p:xfrm>
          <a:off x="762000" y="1228742"/>
          <a:ext cx="6049950" cy="524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16c05727-aa75-4e4a-9b5f-8a80a1165891"/>
    <ds:schemaRef ds:uri="http://schemas.microsoft.com/office/2006/documentManagement/types"/>
    <ds:schemaRef ds:uri="http://www.w3.org/XML/1998/namespac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497</Words>
  <Application>Microsoft Office PowerPoint</Application>
  <PresentationFormat>Widescreen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Segoe UI</vt:lpstr>
      <vt:lpstr>Segoe UI Historic</vt:lpstr>
      <vt:lpstr>Segoe UI Light</vt:lpstr>
      <vt:lpstr>Office Theme</vt:lpstr>
      <vt:lpstr>Project Analysis Fifa 19 Presentation</vt:lpstr>
      <vt:lpstr>Project analysis slide 2</vt:lpstr>
      <vt:lpstr>Project analysis slide 3</vt:lpstr>
      <vt:lpstr>Project analysis slide 4</vt:lpstr>
      <vt:lpstr>Project analysis slide 8</vt:lpstr>
      <vt:lpstr>Project analysis slide 6</vt:lpstr>
      <vt:lpstr>Project analysis slide 5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2021-12-01T21:00:45Z</dcterms:created>
  <dcterms:modified xsi:type="dcterms:W3CDTF">2021-12-02T03:01:26Z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