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63" r:id="rId4"/>
    <p:sldId id="262" r:id="rId5"/>
    <p:sldId id="279" r:id="rId6"/>
    <p:sldId id="280" r:id="rId7"/>
    <p:sldId id="283" r:id="rId8"/>
    <p:sldId id="284" r:id="rId9"/>
    <p:sldId id="294" r:id="rId10"/>
    <p:sldId id="295" r:id="rId11"/>
    <p:sldId id="296" r:id="rId12"/>
    <p:sldId id="297" r:id="rId13"/>
    <p:sldId id="298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00" autoAdjust="0"/>
  </p:normalViewPr>
  <p:slideViewPr>
    <p:cSldViewPr>
      <p:cViewPr varScale="1">
        <p:scale>
          <a:sx n="86" d="100"/>
          <a:sy n="86" d="100"/>
        </p:scale>
        <p:origin x="13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2/16/2022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2/16/2022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6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9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99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1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8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4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5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8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828800"/>
            <a:ext cx="9144000" cy="266700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Helvetica Neue" panose="02000A06000000020004" pitchFamily="50"/>
              </a:rPr>
              <a:t>Mobile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By: Mohamed atef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52718"/>
            <a:ext cx="10048217" cy="1400530"/>
          </a:xfrm>
        </p:spPr>
        <p:txBody>
          <a:bodyPr/>
          <a:lstStyle/>
          <a:p>
            <a:r>
              <a:rPr lang="en-US" dirty="0"/>
              <a:t>Choosing best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59C8C8-C6FA-4263-85F5-E40B2722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6" y="3357552"/>
            <a:ext cx="19053" cy="142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488958-274C-4668-9F3B-9956D2B1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1981200"/>
            <a:ext cx="4420217" cy="838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D4FDAF-D494-4FDD-8D61-EB0479408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212" y="3200400"/>
            <a:ext cx="353426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E532-B4DD-4EAA-BE78-10914519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with 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36E21-9B70-4305-BCF5-D31755BD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2" y="452718"/>
            <a:ext cx="2876951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468A-01A7-4F7D-94BC-9CF310B6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CE22C-B9D8-4BEF-B01D-A250F50D0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8" t="23645" r="25618" b="13332"/>
          <a:stretch/>
        </p:blipFill>
        <p:spPr>
          <a:xfrm>
            <a:off x="5369653" y="2133600"/>
            <a:ext cx="60960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1975-597C-4367-BEED-86F98DA2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12" y="3048000"/>
            <a:ext cx="9402274" cy="3052482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68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Choosing best ML algorithm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6986E-A58A-4972-B879-5032626C820E}"/>
              </a:ext>
            </a:extLst>
          </p:cNvPr>
          <p:cNvSpPr txBox="1"/>
          <p:nvPr/>
        </p:nvSpPr>
        <p:spPr>
          <a:xfrm>
            <a:off x="608012" y="2133600"/>
            <a:ext cx="1112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Helvetica LT Std" panose="020B0504020202020204" pitchFamily="34" charset="0"/>
              </a:rPr>
              <a:t>This dataset gives 2000 different mobiles basic information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Helvetica LT Std" panose="020B0504020202020204" pitchFamily="34" charset="0"/>
            </a:endParaRPr>
          </a:p>
          <a:p>
            <a:pPr algn="l"/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Helvetica LT Std" panose="020B05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2B3D3B-6089-4F71-A101-4168AB81E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6515E-9B34-4A65-AED0-A24D91415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18" t="36004" r="54726" b="2992"/>
          <a:stretch/>
        </p:blipFill>
        <p:spPr>
          <a:xfrm>
            <a:off x="1827472" y="2590799"/>
            <a:ext cx="4114475" cy="368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405CEC-88BF-41DA-8F25-38A51CF9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1371600"/>
            <a:ext cx="647790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3B9251-1B8B-4F67-A1F1-86730741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1981200"/>
            <a:ext cx="611590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6986E-A58A-4972-B879-5032626C820E}"/>
              </a:ext>
            </a:extLst>
          </p:cNvPr>
          <p:cNvSpPr txBox="1"/>
          <p:nvPr/>
        </p:nvSpPr>
        <p:spPr>
          <a:xfrm>
            <a:off x="608012" y="2133600"/>
            <a:ext cx="2590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0" dirty="0">
                <a:solidFill>
                  <a:schemeClr val="tx1">
                    <a:lumMod val="75000"/>
                  </a:schemeClr>
                </a:solidFill>
                <a:effectLst/>
                <a:latin typeface="Helvetica LT Std" panose="020B0504020202020204" pitchFamily="34" charset="0"/>
              </a:rPr>
              <a:t>Removing Null Values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7A055-B102-4051-BC7C-29CA5B78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2" y="1867361"/>
            <a:ext cx="1448002" cy="37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6986E-A58A-4972-B879-5032626C820E}"/>
              </a:ext>
            </a:extLst>
          </p:cNvPr>
          <p:cNvSpPr txBox="1"/>
          <p:nvPr/>
        </p:nvSpPr>
        <p:spPr>
          <a:xfrm>
            <a:off x="608012" y="2133600"/>
            <a:ext cx="2590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0" dirty="0">
                <a:solidFill>
                  <a:schemeClr val="tx1">
                    <a:lumMod val="75000"/>
                  </a:schemeClr>
                </a:solidFill>
                <a:effectLst/>
                <a:latin typeface="Helvetica LT Std" panose="020B0504020202020204" pitchFamily="34" charset="0"/>
              </a:rPr>
              <a:t>Detecting outliers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9990B-04E1-4743-8A2F-E29D6CA2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73" y="1804761"/>
            <a:ext cx="397247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0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59C8C8-C6FA-4263-85F5-E40B2722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6" y="3357552"/>
            <a:ext cx="19053" cy="142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4EB4E0-9BB7-481F-B98D-263F15B9E4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16" t="40833" r="8740" b="15624"/>
          <a:stretch/>
        </p:blipFill>
        <p:spPr>
          <a:xfrm>
            <a:off x="989012" y="2109153"/>
            <a:ext cx="9220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6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52718"/>
            <a:ext cx="10048217" cy="1400530"/>
          </a:xfrm>
        </p:spPr>
        <p:txBody>
          <a:bodyPr/>
          <a:lstStyle/>
          <a:p>
            <a:r>
              <a:rPr lang="en-US" dirty="0"/>
              <a:t>Data visualization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59C8C8-C6FA-4263-85F5-E40B2722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6" y="3357552"/>
            <a:ext cx="19053" cy="1428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A1B06F-458B-4EFA-B423-647C0465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-71448"/>
            <a:ext cx="69453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4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70</Words>
  <Application>Microsoft Office PowerPoint</Application>
  <PresentationFormat>Custom</PresentationFormat>
  <Paragraphs>32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Corbel</vt:lpstr>
      <vt:lpstr>Helvetica LT Std</vt:lpstr>
      <vt:lpstr>Helvetica Neue</vt:lpstr>
      <vt:lpstr>Wingdings 3</vt:lpstr>
      <vt:lpstr>Ion</vt:lpstr>
      <vt:lpstr>Mobile price prediction</vt:lpstr>
      <vt:lpstr>Content</vt:lpstr>
      <vt:lpstr>Task Description</vt:lpstr>
      <vt:lpstr>Dataset Description</vt:lpstr>
      <vt:lpstr>Dataset Description</vt:lpstr>
      <vt:lpstr>Data Cleaning</vt:lpstr>
      <vt:lpstr>Data Cleaning</vt:lpstr>
      <vt:lpstr>Data visualization </vt:lpstr>
      <vt:lpstr>Data visualization </vt:lpstr>
      <vt:lpstr>Choosing best algorithm </vt:lpstr>
      <vt:lpstr>Deployment with flask</vt:lpstr>
      <vt:lpstr>Finally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Response Predict &amp; Personality Analysis</dc:title>
  <dc:creator>Mahmoud Khaled</dc:creator>
  <cp:lastModifiedBy>Home™</cp:lastModifiedBy>
  <cp:revision>10</cp:revision>
  <dcterms:created xsi:type="dcterms:W3CDTF">2021-12-01T09:23:22Z</dcterms:created>
  <dcterms:modified xsi:type="dcterms:W3CDTF">2022-02-16T11:10:30Z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