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9" r:id="rId6"/>
    <p:sldId id="270" r:id="rId7"/>
    <p:sldId id="271" r:id="rId8"/>
    <p:sldId id="275" r:id="rId9"/>
    <p:sldId id="276" r:id="rId10"/>
    <p:sldId id="281" r:id="rId11"/>
    <p:sldId id="278" r:id="rId12"/>
    <p:sldId id="279" r:id="rId13"/>
    <p:sldId id="280" r:id="rId14"/>
    <p:sldId id="273" r:id="rId15"/>
    <p:sldId id="274" r:id="rId16"/>
    <p:sldId id="26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aleway Thin" pitchFamily="2" charset="0"/>
      <p:regular r:id="rId27"/>
      <p:bold r:id="rId28"/>
      <p:italic r:id="rId29"/>
      <p:boldItalic r:id="rId30"/>
    </p:embeddedFont>
    <p:embeddedFont>
      <p:font typeface="Roboto Thin"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p3auZ5WXNVPXlPgCGkQReF+iEw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a Jimene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4-05T18:45:03.929" idx="1">
    <p:pos x="6000" y="0"/>
    <p:text>Los rectangulos grises se pueden remplazar por imagenes.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X1W3wF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53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594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32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922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358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857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2" name="Google Shape;732;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1" name="Google Shape;5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17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852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661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929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605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8_side placeholder 2">
  <p:cSld name="8_side placeholder 2">
    <p:spTree>
      <p:nvGrpSpPr>
        <p:cNvPr id="1" name="Shape 17"/>
        <p:cNvGrpSpPr/>
        <p:nvPr/>
      </p:nvGrpSpPr>
      <p:grpSpPr>
        <a:xfrm>
          <a:off x="0" y="0"/>
          <a:ext cx="0" cy="0"/>
          <a:chOff x="0" y="0"/>
          <a:chExt cx="0" cy="0"/>
        </a:xfrm>
      </p:grpSpPr>
      <p:sp>
        <p:nvSpPr>
          <p:cNvPr id="18" name="Google Shape;18;p58"/>
          <p:cNvSpPr>
            <a:spLocks noGrp="1"/>
          </p:cNvSpPr>
          <p:nvPr>
            <p:ph type="pic" idx="2"/>
          </p:nvPr>
        </p:nvSpPr>
        <p:spPr>
          <a:xfrm>
            <a:off x="5155096" y="0"/>
            <a:ext cx="7036904" cy="68580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Normal 3 placeholder">
  <p:cSld name="4_Normal 3 placeholder">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800"/>
              <a:buFont typeface="Raleway Thin"/>
              <a:buNone/>
              <a:defRPr sz="48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5" name="Google Shape;55;p69"/>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
        <p:nvSpPr>
          <p:cNvPr id="56" name="Google Shape;56;p69"/>
          <p:cNvSpPr>
            <a:spLocks noGrp="1"/>
          </p:cNvSpPr>
          <p:nvPr>
            <p:ph type="pic" idx="2"/>
          </p:nvPr>
        </p:nvSpPr>
        <p:spPr>
          <a:xfrm>
            <a:off x="0" y="2584021"/>
            <a:ext cx="3974123" cy="2759661"/>
          </a:xfrm>
          <a:prstGeom prst="rect">
            <a:avLst/>
          </a:prstGeom>
          <a:solidFill>
            <a:srgbClr val="F2F2F2"/>
          </a:solidFill>
          <a:ln>
            <a:noFill/>
          </a:ln>
        </p:spPr>
      </p:sp>
      <p:sp>
        <p:nvSpPr>
          <p:cNvPr id="57" name="Google Shape;57;p69"/>
          <p:cNvSpPr>
            <a:spLocks noGrp="1"/>
          </p:cNvSpPr>
          <p:nvPr>
            <p:ph type="pic" idx="3"/>
          </p:nvPr>
        </p:nvSpPr>
        <p:spPr>
          <a:xfrm>
            <a:off x="8217877" y="2584021"/>
            <a:ext cx="3974123" cy="2759661"/>
          </a:xfrm>
          <a:prstGeom prst="rect">
            <a:avLst/>
          </a:prstGeom>
          <a:solidFill>
            <a:srgbClr val="F2F2F2"/>
          </a:solidFill>
          <a:ln>
            <a:noFill/>
          </a:ln>
        </p:spPr>
      </p:sp>
      <p:sp>
        <p:nvSpPr>
          <p:cNvPr id="58" name="Google Shape;58;p69"/>
          <p:cNvSpPr/>
          <p:nvPr/>
        </p:nvSpPr>
        <p:spPr>
          <a:xfrm>
            <a:off x="3974123" y="2584020"/>
            <a:ext cx="4243754" cy="27596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Normal w/ image">
  <p:cSld name="4_Normal w/ image">
    <p:spTree>
      <p:nvGrpSpPr>
        <p:cNvPr id="1" name="Shape 59"/>
        <p:cNvGrpSpPr/>
        <p:nvPr/>
      </p:nvGrpSpPr>
      <p:grpSpPr>
        <a:xfrm>
          <a:off x="0" y="0"/>
          <a:ext cx="0" cy="0"/>
          <a:chOff x="0" y="0"/>
          <a:chExt cx="0" cy="0"/>
        </a:xfrm>
      </p:grpSpPr>
      <p:sp>
        <p:nvSpPr>
          <p:cNvPr id="60" name="Google Shape;60;p70"/>
          <p:cNvSpPr>
            <a:spLocks noGrp="1"/>
          </p:cNvSpPr>
          <p:nvPr>
            <p:ph type="pic" idx="2"/>
          </p:nvPr>
        </p:nvSpPr>
        <p:spPr>
          <a:xfrm>
            <a:off x="9157252" y="0"/>
            <a:ext cx="3034748" cy="6858000"/>
          </a:xfrm>
          <a:prstGeom prst="rect">
            <a:avLst/>
          </a:prstGeom>
          <a:noFill/>
          <a:ln>
            <a:noFill/>
          </a:ln>
        </p:spPr>
      </p:sp>
      <p:sp>
        <p:nvSpPr>
          <p:cNvPr id="61" name="Google Shape;61;p70"/>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2" name="Google Shape;62;p70"/>
          <p:cNvSpPr txBox="1">
            <a:spLocks noGrp="1"/>
          </p:cNvSpPr>
          <p:nvPr>
            <p:ph type="body" idx="1"/>
          </p:nvPr>
        </p:nvSpPr>
        <p:spPr>
          <a:xfrm>
            <a:off x="470455" y="902438"/>
            <a:ext cx="11357112" cy="43690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Normal w/ image 3">
  <p:cSld name="5_Normal w/ image 3">
    <p:spTree>
      <p:nvGrpSpPr>
        <p:cNvPr id="1" name="Shape 63"/>
        <p:cNvGrpSpPr/>
        <p:nvPr/>
      </p:nvGrpSpPr>
      <p:grpSpPr>
        <a:xfrm>
          <a:off x="0" y="0"/>
          <a:ext cx="0" cy="0"/>
          <a:chOff x="0" y="0"/>
          <a:chExt cx="0" cy="0"/>
        </a:xfrm>
      </p:grpSpPr>
      <p:sp>
        <p:nvSpPr>
          <p:cNvPr id="64" name="Google Shape;64;p71"/>
          <p:cNvSpPr>
            <a:spLocks noGrp="1"/>
          </p:cNvSpPr>
          <p:nvPr>
            <p:ph type="pic" idx="2"/>
          </p:nvPr>
        </p:nvSpPr>
        <p:spPr>
          <a:xfrm>
            <a:off x="9157252" y="0"/>
            <a:ext cx="3034748" cy="3485322"/>
          </a:xfrm>
          <a:prstGeom prst="rect">
            <a:avLst/>
          </a:prstGeom>
          <a:noFill/>
          <a:ln>
            <a:noFill/>
          </a:ln>
        </p:spPr>
      </p:sp>
      <p:sp>
        <p:nvSpPr>
          <p:cNvPr id="65" name="Google Shape;65;p71"/>
          <p:cNvSpPr>
            <a:spLocks noGrp="1"/>
          </p:cNvSpPr>
          <p:nvPr>
            <p:ph type="pic" idx="3"/>
          </p:nvPr>
        </p:nvSpPr>
        <p:spPr>
          <a:xfrm>
            <a:off x="9157252" y="3498574"/>
            <a:ext cx="3034748" cy="3359426"/>
          </a:xfrm>
          <a:prstGeom prst="rect">
            <a:avLst/>
          </a:prstGeom>
          <a:noFill/>
          <a:ln>
            <a:noFill/>
          </a:ln>
        </p:spPr>
      </p:sp>
      <p:sp>
        <p:nvSpPr>
          <p:cNvPr id="66" name="Google Shape;66;p71"/>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3200"/>
              <a:buFont typeface="Raleway Thin"/>
              <a:buNone/>
              <a:defRPr sz="32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71"/>
          <p:cNvSpPr txBox="1">
            <a:spLocks noGrp="1"/>
          </p:cNvSpPr>
          <p:nvPr>
            <p:ph type="body" idx="1"/>
          </p:nvPr>
        </p:nvSpPr>
        <p:spPr>
          <a:xfrm>
            <a:off x="470455" y="875934"/>
            <a:ext cx="11357112" cy="43690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600"/>
              <a:buNone/>
              <a:defRPr sz="16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Normal w/ image 8">
  <p:cSld name="6_Normal w/ image 8">
    <p:spTree>
      <p:nvGrpSpPr>
        <p:cNvPr id="1" name="Shape 68"/>
        <p:cNvGrpSpPr/>
        <p:nvPr/>
      </p:nvGrpSpPr>
      <p:grpSpPr>
        <a:xfrm>
          <a:off x="0" y="0"/>
          <a:ext cx="0" cy="0"/>
          <a:chOff x="0" y="0"/>
          <a:chExt cx="0" cy="0"/>
        </a:xfrm>
      </p:grpSpPr>
      <p:sp>
        <p:nvSpPr>
          <p:cNvPr id="69" name="Google Shape;69;p72"/>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0" name="Google Shape;70;p72"/>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BEBEBE"/>
              </a:buClr>
              <a:buSzPts val="1800"/>
              <a:buNone/>
              <a:defRPr sz="1800" i="0" u="none" strike="noStrike" cap="none">
                <a:solidFill>
                  <a:srgbClr val="BEBEBE"/>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
        <p:nvSpPr>
          <p:cNvPr id="71" name="Google Shape;71;p72"/>
          <p:cNvSpPr>
            <a:spLocks noGrp="1"/>
          </p:cNvSpPr>
          <p:nvPr>
            <p:ph type="pic" idx="2"/>
          </p:nvPr>
        </p:nvSpPr>
        <p:spPr>
          <a:xfrm>
            <a:off x="1934319" y="2018983"/>
            <a:ext cx="1371600" cy="1371600"/>
          </a:xfrm>
          <a:prstGeom prst="ellipse">
            <a:avLst/>
          </a:prstGeom>
          <a:noFill/>
          <a:ln>
            <a:noFill/>
          </a:ln>
        </p:spPr>
      </p:sp>
      <p:sp>
        <p:nvSpPr>
          <p:cNvPr id="72" name="Google Shape;72;p72"/>
          <p:cNvSpPr>
            <a:spLocks noGrp="1"/>
          </p:cNvSpPr>
          <p:nvPr>
            <p:ph type="pic" idx="3"/>
          </p:nvPr>
        </p:nvSpPr>
        <p:spPr>
          <a:xfrm>
            <a:off x="4004199" y="2018983"/>
            <a:ext cx="1371600" cy="1371600"/>
          </a:xfrm>
          <a:prstGeom prst="ellipse">
            <a:avLst/>
          </a:prstGeom>
          <a:noFill/>
          <a:ln>
            <a:noFill/>
          </a:ln>
        </p:spPr>
      </p:sp>
      <p:sp>
        <p:nvSpPr>
          <p:cNvPr id="73" name="Google Shape;73;p72"/>
          <p:cNvSpPr>
            <a:spLocks noGrp="1"/>
          </p:cNvSpPr>
          <p:nvPr>
            <p:ph type="pic" idx="4"/>
          </p:nvPr>
        </p:nvSpPr>
        <p:spPr>
          <a:xfrm>
            <a:off x="6074079" y="2018983"/>
            <a:ext cx="1371600" cy="1371600"/>
          </a:xfrm>
          <a:prstGeom prst="ellipse">
            <a:avLst/>
          </a:prstGeom>
          <a:noFill/>
          <a:ln>
            <a:noFill/>
          </a:ln>
        </p:spPr>
      </p:sp>
      <p:sp>
        <p:nvSpPr>
          <p:cNvPr id="74" name="Google Shape;74;p72"/>
          <p:cNvSpPr>
            <a:spLocks noGrp="1"/>
          </p:cNvSpPr>
          <p:nvPr>
            <p:ph type="pic" idx="5"/>
          </p:nvPr>
        </p:nvSpPr>
        <p:spPr>
          <a:xfrm>
            <a:off x="8143961" y="2018983"/>
            <a:ext cx="1371600" cy="1371600"/>
          </a:xfrm>
          <a:prstGeom prst="ellipse">
            <a:avLst/>
          </a:prstGeom>
          <a:noFill/>
          <a:ln>
            <a:noFill/>
          </a:ln>
        </p:spPr>
      </p:sp>
      <p:sp>
        <p:nvSpPr>
          <p:cNvPr id="75" name="Google Shape;75;p72"/>
          <p:cNvSpPr>
            <a:spLocks noGrp="1"/>
          </p:cNvSpPr>
          <p:nvPr>
            <p:ph type="pic" idx="6"/>
          </p:nvPr>
        </p:nvSpPr>
        <p:spPr>
          <a:xfrm>
            <a:off x="1934319" y="4257017"/>
            <a:ext cx="1371600" cy="1371600"/>
          </a:xfrm>
          <a:prstGeom prst="ellipse">
            <a:avLst/>
          </a:prstGeom>
          <a:noFill/>
          <a:ln>
            <a:noFill/>
          </a:ln>
        </p:spPr>
      </p:sp>
      <p:sp>
        <p:nvSpPr>
          <p:cNvPr id="76" name="Google Shape;76;p72"/>
          <p:cNvSpPr>
            <a:spLocks noGrp="1"/>
          </p:cNvSpPr>
          <p:nvPr>
            <p:ph type="pic" idx="7"/>
          </p:nvPr>
        </p:nvSpPr>
        <p:spPr>
          <a:xfrm>
            <a:off x="4004199" y="4257017"/>
            <a:ext cx="1371600" cy="1371600"/>
          </a:xfrm>
          <a:prstGeom prst="ellipse">
            <a:avLst/>
          </a:prstGeom>
          <a:noFill/>
          <a:ln>
            <a:noFill/>
          </a:ln>
        </p:spPr>
      </p:sp>
      <p:sp>
        <p:nvSpPr>
          <p:cNvPr id="77" name="Google Shape;77;p72"/>
          <p:cNvSpPr>
            <a:spLocks noGrp="1"/>
          </p:cNvSpPr>
          <p:nvPr>
            <p:ph type="pic" idx="8"/>
          </p:nvPr>
        </p:nvSpPr>
        <p:spPr>
          <a:xfrm>
            <a:off x="6074079" y="4257017"/>
            <a:ext cx="1371600" cy="1371600"/>
          </a:xfrm>
          <a:prstGeom prst="ellipse">
            <a:avLst/>
          </a:prstGeom>
          <a:noFill/>
          <a:ln>
            <a:noFill/>
          </a:ln>
        </p:spPr>
      </p:sp>
      <p:sp>
        <p:nvSpPr>
          <p:cNvPr id="78" name="Google Shape;78;p72"/>
          <p:cNvSpPr>
            <a:spLocks noGrp="1"/>
          </p:cNvSpPr>
          <p:nvPr>
            <p:ph type="pic" idx="9"/>
          </p:nvPr>
        </p:nvSpPr>
        <p:spPr>
          <a:xfrm>
            <a:off x="8143961" y="4257017"/>
            <a:ext cx="1371600" cy="13716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Normal w/ image 2">
  <p:cSld name="5_Normal w/ image 2">
    <p:spTree>
      <p:nvGrpSpPr>
        <p:cNvPr id="1" name="Shape 79"/>
        <p:cNvGrpSpPr/>
        <p:nvPr/>
      </p:nvGrpSpPr>
      <p:grpSpPr>
        <a:xfrm>
          <a:off x="0" y="0"/>
          <a:ext cx="0" cy="0"/>
          <a:chOff x="0" y="0"/>
          <a:chExt cx="0" cy="0"/>
        </a:xfrm>
      </p:grpSpPr>
      <p:sp>
        <p:nvSpPr>
          <p:cNvPr id="80" name="Google Shape;80;p73"/>
          <p:cNvSpPr>
            <a:spLocks noGrp="1"/>
          </p:cNvSpPr>
          <p:nvPr>
            <p:ph type="pic" idx="2"/>
          </p:nvPr>
        </p:nvSpPr>
        <p:spPr>
          <a:xfrm>
            <a:off x="0" y="2332382"/>
            <a:ext cx="12192000" cy="3635739"/>
          </a:xfrm>
          <a:prstGeom prst="rect">
            <a:avLst/>
          </a:prstGeom>
          <a:noFill/>
          <a:ln>
            <a:noFill/>
          </a:ln>
        </p:spPr>
      </p:sp>
      <p:sp>
        <p:nvSpPr>
          <p:cNvPr id="81" name="Google Shape;81;p73"/>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2" name="Google Shape;82;p73"/>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ssage">
  <p:cSld name="Message">
    <p:spTree>
      <p:nvGrpSpPr>
        <p:cNvPr id="1" name="Shape 83"/>
        <p:cNvGrpSpPr/>
        <p:nvPr/>
      </p:nvGrpSpPr>
      <p:grpSpPr>
        <a:xfrm>
          <a:off x="0" y="0"/>
          <a:ext cx="0" cy="0"/>
          <a:chOff x="0" y="0"/>
          <a:chExt cx="0" cy="0"/>
        </a:xfrm>
      </p:grpSpPr>
      <p:sp>
        <p:nvSpPr>
          <p:cNvPr id="84" name="Google Shape;84;p74"/>
          <p:cNvSpPr>
            <a:spLocks noGrp="1"/>
          </p:cNvSpPr>
          <p:nvPr>
            <p:ph type="pic" idx="2"/>
          </p:nvPr>
        </p:nvSpPr>
        <p:spPr>
          <a:xfrm>
            <a:off x="4208022" y="876672"/>
            <a:ext cx="2700000" cy="2700001"/>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Normal Center no title">
  <p:cSld name="2_Normal Center no title">
    <p:spTree>
      <p:nvGrpSpPr>
        <p:cNvPr id="1" name="Shape 8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Normal w/ image 4 kite 1">
  <p:cSld name="7_Normal w/ image 4 kite 1">
    <p:spTree>
      <p:nvGrpSpPr>
        <p:cNvPr id="1" name="Shape 86"/>
        <p:cNvGrpSpPr/>
        <p:nvPr/>
      </p:nvGrpSpPr>
      <p:grpSpPr>
        <a:xfrm>
          <a:off x="0" y="0"/>
          <a:ext cx="0" cy="0"/>
          <a:chOff x="0" y="0"/>
          <a:chExt cx="0" cy="0"/>
        </a:xfrm>
      </p:grpSpPr>
      <p:sp>
        <p:nvSpPr>
          <p:cNvPr id="87" name="Google Shape;87;p76"/>
          <p:cNvSpPr>
            <a:spLocks noGrp="1"/>
          </p:cNvSpPr>
          <p:nvPr>
            <p:ph type="pic" idx="2"/>
          </p:nvPr>
        </p:nvSpPr>
        <p:spPr>
          <a:xfrm>
            <a:off x="7185504" y="3637562"/>
            <a:ext cx="1677098" cy="1677099"/>
          </a:xfrm>
          <a:prstGeom prst="rect">
            <a:avLst/>
          </a:prstGeom>
          <a:noFill/>
          <a:ln>
            <a:noFill/>
          </a:ln>
        </p:spPr>
      </p:sp>
      <p:sp>
        <p:nvSpPr>
          <p:cNvPr id="88" name="Google Shape;88;p76"/>
          <p:cNvSpPr>
            <a:spLocks noGrp="1"/>
          </p:cNvSpPr>
          <p:nvPr>
            <p:ph type="pic" idx="3"/>
          </p:nvPr>
        </p:nvSpPr>
        <p:spPr>
          <a:xfrm>
            <a:off x="6241941" y="2691221"/>
            <a:ext cx="1677098" cy="1677099"/>
          </a:xfrm>
          <a:prstGeom prst="rect">
            <a:avLst/>
          </a:prstGeom>
          <a:noFill/>
          <a:ln>
            <a:noFill/>
          </a:ln>
        </p:spPr>
      </p:sp>
      <p:sp>
        <p:nvSpPr>
          <p:cNvPr id="89" name="Google Shape;89;p76"/>
          <p:cNvSpPr>
            <a:spLocks noGrp="1"/>
          </p:cNvSpPr>
          <p:nvPr>
            <p:ph type="pic" idx="4"/>
          </p:nvPr>
        </p:nvSpPr>
        <p:spPr>
          <a:xfrm>
            <a:off x="4361599" y="2691221"/>
            <a:ext cx="1677098" cy="1677099"/>
          </a:xfrm>
          <a:prstGeom prst="rect">
            <a:avLst/>
          </a:prstGeom>
          <a:noFill/>
          <a:ln>
            <a:noFill/>
          </a:ln>
        </p:spPr>
      </p:sp>
      <p:sp>
        <p:nvSpPr>
          <p:cNvPr id="90" name="Google Shape;90;p76"/>
          <p:cNvSpPr>
            <a:spLocks noGrp="1"/>
          </p:cNvSpPr>
          <p:nvPr>
            <p:ph type="pic" idx="5"/>
          </p:nvPr>
        </p:nvSpPr>
        <p:spPr>
          <a:xfrm>
            <a:off x="2481258" y="2691221"/>
            <a:ext cx="1677098" cy="1677099"/>
          </a:xfrm>
          <a:prstGeom prst="rect">
            <a:avLst/>
          </a:prstGeom>
          <a:noFill/>
          <a:ln>
            <a:noFill/>
          </a:ln>
        </p:spPr>
      </p:sp>
      <p:sp>
        <p:nvSpPr>
          <p:cNvPr id="91" name="Google Shape;91;p76"/>
          <p:cNvSpPr>
            <a:spLocks noGrp="1"/>
          </p:cNvSpPr>
          <p:nvPr>
            <p:ph type="pic" idx="6"/>
          </p:nvPr>
        </p:nvSpPr>
        <p:spPr>
          <a:xfrm>
            <a:off x="3424821" y="3637562"/>
            <a:ext cx="1677098" cy="1677099"/>
          </a:xfrm>
          <a:prstGeom prst="rect">
            <a:avLst/>
          </a:prstGeom>
          <a:noFill/>
          <a:ln>
            <a:noFill/>
          </a:ln>
        </p:spPr>
      </p:sp>
      <p:sp>
        <p:nvSpPr>
          <p:cNvPr id="92" name="Google Shape;92;p76"/>
          <p:cNvSpPr>
            <a:spLocks noGrp="1"/>
          </p:cNvSpPr>
          <p:nvPr>
            <p:ph type="pic" idx="7"/>
          </p:nvPr>
        </p:nvSpPr>
        <p:spPr>
          <a:xfrm>
            <a:off x="5305162" y="3637562"/>
            <a:ext cx="1677098" cy="1677099"/>
          </a:xfrm>
          <a:prstGeom prst="rect">
            <a:avLst/>
          </a:prstGeom>
          <a:noFill/>
          <a:ln>
            <a:noFill/>
          </a:ln>
        </p:spPr>
      </p:sp>
      <p:sp>
        <p:nvSpPr>
          <p:cNvPr id="93" name="Google Shape;93;p76"/>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4" name="Google Shape;94;p76"/>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Normal Center Image">
  <p:cSld name="4_Normal Center Image">
    <p:spTree>
      <p:nvGrpSpPr>
        <p:cNvPr id="1" name="Shape 95"/>
        <p:cNvGrpSpPr/>
        <p:nvPr/>
      </p:nvGrpSpPr>
      <p:grpSpPr>
        <a:xfrm>
          <a:off x="0" y="0"/>
          <a:ext cx="0" cy="0"/>
          <a:chOff x="0" y="0"/>
          <a:chExt cx="0" cy="0"/>
        </a:xfrm>
      </p:grpSpPr>
      <p:sp>
        <p:nvSpPr>
          <p:cNvPr id="96" name="Google Shape;96;p77"/>
          <p:cNvSpPr>
            <a:spLocks noGrp="1"/>
          </p:cNvSpPr>
          <p:nvPr>
            <p:ph type="pic" idx="2"/>
          </p:nvPr>
        </p:nvSpPr>
        <p:spPr>
          <a:xfrm>
            <a:off x="0" y="27381"/>
            <a:ext cx="12192000" cy="6857999"/>
          </a:xfrm>
          <a:prstGeom prst="rect">
            <a:avLst/>
          </a:prstGeom>
          <a:noFill/>
          <a:ln>
            <a:noFill/>
          </a:ln>
        </p:spPr>
      </p:sp>
      <p:sp>
        <p:nvSpPr>
          <p:cNvPr id="97" name="Google Shape;97;p77"/>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8" name="Google Shape;98;p77"/>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image full">
  <p:cSld name="2_image full">
    <p:spTree>
      <p:nvGrpSpPr>
        <p:cNvPr id="1" name="Shape 99"/>
        <p:cNvGrpSpPr/>
        <p:nvPr/>
      </p:nvGrpSpPr>
      <p:grpSpPr>
        <a:xfrm>
          <a:off x="0" y="0"/>
          <a:ext cx="0" cy="0"/>
          <a:chOff x="0" y="0"/>
          <a:chExt cx="0" cy="0"/>
        </a:xfrm>
      </p:grpSpPr>
      <p:sp>
        <p:nvSpPr>
          <p:cNvPr id="100" name="Google Shape;100;p78"/>
          <p:cNvSpPr>
            <a:spLocks noGrp="1"/>
          </p:cNvSpPr>
          <p:nvPr>
            <p:ph type="pic" idx="2"/>
          </p:nvPr>
        </p:nvSpPr>
        <p:spPr>
          <a:xfrm>
            <a:off x="0" y="1"/>
            <a:ext cx="12192000" cy="6857999"/>
          </a:xfrm>
          <a:prstGeom prst="rect">
            <a:avLst/>
          </a:prstGeom>
          <a:noFill/>
          <a:ln>
            <a:noFill/>
          </a:ln>
        </p:spPr>
      </p:sp>
      <p:sp>
        <p:nvSpPr>
          <p:cNvPr id="101" name="Google Shape;101;p78"/>
          <p:cNvSpPr>
            <a:spLocks noGrp="1"/>
          </p:cNvSpPr>
          <p:nvPr>
            <p:ph type="pic" idx="3"/>
          </p:nvPr>
        </p:nvSpPr>
        <p:spPr>
          <a:xfrm>
            <a:off x="2433363" y="2239617"/>
            <a:ext cx="2160000" cy="2160000"/>
          </a:xfrm>
          <a:prstGeom prst="ellipse">
            <a:avLst/>
          </a:prstGeom>
          <a:noFill/>
          <a:ln>
            <a:noFill/>
          </a:ln>
        </p:spPr>
      </p:sp>
      <p:sp>
        <p:nvSpPr>
          <p:cNvPr id="102" name="Google Shape;102;p78"/>
          <p:cNvSpPr>
            <a:spLocks noGrp="1"/>
          </p:cNvSpPr>
          <p:nvPr>
            <p:ph type="pic" idx="4"/>
          </p:nvPr>
        </p:nvSpPr>
        <p:spPr>
          <a:xfrm>
            <a:off x="5236198" y="2239617"/>
            <a:ext cx="2160000" cy="2160000"/>
          </a:xfrm>
          <a:prstGeom prst="ellipse">
            <a:avLst/>
          </a:prstGeom>
          <a:noFill/>
          <a:ln>
            <a:noFill/>
          </a:ln>
        </p:spPr>
      </p:sp>
      <p:sp>
        <p:nvSpPr>
          <p:cNvPr id="103" name="Google Shape;103;p78"/>
          <p:cNvSpPr>
            <a:spLocks noGrp="1"/>
          </p:cNvSpPr>
          <p:nvPr>
            <p:ph type="pic" idx="5"/>
          </p:nvPr>
        </p:nvSpPr>
        <p:spPr>
          <a:xfrm>
            <a:off x="8039033" y="2239617"/>
            <a:ext cx="2160000" cy="21600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side placeholder">
  <p:cSld name="2_side placeholder">
    <p:spTree>
      <p:nvGrpSpPr>
        <p:cNvPr id="1" name="Shape 19"/>
        <p:cNvGrpSpPr/>
        <p:nvPr/>
      </p:nvGrpSpPr>
      <p:grpSpPr>
        <a:xfrm>
          <a:off x="0" y="0"/>
          <a:ext cx="0" cy="0"/>
          <a:chOff x="0" y="0"/>
          <a:chExt cx="0" cy="0"/>
        </a:xfrm>
      </p:grpSpPr>
      <p:sp>
        <p:nvSpPr>
          <p:cNvPr id="20" name="Google Shape;20;p59"/>
          <p:cNvSpPr>
            <a:spLocks noGrp="1"/>
          </p:cNvSpPr>
          <p:nvPr>
            <p:ph type="pic" idx="2"/>
          </p:nvPr>
        </p:nvSpPr>
        <p:spPr>
          <a:xfrm>
            <a:off x="1" y="0"/>
            <a:ext cx="4081670"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Hierrarchy placeholder">
  <p:cSld name="3_Hierrarchy placeholder">
    <p:spTree>
      <p:nvGrpSpPr>
        <p:cNvPr id="1" name="Shape 104"/>
        <p:cNvGrpSpPr/>
        <p:nvPr/>
      </p:nvGrpSpPr>
      <p:grpSpPr>
        <a:xfrm>
          <a:off x="0" y="0"/>
          <a:ext cx="0" cy="0"/>
          <a:chOff x="0" y="0"/>
          <a:chExt cx="0" cy="0"/>
        </a:xfrm>
      </p:grpSpPr>
      <p:sp>
        <p:nvSpPr>
          <p:cNvPr id="105" name="Google Shape;105;p79"/>
          <p:cNvSpPr>
            <a:spLocks noGrp="1"/>
          </p:cNvSpPr>
          <p:nvPr>
            <p:ph type="pic" idx="2"/>
          </p:nvPr>
        </p:nvSpPr>
        <p:spPr>
          <a:xfrm>
            <a:off x="5223729" y="2563492"/>
            <a:ext cx="1800000" cy="1800000"/>
          </a:xfrm>
          <a:prstGeom prst="ellipse">
            <a:avLst/>
          </a:prstGeom>
          <a:noFill/>
          <a:ln>
            <a:noFill/>
          </a:ln>
        </p:spPr>
      </p:sp>
      <p:sp>
        <p:nvSpPr>
          <p:cNvPr id="106" name="Google Shape;106;p79"/>
          <p:cNvSpPr>
            <a:spLocks noGrp="1"/>
          </p:cNvSpPr>
          <p:nvPr>
            <p:ph type="pic" idx="3"/>
          </p:nvPr>
        </p:nvSpPr>
        <p:spPr>
          <a:xfrm>
            <a:off x="7284448" y="1547565"/>
            <a:ext cx="1116000" cy="1116000"/>
          </a:xfrm>
          <a:prstGeom prst="ellipse">
            <a:avLst/>
          </a:prstGeom>
          <a:noFill/>
          <a:ln>
            <a:noFill/>
          </a:ln>
        </p:spPr>
      </p:sp>
      <p:cxnSp>
        <p:nvCxnSpPr>
          <p:cNvPr id="107" name="Google Shape;107;p79"/>
          <p:cNvCxnSpPr/>
          <p:nvPr/>
        </p:nvCxnSpPr>
        <p:spPr>
          <a:xfrm>
            <a:off x="2351584" y="2109231"/>
            <a:ext cx="3070240" cy="1053035"/>
          </a:xfrm>
          <a:prstGeom prst="straightConnector1">
            <a:avLst/>
          </a:prstGeom>
          <a:noFill/>
          <a:ln w="9525" cap="flat" cmpd="sng">
            <a:solidFill>
              <a:srgbClr val="BFBFBF"/>
            </a:solidFill>
            <a:prstDash val="solid"/>
            <a:miter lim="800000"/>
            <a:headEnd type="none" w="sm" len="sm"/>
            <a:tailEnd type="none" w="sm" len="sm"/>
          </a:ln>
        </p:spPr>
      </p:cxnSp>
      <p:cxnSp>
        <p:nvCxnSpPr>
          <p:cNvPr id="108" name="Google Shape;108;p79"/>
          <p:cNvCxnSpPr/>
          <p:nvPr/>
        </p:nvCxnSpPr>
        <p:spPr>
          <a:xfrm>
            <a:off x="2945532" y="3138761"/>
            <a:ext cx="2364099" cy="234777"/>
          </a:xfrm>
          <a:prstGeom prst="straightConnector1">
            <a:avLst/>
          </a:prstGeom>
          <a:noFill/>
          <a:ln w="9525" cap="flat" cmpd="sng">
            <a:solidFill>
              <a:srgbClr val="BFBFBF"/>
            </a:solidFill>
            <a:prstDash val="solid"/>
            <a:miter lim="800000"/>
            <a:headEnd type="none" w="sm" len="sm"/>
            <a:tailEnd type="none" w="sm" len="sm"/>
          </a:ln>
        </p:spPr>
      </p:cxnSp>
      <p:cxnSp>
        <p:nvCxnSpPr>
          <p:cNvPr id="109" name="Google Shape;109;p79"/>
          <p:cNvCxnSpPr/>
          <p:nvPr/>
        </p:nvCxnSpPr>
        <p:spPr>
          <a:xfrm rot="10800000" flipH="1">
            <a:off x="1597633" y="3664460"/>
            <a:ext cx="3750228" cy="713161"/>
          </a:xfrm>
          <a:prstGeom prst="straightConnector1">
            <a:avLst/>
          </a:prstGeom>
          <a:noFill/>
          <a:ln w="9525" cap="flat" cmpd="sng">
            <a:solidFill>
              <a:srgbClr val="BFBFBF"/>
            </a:solidFill>
            <a:prstDash val="solid"/>
            <a:miter lim="800000"/>
            <a:headEnd type="none" w="sm" len="sm"/>
            <a:tailEnd type="none" w="sm" len="sm"/>
          </a:ln>
        </p:spPr>
      </p:cxnSp>
      <p:cxnSp>
        <p:nvCxnSpPr>
          <p:cNvPr id="110" name="Google Shape;110;p79"/>
          <p:cNvCxnSpPr/>
          <p:nvPr/>
        </p:nvCxnSpPr>
        <p:spPr>
          <a:xfrm rot="10800000" flipH="1">
            <a:off x="3886705" y="3874323"/>
            <a:ext cx="1567036" cy="804341"/>
          </a:xfrm>
          <a:prstGeom prst="straightConnector1">
            <a:avLst/>
          </a:prstGeom>
          <a:noFill/>
          <a:ln w="9525" cap="flat" cmpd="sng">
            <a:solidFill>
              <a:srgbClr val="BFBFBF"/>
            </a:solidFill>
            <a:prstDash val="solid"/>
            <a:miter lim="800000"/>
            <a:headEnd type="none" w="sm" len="sm"/>
            <a:tailEnd type="none" w="sm" len="sm"/>
          </a:ln>
        </p:spPr>
      </p:cxnSp>
      <p:cxnSp>
        <p:nvCxnSpPr>
          <p:cNvPr id="111" name="Google Shape;111;p79"/>
          <p:cNvCxnSpPr/>
          <p:nvPr/>
        </p:nvCxnSpPr>
        <p:spPr>
          <a:xfrm>
            <a:off x="4838486" y="2313100"/>
            <a:ext cx="689817" cy="581419"/>
          </a:xfrm>
          <a:prstGeom prst="straightConnector1">
            <a:avLst/>
          </a:prstGeom>
          <a:noFill/>
          <a:ln w="9525" cap="flat" cmpd="sng">
            <a:solidFill>
              <a:srgbClr val="BFBFBF"/>
            </a:solidFill>
            <a:prstDash val="solid"/>
            <a:miter lim="800000"/>
            <a:headEnd type="none" w="sm" len="sm"/>
            <a:tailEnd type="none" w="sm" len="sm"/>
          </a:ln>
        </p:spPr>
      </p:cxnSp>
      <p:cxnSp>
        <p:nvCxnSpPr>
          <p:cNvPr id="112" name="Google Shape;112;p79"/>
          <p:cNvCxnSpPr/>
          <p:nvPr/>
        </p:nvCxnSpPr>
        <p:spPr>
          <a:xfrm flipH="1">
            <a:off x="5259106" y="4095745"/>
            <a:ext cx="445749" cy="833447"/>
          </a:xfrm>
          <a:prstGeom prst="straightConnector1">
            <a:avLst/>
          </a:prstGeom>
          <a:noFill/>
          <a:ln w="9525" cap="flat" cmpd="sng">
            <a:solidFill>
              <a:srgbClr val="BFBFBF"/>
            </a:solidFill>
            <a:prstDash val="solid"/>
            <a:miter lim="800000"/>
            <a:headEnd type="none" w="sm" len="sm"/>
            <a:tailEnd type="none" w="sm" len="sm"/>
          </a:ln>
        </p:spPr>
      </p:cxnSp>
      <p:cxnSp>
        <p:nvCxnSpPr>
          <p:cNvPr id="113" name="Google Shape;113;p79"/>
          <p:cNvCxnSpPr/>
          <p:nvPr/>
        </p:nvCxnSpPr>
        <p:spPr>
          <a:xfrm>
            <a:off x="6491334" y="4084097"/>
            <a:ext cx="443527" cy="623225"/>
          </a:xfrm>
          <a:prstGeom prst="straightConnector1">
            <a:avLst/>
          </a:prstGeom>
          <a:noFill/>
          <a:ln w="9525" cap="flat" cmpd="sng">
            <a:solidFill>
              <a:srgbClr val="BFBFBF"/>
            </a:solidFill>
            <a:prstDash val="solid"/>
            <a:miter lim="800000"/>
            <a:headEnd type="none" w="sm" len="sm"/>
            <a:tailEnd type="none" w="sm" len="sm"/>
          </a:ln>
        </p:spPr>
      </p:cxnSp>
      <p:cxnSp>
        <p:nvCxnSpPr>
          <p:cNvPr id="114" name="Google Shape;114;p79"/>
          <p:cNvCxnSpPr/>
          <p:nvPr/>
        </p:nvCxnSpPr>
        <p:spPr>
          <a:xfrm rot="10800000" flipH="1">
            <a:off x="6722170" y="2444011"/>
            <a:ext cx="689693" cy="531408"/>
          </a:xfrm>
          <a:prstGeom prst="straightConnector1">
            <a:avLst/>
          </a:prstGeom>
          <a:noFill/>
          <a:ln w="9525" cap="flat" cmpd="sng">
            <a:solidFill>
              <a:srgbClr val="BFBFBF"/>
            </a:solidFill>
            <a:prstDash val="solid"/>
            <a:miter lim="800000"/>
            <a:headEnd type="none" w="sm" len="sm"/>
            <a:tailEnd type="none" w="sm" len="sm"/>
          </a:ln>
        </p:spPr>
      </p:cxnSp>
      <p:cxnSp>
        <p:nvCxnSpPr>
          <p:cNvPr id="115" name="Google Shape;115;p79"/>
          <p:cNvCxnSpPr/>
          <p:nvPr/>
        </p:nvCxnSpPr>
        <p:spPr>
          <a:xfrm rot="10800000" flipH="1">
            <a:off x="6825634" y="2140801"/>
            <a:ext cx="4113161" cy="1032048"/>
          </a:xfrm>
          <a:prstGeom prst="straightConnector1">
            <a:avLst/>
          </a:prstGeom>
          <a:noFill/>
          <a:ln w="9525" cap="flat" cmpd="sng">
            <a:solidFill>
              <a:srgbClr val="BFBFBF"/>
            </a:solidFill>
            <a:prstDash val="solid"/>
            <a:miter lim="800000"/>
            <a:headEnd type="none" w="sm" len="sm"/>
            <a:tailEnd type="none" w="sm" len="sm"/>
          </a:ln>
        </p:spPr>
      </p:cxnSp>
      <p:cxnSp>
        <p:nvCxnSpPr>
          <p:cNvPr id="116" name="Google Shape;116;p79"/>
          <p:cNvCxnSpPr/>
          <p:nvPr/>
        </p:nvCxnSpPr>
        <p:spPr>
          <a:xfrm rot="10800000" flipH="1">
            <a:off x="6882371" y="3413502"/>
            <a:ext cx="2184883" cy="12452"/>
          </a:xfrm>
          <a:prstGeom prst="straightConnector1">
            <a:avLst/>
          </a:prstGeom>
          <a:noFill/>
          <a:ln w="9525" cap="flat" cmpd="sng">
            <a:solidFill>
              <a:srgbClr val="BFBFBF"/>
            </a:solidFill>
            <a:prstDash val="solid"/>
            <a:miter lim="800000"/>
            <a:headEnd type="none" w="sm" len="sm"/>
            <a:tailEnd type="none" w="sm" len="sm"/>
          </a:ln>
        </p:spPr>
      </p:cxnSp>
      <p:cxnSp>
        <p:nvCxnSpPr>
          <p:cNvPr id="117" name="Google Shape;117;p79"/>
          <p:cNvCxnSpPr/>
          <p:nvPr/>
        </p:nvCxnSpPr>
        <p:spPr>
          <a:xfrm>
            <a:off x="6825634" y="3758923"/>
            <a:ext cx="2798759" cy="1103979"/>
          </a:xfrm>
          <a:prstGeom prst="straightConnector1">
            <a:avLst/>
          </a:prstGeom>
          <a:noFill/>
          <a:ln w="9525" cap="flat" cmpd="sng">
            <a:solidFill>
              <a:srgbClr val="BFBFBF"/>
            </a:solidFill>
            <a:prstDash val="solid"/>
            <a:miter lim="800000"/>
            <a:headEnd type="none" w="sm" len="sm"/>
            <a:tailEnd type="none" w="sm" len="sm"/>
          </a:ln>
        </p:spPr>
      </p:cxnSp>
      <p:sp>
        <p:nvSpPr>
          <p:cNvPr id="118" name="Google Shape;118;p79"/>
          <p:cNvSpPr>
            <a:spLocks noGrp="1"/>
          </p:cNvSpPr>
          <p:nvPr>
            <p:ph type="pic" idx="4"/>
          </p:nvPr>
        </p:nvSpPr>
        <p:spPr>
          <a:xfrm>
            <a:off x="1355363" y="1197100"/>
            <a:ext cx="1116000" cy="1116000"/>
          </a:xfrm>
          <a:prstGeom prst="ellipse">
            <a:avLst/>
          </a:prstGeom>
          <a:noFill/>
          <a:ln>
            <a:noFill/>
          </a:ln>
        </p:spPr>
      </p:sp>
      <p:sp>
        <p:nvSpPr>
          <p:cNvPr id="119" name="Google Shape;119;p79"/>
          <p:cNvSpPr>
            <a:spLocks noGrp="1"/>
          </p:cNvSpPr>
          <p:nvPr>
            <p:ph type="pic" idx="5"/>
          </p:nvPr>
        </p:nvSpPr>
        <p:spPr>
          <a:xfrm>
            <a:off x="9624393" y="4477288"/>
            <a:ext cx="1116000" cy="1116000"/>
          </a:xfrm>
          <a:prstGeom prst="ellipse">
            <a:avLst/>
          </a:prstGeom>
          <a:noFill/>
          <a:ln>
            <a:noFill/>
          </a:ln>
        </p:spPr>
      </p:sp>
      <p:sp>
        <p:nvSpPr>
          <p:cNvPr id="120" name="Google Shape;120;p79"/>
          <p:cNvSpPr>
            <a:spLocks noGrp="1"/>
          </p:cNvSpPr>
          <p:nvPr>
            <p:ph type="pic" idx="6"/>
          </p:nvPr>
        </p:nvSpPr>
        <p:spPr>
          <a:xfrm>
            <a:off x="4533956" y="4862902"/>
            <a:ext cx="1116000" cy="1116000"/>
          </a:xfrm>
          <a:prstGeom prst="ellipse">
            <a:avLst/>
          </a:prstGeom>
          <a:noFill/>
          <a:ln>
            <a:noFill/>
          </a:ln>
        </p:spPr>
      </p:sp>
      <p:sp>
        <p:nvSpPr>
          <p:cNvPr id="121" name="Google Shape;121;p79"/>
          <p:cNvSpPr>
            <a:spLocks noGrp="1"/>
          </p:cNvSpPr>
          <p:nvPr>
            <p:ph type="pic" idx="7"/>
          </p:nvPr>
        </p:nvSpPr>
        <p:spPr>
          <a:xfrm>
            <a:off x="589633" y="3843104"/>
            <a:ext cx="1008000" cy="1008000"/>
          </a:xfrm>
          <a:prstGeom prst="ellipse">
            <a:avLst/>
          </a:prstGeom>
          <a:noFill/>
          <a:ln>
            <a:noFill/>
          </a:ln>
        </p:spPr>
      </p:sp>
      <p:sp>
        <p:nvSpPr>
          <p:cNvPr id="122" name="Google Shape;122;p79"/>
          <p:cNvSpPr>
            <a:spLocks noGrp="1"/>
          </p:cNvSpPr>
          <p:nvPr>
            <p:ph type="pic" idx="8"/>
          </p:nvPr>
        </p:nvSpPr>
        <p:spPr>
          <a:xfrm>
            <a:off x="2075862" y="2635748"/>
            <a:ext cx="900000" cy="900000"/>
          </a:xfrm>
          <a:prstGeom prst="ellipse">
            <a:avLst/>
          </a:prstGeom>
          <a:noFill/>
          <a:ln>
            <a:noFill/>
          </a:ln>
        </p:spPr>
      </p:sp>
      <p:sp>
        <p:nvSpPr>
          <p:cNvPr id="123" name="Google Shape;123;p79"/>
          <p:cNvSpPr>
            <a:spLocks noGrp="1"/>
          </p:cNvSpPr>
          <p:nvPr>
            <p:ph type="pic" idx="9"/>
          </p:nvPr>
        </p:nvSpPr>
        <p:spPr>
          <a:xfrm>
            <a:off x="4017775" y="1625945"/>
            <a:ext cx="900000" cy="900000"/>
          </a:xfrm>
          <a:prstGeom prst="ellipse">
            <a:avLst/>
          </a:prstGeom>
          <a:noFill/>
          <a:ln>
            <a:noFill/>
          </a:ln>
        </p:spPr>
      </p:sp>
      <p:sp>
        <p:nvSpPr>
          <p:cNvPr id="124" name="Google Shape;124;p79"/>
          <p:cNvSpPr>
            <a:spLocks noGrp="1"/>
          </p:cNvSpPr>
          <p:nvPr>
            <p:ph type="pic" idx="13"/>
          </p:nvPr>
        </p:nvSpPr>
        <p:spPr>
          <a:xfrm>
            <a:off x="10740393" y="1522768"/>
            <a:ext cx="900000" cy="900000"/>
          </a:xfrm>
          <a:prstGeom prst="ellipse">
            <a:avLst/>
          </a:prstGeom>
          <a:noFill/>
          <a:ln>
            <a:noFill/>
          </a:ln>
        </p:spPr>
      </p:sp>
      <p:sp>
        <p:nvSpPr>
          <p:cNvPr id="125" name="Google Shape;125;p79"/>
          <p:cNvSpPr>
            <a:spLocks noGrp="1"/>
          </p:cNvSpPr>
          <p:nvPr>
            <p:ph type="pic" idx="14"/>
          </p:nvPr>
        </p:nvSpPr>
        <p:spPr>
          <a:xfrm>
            <a:off x="9011532" y="2963502"/>
            <a:ext cx="900000" cy="900000"/>
          </a:xfrm>
          <a:prstGeom prst="ellipse">
            <a:avLst/>
          </a:prstGeom>
          <a:noFill/>
          <a:ln>
            <a:noFill/>
          </a:ln>
        </p:spPr>
      </p:sp>
      <p:sp>
        <p:nvSpPr>
          <p:cNvPr id="126" name="Google Shape;126;p79"/>
          <p:cNvSpPr>
            <a:spLocks noGrp="1"/>
          </p:cNvSpPr>
          <p:nvPr>
            <p:ph type="pic" idx="15"/>
          </p:nvPr>
        </p:nvSpPr>
        <p:spPr>
          <a:xfrm>
            <a:off x="6748864" y="4477288"/>
            <a:ext cx="1008000" cy="1008000"/>
          </a:xfrm>
          <a:prstGeom prst="ellipse">
            <a:avLst/>
          </a:prstGeom>
          <a:noFill/>
          <a:ln>
            <a:noFill/>
          </a:ln>
        </p:spPr>
      </p:sp>
      <p:sp>
        <p:nvSpPr>
          <p:cNvPr id="127" name="Google Shape;127;p79"/>
          <p:cNvSpPr>
            <a:spLocks noGrp="1"/>
          </p:cNvSpPr>
          <p:nvPr>
            <p:ph type="pic" idx="16"/>
          </p:nvPr>
        </p:nvSpPr>
        <p:spPr>
          <a:xfrm>
            <a:off x="3101536" y="4438527"/>
            <a:ext cx="900000" cy="900000"/>
          </a:xfrm>
          <a:prstGeom prst="ellipse">
            <a:avLst/>
          </a:prstGeom>
          <a:noFill/>
          <a:ln>
            <a:noFill/>
          </a:ln>
        </p:spPr>
      </p:sp>
      <p:sp>
        <p:nvSpPr>
          <p:cNvPr id="128" name="Google Shape;128;p79"/>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29" name="Google Shape;129;p79"/>
          <p:cNvSpPr txBox="1"/>
          <p:nvPr/>
        </p:nvSpPr>
        <p:spPr>
          <a:xfrm>
            <a:off x="1189710" y="6379631"/>
            <a:ext cx="64935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Roboto Thin"/>
                <a:ea typeface="Roboto Thin"/>
                <a:cs typeface="Roboto Thin"/>
                <a:sym typeface="Roboto Thin"/>
              </a:rPr>
              <a:t>‹Nº›</a:t>
            </a:fld>
            <a:endParaRPr sz="1400" b="0" i="0" u="none" strike="noStrike" cap="none">
              <a:solidFill>
                <a:schemeClr val="dk1"/>
              </a:solidFill>
              <a:latin typeface="Roboto Thin"/>
              <a:ea typeface="Roboto Thin"/>
              <a:cs typeface="Roboto Thin"/>
              <a:sym typeface="Roboto Thin"/>
            </a:endParaRPr>
          </a:p>
        </p:txBody>
      </p:sp>
      <p:sp>
        <p:nvSpPr>
          <p:cNvPr id="130" name="Google Shape;130;p79"/>
          <p:cNvSpPr txBox="1"/>
          <p:nvPr/>
        </p:nvSpPr>
        <p:spPr>
          <a:xfrm>
            <a:off x="470455" y="6392883"/>
            <a:ext cx="753731"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Roboto Thin"/>
                <a:ea typeface="Roboto Thin"/>
                <a:cs typeface="Roboto Thin"/>
                <a:sym typeface="Roboto Thin"/>
              </a:rPr>
              <a:t>SLIDE  </a:t>
            </a:r>
            <a:endParaRPr sz="1400" b="1" i="0" u="none" strike="noStrike" cap="none">
              <a:solidFill>
                <a:schemeClr val="dk1"/>
              </a:solidFill>
              <a:latin typeface="Roboto Thin"/>
              <a:ea typeface="Roboto Thin"/>
              <a:cs typeface="Roboto Thin"/>
              <a:sym typeface="Roboto Thin"/>
            </a:endParaRPr>
          </a:p>
        </p:txBody>
      </p:sp>
      <p:cxnSp>
        <p:nvCxnSpPr>
          <p:cNvPr id="131" name="Google Shape;131;p79"/>
          <p:cNvCxnSpPr/>
          <p:nvPr/>
        </p:nvCxnSpPr>
        <p:spPr>
          <a:xfrm>
            <a:off x="1094726" y="6546086"/>
            <a:ext cx="116208" cy="686"/>
          </a:xfrm>
          <a:prstGeom prst="straightConnector1">
            <a:avLst/>
          </a:prstGeom>
          <a:noFill/>
          <a:ln w="57150" cap="flat" cmpd="sng">
            <a:solidFill>
              <a:schemeClr val="accent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
                                        <p:tgtEl>
                                          <p:spTgt spid="114"/>
                                        </p:tgtEl>
                                      </p:cBhvr>
                                    </p:animEffect>
                                  </p:childTnLst>
                                </p:cTn>
                              </p:par>
                              <p:par>
                                <p:cTn id="8" presetID="10" presetClass="entr" presetSubtype="0" fill="hold" nodeType="withEffect">
                                  <p:stCondLst>
                                    <p:cond delay="70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200"/>
                                        <p:tgtEl>
                                          <p:spTgt spid="115"/>
                                        </p:tgtEl>
                                      </p:cBhvr>
                                    </p:animEffect>
                                  </p:childTnLst>
                                </p:cTn>
                              </p:par>
                              <p:par>
                                <p:cTn id="11" presetID="10" presetClass="entr" presetSubtype="0" fill="hold" nodeType="withEffect">
                                  <p:stCondLst>
                                    <p:cond delay="90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200"/>
                                        <p:tgtEl>
                                          <p:spTgt spid="116"/>
                                        </p:tgtEl>
                                      </p:cBhvr>
                                    </p:animEffect>
                                  </p:childTnLst>
                                </p:cTn>
                              </p:par>
                              <p:par>
                                <p:cTn id="14" presetID="10" presetClass="entr" presetSubtype="0" fill="hold" nodeType="withEffect">
                                  <p:stCondLst>
                                    <p:cond delay="110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200"/>
                                        <p:tgtEl>
                                          <p:spTgt spid="117"/>
                                        </p:tgtEl>
                                      </p:cBhvr>
                                    </p:animEffect>
                                  </p:childTnLst>
                                </p:cTn>
                              </p:par>
                              <p:par>
                                <p:cTn id="17" presetID="10" presetClass="entr" presetSubtype="0" fill="hold" nodeType="withEffect">
                                  <p:stCondLst>
                                    <p:cond delay="130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200"/>
                                        <p:tgtEl>
                                          <p:spTgt spid="113"/>
                                        </p:tgtEl>
                                      </p:cBhvr>
                                    </p:animEffect>
                                  </p:childTnLst>
                                </p:cTn>
                              </p:par>
                              <p:par>
                                <p:cTn id="20" presetID="10" presetClass="entr" presetSubtype="0" fill="hold" nodeType="withEffect">
                                  <p:stCondLst>
                                    <p:cond delay="150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200"/>
                                        <p:tgtEl>
                                          <p:spTgt spid="112"/>
                                        </p:tgtEl>
                                      </p:cBhvr>
                                    </p:animEffect>
                                  </p:childTnLst>
                                </p:cTn>
                              </p:par>
                              <p:par>
                                <p:cTn id="23" presetID="10" presetClass="entr" presetSubtype="0" fill="hold" nodeType="withEffect">
                                  <p:stCondLst>
                                    <p:cond delay="170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200"/>
                                        <p:tgtEl>
                                          <p:spTgt spid="110"/>
                                        </p:tgtEl>
                                      </p:cBhvr>
                                    </p:animEffect>
                                  </p:childTnLst>
                                </p:cTn>
                              </p:par>
                              <p:par>
                                <p:cTn id="26" presetID="10" presetClass="entr" presetSubtype="0" fill="hold" nodeType="withEffect">
                                  <p:stCondLst>
                                    <p:cond delay="190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200"/>
                                        <p:tgtEl>
                                          <p:spTgt spid="109"/>
                                        </p:tgtEl>
                                      </p:cBhvr>
                                    </p:animEffect>
                                  </p:childTnLst>
                                </p:cTn>
                              </p:par>
                              <p:par>
                                <p:cTn id="29" presetID="10" presetClass="entr" presetSubtype="0" fill="hold" nodeType="withEffect">
                                  <p:stCondLst>
                                    <p:cond delay="210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200"/>
                                        <p:tgtEl>
                                          <p:spTgt spid="108"/>
                                        </p:tgtEl>
                                      </p:cBhvr>
                                    </p:animEffect>
                                  </p:childTnLst>
                                </p:cTn>
                              </p:par>
                              <p:par>
                                <p:cTn id="32" presetID="10" presetClass="entr" presetSubtype="0" fill="hold" nodeType="withEffect">
                                  <p:stCondLst>
                                    <p:cond delay="2300"/>
                                  </p:stCondLst>
                                  <p:childTnLst>
                                    <p:set>
                                      <p:cBhvr>
                                        <p:cTn id="33" dur="1" fill="hold">
                                          <p:stCondLst>
                                            <p:cond delay="0"/>
                                          </p:stCondLst>
                                        </p:cTn>
                                        <p:tgtEl>
                                          <p:spTgt spid="107"/>
                                        </p:tgtEl>
                                        <p:attrNameLst>
                                          <p:attrName>style.visibility</p:attrName>
                                        </p:attrNameLst>
                                      </p:cBhvr>
                                      <p:to>
                                        <p:strVal val="visible"/>
                                      </p:to>
                                    </p:set>
                                    <p:animEffect transition="in" filter="fade">
                                      <p:cBhvr>
                                        <p:cTn id="34" dur="200"/>
                                        <p:tgtEl>
                                          <p:spTgt spid="107"/>
                                        </p:tgtEl>
                                      </p:cBhvr>
                                    </p:animEffect>
                                  </p:childTnLst>
                                </p:cTn>
                              </p:par>
                              <p:par>
                                <p:cTn id="35" presetID="10" presetClass="entr" presetSubtype="0" fill="hold" nodeType="withEffect">
                                  <p:stCondLst>
                                    <p:cond delay="250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200"/>
                                        <p:tgtEl>
                                          <p:spTgt spid="111"/>
                                        </p:tgtEl>
                                      </p:cBhvr>
                                    </p:animEffect>
                                  </p:childTnLst>
                                </p:cTn>
                              </p:par>
                            </p:childTnLst>
                          </p:cTn>
                        </p:par>
                        <p:par>
                          <p:cTn id="38" fill="hold">
                            <p:stCondLst>
                              <p:cond delay="200"/>
                            </p:stCondLst>
                            <p:childTnLst>
                              <p:par>
                                <p:cTn id="39" presetID="10" presetClass="entr" presetSubtype="0" fill="hold" nodeType="after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fade">
                                      <p:cBhvr>
                                        <p:cTn id="4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Hierrarchy placeholder center">
  <p:cSld name="4_Hierrarchy placeholder center">
    <p:spTree>
      <p:nvGrpSpPr>
        <p:cNvPr id="1" name="Shape 132"/>
        <p:cNvGrpSpPr/>
        <p:nvPr/>
      </p:nvGrpSpPr>
      <p:grpSpPr>
        <a:xfrm>
          <a:off x="0" y="0"/>
          <a:ext cx="0" cy="0"/>
          <a:chOff x="0" y="0"/>
          <a:chExt cx="0" cy="0"/>
        </a:xfrm>
      </p:grpSpPr>
      <p:sp>
        <p:nvSpPr>
          <p:cNvPr id="133" name="Google Shape;133;p80"/>
          <p:cNvSpPr>
            <a:spLocks noGrp="1"/>
          </p:cNvSpPr>
          <p:nvPr>
            <p:ph type="pic" idx="2"/>
          </p:nvPr>
        </p:nvSpPr>
        <p:spPr>
          <a:xfrm>
            <a:off x="7284448" y="1547565"/>
            <a:ext cx="1116000" cy="1116000"/>
          </a:xfrm>
          <a:prstGeom prst="ellipse">
            <a:avLst/>
          </a:prstGeom>
          <a:noFill/>
          <a:ln>
            <a:noFill/>
          </a:ln>
        </p:spPr>
      </p:sp>
      <p:cxnSp>
        <p:nvCxnSpPr>
          <p:cNvPr id="134" name="Google Shape;134;p80"/>
          <p:cNvCxnSpPr/>
          <p:nvPr/>
        </p:nvCxnSpPr>
        <p:spPr>
          <a:xfrm>
            <a:off x="2351584" y="2109231"/>
            <a:ext cx="3070240" cy="1053035"/>
          </a:xfrm>
          <a:prstGeom prst="straightConnector1">
            <a:avLst/>
          </a:prstGeom>
          <a:noFill/>
          <a:ln w="9525" cap="flat" cmpd="sng">
            <a:solidFill>
              <a:srgbClr val="BFBFBF"/>
            </a:solidFill>
            <a:prstDash val="solid"/>
            <a:miter lim="800000"/>
            <a:headEnd type="none" w="sm" len="sm"/>
            <a:tailEnd type="none" w="sm" len="sm"/>
          </a:ln>
        </p:spPr>
      </p:cxnSp>
      <p:cxnSp>
        <p:nvCxnSpPr>
          <p:cNvPr id="135" name="Google Shape;135;p80"/>
          <p:cNvCxnSpPr/>
          <p:nvPr/>
        </p:nvCxnSpPr>
        <p:spPr>
          <a:xfrm>
            <a:off x="2945532" y="3138761"/>
            <a:ext cx="2364099" cy="234777"/>
          </a:xfrm>
          <a:prstGeom prst="straightConnector1">
            <a:avLst/>
          </a:prstGeom>
          <a:noFill/>
          <a:ln w="9525" cap="flat" cmpd="sng">
            <a:solidFill>
              <a:srgbClr val="BFBFBF"/>
            </a:solidFill>
            <a:prstDash val="solid"/>
            <a:miter lim="800000"/>
            <a:headEnd type="none" w="sm" len="sm"/>
            <a:tailEnd type="none" w="sm" len="sm"/>
          </a:ln>
        </p:spPr>
      </p:cxnSp>
      <p:cxnSp>
        <p:nvCxnSpPr>
          <p:cNvPr id="136" name="Google Shape;136;p80"/>
          <p:cNvCxnSpPr/>
          <p:nvPr/>
        </p:nvCxnSpPr>
        <p:spPr>
          <a:xfrm rot="10800000" flipH="1">
            <a:off x="1597633" y="3664460"/>
            <a:ext cx="3750228" cy="713161"/>
          </a:xfrm>
          <a:prstGeom prst="straightConnector1">
            <a:avLst/>
          </a:prstGeom>
          <a:noFill/>
          <a:ln w="9525" cap="flat" cmpd="sng">
            <a:solidFill>
              <a:srgbClr val="BFBFBF"/>
            </a:solidFill>
            <a:prstDash val="solid"/>
            <a:miter lim="800000"/>
            <a:headEnd type="none" w="sm" len="sm"/>
            <a:tailEnd type="none" w="sm" len="sm"/>
          </a:ln>
        </p:spPr>
      </p:cxnSp>
      <p:cxnSp>
        <p:nvCxnSpPr>
          <p:cNvPr id="137" name="Google Shape;137;p80"/>
          <p:cNvCxnSpPr/>
          <p:nvPr/>
        </p:nvCxnSpPr>
        <p:spPr>
          <a:xfrm rot="10800000" flipH="1">
            <a:off x="3886705" y="3874323"/>
            <a:ext cx="1567036" cy="804341"/>
          </a:xfrm>
          <a:prstGeom prst="straightConnector1">
            <a:avLst/>
          </a:prstGeom>
          <a:noFill/>
          <a:ln w="9525" cap="flat" cmpd="sng">
            <a:solidFill>
              <a:srgbClr val="BFBFBF"/>
            </a:solidFill>
            <a:prstDash val="solid"/>
            <a:miter lim="800000"/>
            <a:headEnd type="none" w="sm" len="sm"/>
            <a:tailEnd type="none" w="sm" len="sm"/>
          </a:ln>
        </p:spPr>
      </p:cxnSp>
      <p:cxnSp>
        <p:nvCxnSpPr>
          <p:cNvPr id="138" name="Google Shape;138;p80"/>
          <p:cNvCxnSpPr/>
          <p:nvPr/>
        </p:nvCxnSpPr>
        <p:spPr>
          <a:xfrm>
            <a:off x="4838486" y="2313100"/>
            <a:ext cx="689817" cy="581419"/>
          </a:xfrm>
          <a:prstGeom prst="straightConnector1">
            <a:avLst/>
          </a:prstGeom>
          <a:noFill/>
          <a:ln w="9525" cap="flat" cmpd="sng">
            <a:solidFill>
              <a:srgbClr val="BFBFBF"/>
            </a:solidFill>
            <a:prstDash val="solid"/>
            <a:miter lim="800000"/>
            <a:headEnd type="none" w="sm" len="sm"/>
            <a:tailEnd type="none" w="sm" len="sm"/>
          </a:ln>
        </p:spPr>
      </p:cxnSp>
      <p:cxnSp>
        <p:nvCxnSpPr>
          <p:cNvPr id="139" name="Google Shape;139;p80"/>
          <p:cNvCxnSpPr/>
          <p:nvPr/>
        </p:nvCxnSpPr>
        <p:spPr>
          <a:xfrm flipH="1">
            <a:off x="5259106" y="4095745"/>
            <a:ext cx="445749" cy="833447"/>
          </a:xfrm>
          <a:prstGeom prst="straightConnector1">
            <a:avLst/>
          </a:prstGeom>
          <a:noFill/>
          <a:ln w="9525" cap="flat" cmpd="sng">
            <a:solidFill>
              <a:srgbClr val="BFBFBF"/>
            </a:solidFill>
            <a:prstDash val="solid"/>
            <a:miter lim="800000"/>
            <a:headEnd type="none" w="sm" len="sm"/>
            <a:tailEnd type="none" w="sm" len="sm"/>
          </a:ln>
        </p:spPr>
      </p:cxnSp>
      <p:cxnSp>
        <p:nvCxnSpPr>
          <p:cNvPr id="140" name="Google Shape;140;p80"/>
          <p:cNvCxnSpPr/>
          <p:nvPr/>
        </p:nvCxnSpPr>
        <p:spPr>
          <a:xfrm>
            <a:off x="6491334" y="4084097"/>
            <a:ext cx="443527" cy="623225"/>
          </a:xfrm>
          <a:prstGeom prst="straightConnector1">
            <a:avLst/>
          </a:prstGeom>
          <a:noFill/>
          <a:ln w="9525" cap="flat" cmpd="sng">
            <a:solidFill>
              <a:srgbClr val="BFBFBF"/>
            </a:solidFill>
            <a:prstDash val="solid"/>
            <a:miter lim="800000"/>
            <a:headEnd type="none" w="sm" len="sm"/>
            <a:tailEnd type="none" w="sm" len="sm"/>
          </a:ln>
        </p:spPr>
      </p:cxnSp>
      <p:cxnSp>
        <p:nvCxnSpPr>
          <p:cNvPr id="141" name="Google Shape;141;p80"/>
          <p:cNvCxnSpPr/>
          <p:nvPr/>
        </p:nvCxnSpPr>
        <p:spPr>
          <a:xfrm rot="10800000" flipH="1">
            <a:off x="6722170" y="2444011"/>
            <a:ext cx="689693" cy="531408"/>
          </a:xfrm>
          <a:prstGeom prst="straightConnector1">
            <a:avLst/>
          </a:prstGeom>
          <a:noFill/>
          <a:ln w="9525" cap="flat" cmpd="sng">
            <a:solidFill>
              <a:srgbClr val="BFBFBF"/>
            </a:solidFill>
            <a:prstDash val="solid"/>
            <a:miter lim="800000"/>
            <a:headEnd type="none" w="sm" len="sm"/>
            <a:tailEnd type="none" w="sm" len="sm"/>
          </a:ln>
        </p:spPr>
      </p:cxnSp>
      <p:cxnSp>
        <p:nvCxnSpPr>
          <p:cNvPr id="142" name="Google Shape;142;p80"/>
          <p:cNvCxnSpPr/>
          <p:nvPr/>
        </p:nvCxnSpPr>
        <p:spPr>
          <a:xfrm rot="10800000" flipH="1">
            <a:off x="6825634" y="2140801"/>
            <a:ext cx="4113161" cy="1032048"/>
          </a:xfrm>
          <a:prstGeom prst="straightConnector1">
            <a:avLst/>
          </a:prstGeom>
          <a:noFill/>
          <a:ln w="9525" cap="flat" cmpd="sng">
            <a:solidFill>
              <a:srgbClr val="BFBFBF"/>
            </a:solidFill>
            <a:prstDash val="solid"/>
            <a:miter lim="800000"/>
            <a:headEnd type="none" w="sm" len="sm"/>
            <a:tailEnd type="none" w="sm" len="sm"/>
          </a:ln>
        </p:spPr>
      </p:cxnSp>
      <p:cxnSp>
        <p:nvCxnSpPr>
          <p:cNvPr id="143" name="Google Shape;143;p80"/>
          <p:cNvCxnSpPr/>
          <p:nvPr/>
        </p:nvCxnSpPr>
        <p:spPr>
          <a:xfrm rot="10800000" flipH="1">
            <a:off x="6882371" y="3413502"/>
            <a:ext cx="2184883" cy="12452"/>
          </a:xfrm>
          <a:prstGeom prst="straightConnector1">
            <a:avLst/>
          </a:prstGeom>
          <a:noFill/>
          <a:ln w="9525" cap="flat" cmpd="sng">
            <a:solidFill>
              <a:srgbClr val="BFBFBF"/>
            </a:solidFill>
            <a:prstDash val="solid"/>
            <a:miter lim="800000"/>
            <a:headEnd type="none" w="sm" len="sm"/>
            <a:tailEnd type="none" w="sm" len="sm"/>
          </a:ln>
        </p:spPr>
      </p:cxnSp>
      <p:cxnSp>
        <p:nvCxnSpPr>
          <p:cNvPr id="144" name="Google Shape;144;p80"/>
          <p:cNvCxnSpPr/>
          <p:nvPr/>
        </p:nvCxnSpPr>
        <p:spPr>
          <a:xfrm>
            <a:off x="6825634" y="3758923"/>
            <a:ext cx="2798759" cy="1103979"/>
          </a:xfrm>
          <a:prstGeom prst="straightConnector1">
            <a:avLst/>
          </a:prstGeom>
          <a:noFill/>
          <a:ln w="9525" cap="flat" cmpd="sng">
            <a:solidFill>
              <a:srgbClr val="BFBFBF"/>
            </a:solidFill>
            <a:prstDash val="solid"/>
            <a:miter lim="800000"/>
            <a:headEnd type="none" w="sm" len="sm"/>
            <a:tailEnd type="none" w="sm" len="sm"/>
          </a:ln>
        </p:spPr>
      </p:cxnSp>
      <p:sp>
        <p:nvSpPr>
          <p:cNvPr id="145" name="Google Shape;145;p80"/>
          <p:cNvSpPr>
            <a:spLocks noGrp="1"/>
          </p:cNvSpPr>
          <p:nvPr>
            <p:ph type="pic" idx="3"/>
          </p:nvPr>
        </p:nvSpPr>
        <p:spPr>
          <a:xfrm>
            <a:off x="1355363" y="1197100"/>
            <a:ext cx="1116000" cy="1116000"/>
          </a:xfrm>
          <a:prstGeom prst="ellipse">
            <a:avLst/>
          </a:prstGeom>
          <a:noFill/>
          <a:ln>
            <a:noFill/>
          </a:ln>
        </p:spPr>
      </p:sp>
      <p:sp>
        <p:nvSpPr>
          <p:cNvPr id="146" name="Google Shape;146;p80"/>
          <p:cNvSpPr>
            <a:spLocks noGrp="1"/>
          </p:cNvSpPr>
          <p:nvPr>
            <p:ph type="pic" idx="4"/>
          </p:nvPr>
        </p:nvSpPr>
        <p:spPr>
          <a:xfrm>
            <a:off x="9624393" y="4477288"/>
            <a:ext cx="1116000" cy="1116000"/>
          </a:xfrm>
          <a:prstGeom prst="ellipse">
            <a:avLst/>
          </a:prstGeom>
          <a:noFill/>
          <a:ln>
            <a:noFill/>
          </a:ln>
        </p:spPr>
      </p:sp>
      <p:sp>
        <p:nvSpPr>
          <p:cNvPr id="147" name="Google Shape;147;p80"/>
          <p:cNvSpPr>
            <a:spLocks noGrp="1"/>
          </p:cNvSpPr>
          <p:nvPr>
            <p:ph type="pic" idx="5"/>
          </p:nvPr>
        </p:nvSpPr>
        <p:spPr>
          <a:xfrm>
            <a:off x="4533956" y="4862902"/>
            <a:ext cx="1116000" cy="1116000"/>
          </a:xfrm>
          <a:prstGeom prst="ellipse">
            <a:avLst/>
          </a:prstGeom>
          <a:noFill/>
          <a:ln>
            <a:noFill/>
          </a:ln>
        </p:spPr>
      </p:sp>
      <p:sp>
        <p:nvSpPr>
          <p:cNvPr id="148" name="Google Shape;148;p80"/>
          <p:cNvSpPr>
            <a:spLocks noGrp="1"/>
          </p:cNvSpPr>
          <p:nvPr>
            <p:ph type="pic" idx="6"/>
          </p:nvPr>
        </p:nvSpPr>
        <p:spPr>
          <a:xfrm>
            <a:off x="589633" y="3843104"/>
            <a:ext cx="1008000" cy="1008000"/>
          </a:xfrm>
          <a:prstGeom prst="ellipse">
            <a:avLst/>
          </a:prstGeom>
          <a:noFill/>
          <a:ln>
            <a:noFill/>
          </a:ln>
        </p:spPr>
      </p:sp>
      <p:sp>
        <p:nvSpPr>
          <p:cNvPr id="149" name="Google Shape;149;p80"/>
          <p:cNvSpPr>
            <a:spLocks noGrp="1"/>
          </p:cNvSpPr>
          <p:nvPr>
            <p:ph type="pic" idx="7"/>
          </p:nvPr>
        </p:nvSpPr>
        <p:spPr>
          <a:xfrm>
            <a:off x="2075862" y="2635748"/>
            <a:ext cx="900000" cy="900000"/>
          </a:xfrm>
          <a:prstGeom prst="ellipse">
            <a:avLst/>
          </a:prstGeom>
          <a:noFill/>
          <a:ln>
            <a:noFill/>
          </a:ln>
        </p:spPr>
      </p:sp>
      <p:sp>
        <p:nvSpPr>
          <p:cNvPr id="150" name="Google Shape;150;p80"/>
          <p:cNvSpPr>
            <a:spLocks noGrp="1"/>
          </p:cNvSpPr>
          <p:nvPr>
            <p:ph type="pic" idx="8"/>
          </p:nvPr>
        </p:nvSpPr>
        <p:spPr>
          <a:xfrm>
            <a:off x="4017775" y="1625945"/>
            <a:ext cx="900000" cy="900000"/>
          </a:xfrm>
          <a:prstGeom prst="ellipse">
            <a:avLst/>
          </a:prstGeom>
          <a:noFill/>
          <a:ln>
            <a:noFill/>
          </a:ln>
        </p:spPr>
      </p:sp>
      <p:sp>
        <p:nvSpPr>
          <p:cNvPr id="151" name="Google Shape;151;p80"/>
          <p:cNvSpPr>
            <a:spLocks noGrp="1"/>
          </p:cNvSpPr>
          <p:nvPr>
            <p:ph type="pic" idx="9"/>
          </p:nvPr>
        </p:nvSpPr>
        <p:spPr>
          <a:xfrm>
            <a:off x="10740393" y="1522768"/>
            <a:ext cx="900000" cy="900000"/>
          </a:xfrm>
          <a:prstGeom prst="ellipse">
            <a:avLst/>
          </a:prstGeom>
          <a:noFill/>
          <a:ln>
            <a:noFill/>
          </a:ln>
        </p:spPr>
      </p:sp>
      <p:sp>
        <p:nvSpPr>
          <p:cNvPr id="152" name="Google Shape;152;p80"/>
          <p:cNvSpPr>
            <a:spLocks noGrp="1"/>
          </p:cNvSpPr>
          <p:nvPr>
            <p:ph type="pic" idx="13"/>
          </p:nvPr>
        </p:nvSpPr>
        <p:spPr>
          <a:xfrm>
            <a:off x="9011532" y="2963502"/>
            <a:ext cx="900000" cy="900000"/>
          </a:xfrm>
          <a:prstGeom prst="ellipse">
            <a:avLst/>
          </a:prstGeom>
          <a:noFill/>
          <a:ln>
            <a:noFill/>
          </a:ln>
        </p:spPr>
      </p:sp>
      <p:sp>
        <p:nvSpPr>
          <p:cNvPr id="153" name="Google Shape;153;p80"/>
          <p:cNvSpPr>
            <a:spLocks noGrp="1"/>
          </p:cNvSpPr>
          <p:nvPr>
            <p:ph type="pic" idx="14"/>
          </p:nvPr>
        </p:nvSpPr>
        <p:spPr>
          <a:xfrm>
            <a:off x="6748864" y="4477288"/>
            <a:ext cx="1008000" cy="1008000"/>
          </a:xfrm>
          <a:prstGeom prst="ellipse">
            <a:avLst/>
          </a:prstGeom>
          <a:noFill/>
          <a:ln>
            <a:noFill/>
          </a:ln>
        </p:spPr>
      </p:sp>
      <p:sp>
        <p:nvSpPr>
          <p:cNvPr id="154" name="Google Shape;154;p80"/>
          <p:cNvSpPr>
            <a:spLocks noGrp="1"/>
          </p:cNvSpPr>
          <p:nvPr>
            <p:ph type="pic" idx="15"/>
          </p:nvPr>
        </p:nvSpPr>
        <p:spPr>
          <a:xfrm>
            <a:off x="3101536" y="4438527"/>
            <a:ext cx="900000" cy="900000"/>
          </a:xfrm>
          <a:prstGeom prst="ellipse">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200"/>
                                        <p:tgtEl>
                                          <p:spTgt spid="141"/>
                                        </p:tgtEl>
                                      </p:cBhvr>
                                    </p:animEffect>
                                  </p:childTnLst>
                                </p:cTn>
                              </p:par>
                              <p:par>
                                <p:cTn id="8" presetID="10" presetClass="entr" presetSubtype="0" fill="hold" nodeType="withEffect">
                                  <p:stCondLst>
                                    <p:cond delay="70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200"/>
                                        <p:tgtEl>
                                          <p:spTgt spid="142"/>
                                        </p:tgtEl>
                                      </p:cBhvr>
                                    </p:animEffect>
                                  </p:childTnLst>
                                </p:cTn>
                              </p:par>
                              <p:par>
                                <p:cTn id="11" presetID="10" presetClass="entr" presetSubtype="0" fill="hold" nodeType="withEffect">
                                  <p:stCondLst>
                                    <p:cond delay="90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200"/>
                                        <p:tgtEl>
                                          <p:spTgt spid="143"/>
                                        </p:tgtEl>
                                      </p:cBhvr>
                                    </p:animEffect>
                                  </p:childTnLst>
                                </p:cTn>
                              </p:par>
                              <p:par>
                                <p:cTn id="14" presetID="10" presetClass="entr" presetSubtype="0" fill="hold" nodeType="withEffect">
                                  <p:stCondLst>
                                    <p:cond delay="110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00"/>
                                        <p:tgtEl>
                                          <p:spTgt spid="144"/>
                                        </p:tgtEl>
                                      </p:cBhvr>
                                    </p:animEffect>
                                  </p:childTnLst>
                                </p:cTn>
                              </p:par>
                              <p:par>
                                <p:cTn id="17" presetID="10" presetClass="entr" presetSubtype="0" fill="hold" nodeType="withEffect">
                                  <p:stCondLst>
                                    <p:cond delay="1300"/>
                                  </p:stCondLst>
                                  <p:childTnLst>
                                    <p:set>
                                      <p:cBhvr>
                                        <p:cTn id="18" dur="1" fill="hold">
                                          <p:stCondLst>
                                            <p:cond delay="0"/>
                                          </p:stCondLst>
                                        </p:cTn>
                                        <p:tgtEl>
                                          <p:spTgt spid="140"/>
                                        </p:tgtEl>
                                        <p:attrNameLst>
                                          <p:attrName>style.visibility</p:attrName>
                                        </p:attrNameLst>
                                      </p:cBhvr>
                                      <p:to>
                                        <p:strVal val="visible"/>
                                      </p:to>
                                    </p:set>
                                    <p:animEffect transition="in" filter="fade">
                                      <p:cBhvr>
                                        <p:cTn id="19" dur="200"/>
                                        <p:tgtEl>
                                          <p:spTgt spid="140"/>
                                        </p:tgtEl>
                                      </p:cBhvr>
                                    </p:animEffect>
                                  </p:childTnLst>
                                </p:cTn>
                              </p:par>
                              <p:par>
                                <p:cTn id="20" presetID="10" presetClass="entr" presetSubtype="0" fill="hold" nodeType="withEffect">
                                  <p:stCondLst>
                                    <p:cond delay="150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200"/>
                                        <p:tgtEl>
                                          <p:spTgt spid="139"/>
                                        </p:tgtEl>
                                      </p:cBhvr>
                                    </p:animEffect>
                                  </p:childTnLst>
                                </p:cTn>
                              </p:par>
                              <p:par>
                                <p:cTn id="23" presetID="10" presetClass="entr" presetSubtype="0" fill="hold" nodeType="withEffect">
                                  <p:stCondLst>
                                    <p:cond delay="1700"/>
                                  </p:stCondLst>
                                  <p:childTnLst>
                                    <p:set>
                                      <p:cBhvr>
                                        <p:cTn id="24" dur="1" fill="hold">
                                          <p:stCondLst>
                                            <p:cond delay="0"/>
                                          </p:stCondLst>
                                        </p:cTn>
                                        <p:tgtEl>
                                          <p:spTgt spid="137"/>
                                        </p:tgtEl>
                                        <p:attrNameLst>
                                          <p:attrName>style.visibility</p:attrName>
                                        </p:attrNameLst>
                                      </p:cBhvr>
                                      <p:to>
                                        <p:strVal val="visible"/>
                                      </p:to>
                                    </p:set>
                                    <p:animEffect transition="in" filter="fade">
                                      <p:cBhvr>
                                        <p:cTn id="25" dur="200"/>
                                        <p:tgtEl>
                                          <p:spTgt spid="137"/>
                                        </p:tgtEl>
                                      </p:cBhvr>
                                    </p:animEffect>
                                  </p:childTnLst>
                                </p:cTn>
                              </p:par>
                              <p:par>
                                <p:cTn id="26" presetID="10" presetClass="entr" presetSubtype="0" fill="hold" nodeType="withEffect">
                                  <p:stCondLst>
                                    <p:cond delay="1900"/>
                                  </p:stCondLst>
                                  <p:childTnLst>
                                    <p:set>
                                      <p:cBhvr>
                                        <p:cTn id="27" dur="1" fill="hold">
                                          <p:stCondLst>
                                            <p:cond delay="0"/>
                                          </p:stCondLst>
                                        </p:cTn>
                                        <p:tgtEl>
                                          <p:spTgt spid="136"/>
                                        </p:tgtEl>
                                        <p:attrNameLst>
                                          <p:attrName>style.visibility</p:attrName>
                                        </p:attrNameLst>
                                      </p:cBhvr>
                                      <p:to>
                                        <p:strVal val="visible"/>
                                      </p:to>
                                    </p:set>
                                    <p:animEffect transition="in" filter="fade">
                                      <p:cBhvr>
                                        <p:cTn id="28" dur="200"/>
                                        <p:tgtEl>
                                          <p:spTgt spid="136"/>
                                        </p:tgtEl>
                                      </p:cBhvr>
                                    </p:animEffect>
                                  </p:childTnLst>
                                </p:cTn>
                              </p:par>
                              <p:par>
                                <p:cTn id="29" presetID="10" presetClass="entr" presetSubtype="0" fill="hold" nodeType="withEffect">
                                  <p:stCondLst>
                                    <p:cond delay="210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200"/>
                                        <p:tgtEl>
                                          <p:spTgt spid="135"/>
                                        </p:tgtEl>
                                      </p:cBhvr>
                                    </p:animEffect>
                                  </p:childTnLst>
                                </p:cTn>
                              </p:par>
                              <p:par>
                                <p:cTn id="32" presetID="10" presetClass="entr" presetSubtype="0" fill="hold" nodeType="withEffect">
                                  <p:stCondLst>
                                    <p:cond delay="230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200"/>
                                        <p:tgtEl>
                                          <p:spTgt spid="134"/>
                                        </p:tgtEl>
                                      </p:cBhvr>
                                    </p:animEffect>
                                  </p:childTnLst>
                                </p:cTn>
                              </p:par>
                              <p:par>
                                <p:cTn id="35" presetID="10" presetClass="entr" presetSubtype="0" fill="hold" nodeType="withEffect">
                                  <p:stCondLst>
                                    <p:cond delay="2500"/>
                                  </p:stCondLst>
                                  <p:childTnLst>
                                    <p:set>
                                      <p:cBhvr>
                                        <p:cTn id="36" dur="1" fill="hold">
                                          <p:stCondLst>
                                            <p:cond delay="0"/>
                                          </p:stCondLst>
                                        </p:cTn>
                                        <p:tgtEl>
                                          <p:spTgt spid="138"/>
                                        </p:tgtEl>
                                        <p:attrNameLst>
                                          <p:attrName>style.visibility</p:attrName>
                                        </p:attrNameLst>
                                      </p:cBhvr>
                                      <p:to>
                                        <p:strVal val="visible"/>
                                      </p:to>
                                    </p:set>
                                    <p:animEffect transition="in" filter="fade">
                                      <p:cBhvr>
                                        <p:cTn id="37" dur="2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Hierrarchy placeholder 2">
  <p:cSld name="4_Hierrarchy placeholder 2">
    <p:spTree>
      <p:nvGrpSpPr>
        <p:cNvPr id="1" name="Shape 155"/>
        <p:cNvGrpSpPr/>
        <p:nvPr/>
      </p:nvGrpSpPr>
      <p:grpSpPr>
        <a:xfrm>
          <a:off x="0" y="0"/>
          <a:ext cx="0" cy="0"/>
          <a:chOff x="0" y="0"/>
          <a:chExt cx="0" cy="0"/>
        </a:xfrm>
      </p:grpSpPr>
      <p:cxnSp>
        <p:nvCxnSpPr>
          <p:cNvPr id="156" name="Google Shape;156;p81"/>
          <p:cNvCxnSpPr/>
          <p:nvPr/>
        </p:nvCxnSpPr>
        <p:spPr>
          <a:xfrm rot="10800000" flipH="1">
            <a:off x="1528789" y="3809602"/>
            <a:ext cx="411255" cy="237864"/>
          </a:xfrm>
          <a:prstGeom prst="straightConnector1">
            <a:avLst/>
          </a:prstGeom>
          <a:noFill/>
          <a:ln w="9525" cap="flat" cmpd="sng">
            <a:solidFill>
              <a:srgbClr val="BFBFBF"/>
            </a:solidFill>
            <a:prstDash val="solid"/>
            <a:miter lim="800000"/>
            <a:headEnd type="none" w="sm" len="sm"/>
            <a:tailEnd type="none" w="sm" len="sm"/>
          </a:ln>
        </p:spPr>
      </p:cxnSp>
      <p:cxnSp>
        <p:nvCxnSpPr>
          <p:cNvPr id="157" name="Google Shape;157;p81"/>
          <p:cNvCxnSpPr/>
          <p:nvPr/>
        </p:nvCxnSpPr>
        <p:spPr>
          <a:xfrm>
            <a:off x="1528789" y="2620246"/>
            <a:ext cx="411255" cy="237864"/>
          </a:xfrm>
          <a:prstGeom prst="straightConnector1">
            <a:avLst/>
          </a:prstGeom>
          <a:noFill/>
          <a:ln w="9525" cap="flat" cmpd="sng">
            <a:solidFill>
              <a:srgbClr val="BFBFBF"/>
            </a:solidFill>
            <a:prstDash val="solid"/>
            <a:miter lim="800000"/>
            <a:headEnd type="none" w="sm" len="sm"/>
            <a:tailEnd type="none" w="sm" len="sm"/>
          </a:ln>
        </p:spPr>
      </p:cxnSp>
      <p:cxnSp>
        <p:nvCxnSpPr>
          <p:cNvPr id="158" name="Google Shape;158;p81"/>
          <p:cNvCxnSpPr/>
          <p:nvPr/>
        </p:nvCxnSpPr>
        <p:spPr>
          <a:xfrm rot="10800000">
            <a:off x="3497151" y="3809602"/>
            <a:ext cx="411255" cy="237864"/>
          </a:xfrm>
          <a:prstGeom prst="straightConnector1">
            <a:avLst/>
          </a:prstGeom>
          <a:noFill/>
          <a:ln w="9525" cap="flat" cmpd="sng">
            <a:solidFill>
              <a:srgbClr val="BFBFBF"/>
            </a:solidFill>
            <a:prstDash val="solid"/>
            <a:miter lim="800000"/>
            <a:headEnd type="none" w="sm" len="sm"/>
            <a:tailEnd type="none" w="sm" len="sm"/>
          </a:ln>
        </p:spPr>
      </p:cxnSp>
      <p:cxnSp>
        <p:nvCxnSpPr>
          <p:cNvPr id="159" name="Google Shape;159;p81"/>
          <p:cNvCxnSpPr/>
          <p:nvPr/>
        </p:nvCxnSpPr>
        <p:spPr>
          <a:xfrm flipH="1">
            <a:off x="3487814" y="2620246"/>
            <a:ext cx="411255" cy="237864"/>
          </a:xfrm>
          <a:prstGeom prst="straightConnector1">
            <a:avLst/>
          </a:prstGeom>
          <a:noFill/>
          <a:ln w="9525" cap="flat" cmpd="sng">
            <a:solidFill>
              <a:srgbClr val="BFBFBF"/>
            </a:solidFill>
            <a:prstDash val="solid"/>
            <a:miter lim="800000"/>
            <a:headEnd type="none" w="sm" len="sm"/>
            <a:tailEnd type="none" w="sm" len="sm"/>
          </a:ln>
        </p:spPr>
      </p:cxnSp>
      <p:cxnSp>
        <p:nvCxnSpPr>
          <p:cNvPr id="160" name="Google Shape;160;p81"/>
          <p:cNvCxnSpPr/>
          <p:nvPr/>
        </p:nvCxnSpPr>
        <p:spPr>
          <a:xfrm rot="10800000">
            <a:off x="2766937" y="4211546"/>
            <a:ext cx="0" cy="333316"/>
          </a:xfrm>
          <a:prstGeom prst="straightConnector1">
            <a:avLst/>
          </a:prstGeom>
          <a:noFill/>
          <a:ln w="9525" cap="flat" cmpd="sng">
            <a:solidFill>
              <a:srgbClr val="BFBFBF"/>
            </a:solidFill>
            <a:prstDash val="solid"/>
            <a:miter lim="800000"/>
            <a:headEnd type="none" w="sm" len="sm"/>
            <a:tailEnd type="none" w="sm" len="sm"/>
          </a:ln>
        </p:spPr>
      </p:cxnSp>
      <p:cxnSp>
        <p:nvCxnSpPr>
          <p:cNvPr id="161" name="Google Shape;161;p81"/>
          <p:cNvCxnSpPr/>
          <p:nvPr/>
        </p:nvCxnSpPr>
        <p:spPr>
          <a:xfrm>
            <a:off x="2756452" y="2074450"/>
            <a:ext cx="0" cy="333316"/>
          </a:xfrm>
          <a:prstGeom prst="straightConnector1">
            <a:avLst/>
          </a:prstGeom>
          <a:noFill/>
          <a:ln w="9525" cap="flat" cmpd="sng">
            <a:solidFill>
              <a:srgbClr val="BFBFBF"/>
            </a:solidFill>
            <a:prstDash val="solid"/>
            <a:miter lim="800000"/>
            <a:headEnd type="none" w="sm" len="sm"/>
            <a:tailEnd type="none" w="sm" len="sm"/>
          </a:ln>
        </p:spPr>
      </p:cxnSp>
      <p:sp>
        <p:nvSpPr>
          <p:cNvPr id="162" name="Google Shape;162;p81"/>
          <p:cNvSpPr>
            <a:spLocks noGrp="1"/>
          </p:cNvSpPr>
          <p:nvPr>
            <p:ph type="pic" idx="2"/>
          </p:nvPr>
        </p:nvSpPr>
        <p:spPr>
          <a:xfrm>
            <a:off x="3854223" y="1931262"/>
            <a:ext cx="900000" cy="900000"/>
          </a:xfrm>
          <a:prstGeom prst="ellipse">
            <a:avLst/>
          </a:prstGeom>
          <a:noFill/>
          <a:ln>
            <a:noFill/>
          </a:ln>
        </p:spPr>
      </p:sp>
      <p:sp>
        <p:nvSpPr>
          <p:cNvPr id="163" name="Google Shape;163;p81"/>
          <p:cNvSpPr>
            <a:spLocks noGrp="1"/>
          </p:cNvSpPr>
          <p:nvPr>
            <p:ph type="pic" idx="3"/>
          </p:nvPr>
        </p:nvSpPr>
        <p:spPr>
          <a:xfrm>
            <a:off x="639711" y="1983856"/>
            <a:ext cx="900000" cy="900000"/>
          </a:xfrm>
          <a:prstGeom prst="ellipse">
            <a:avLst/>
          </a:prstGeom>
          <a:noFill/>
          <a:ln>
            <a:noFill/>
          </a:ln>
        </p:spPr>
      </p:sp>
      <p:sp>
        <p:nvSpPr>
          <p:cNvPr id="164" name="Google Shape;164;p81"/>
          <p:cNvSpPr>
            <a:spLocks noGrp="1"/>
          </p:cNvSpPr>
          <p:nvPr>
            <p:ph type="pic" idx="4"/>
          </p:nvPr>
        </p:nvSpPr>
        <p:spPr>
          <a:xfrm>
            <a:off x="688338" y="3809602"/>
            <a:ext cx="900000" cy="900000"/>
          </a:xfrm>
          <a:prstGeom prst="ellipse">
            <a:avLst/>
          </a:prstGeom>
          <a:noFill/>
          <a:ln>
            <a:noFill/>
          </a:ln>
        </p:spPr>
      </p:sp>
      <p:sp>
        <p:nvSpPr>
          <p:cNvPr id="165" name="Google Shape;165;p81"/>
          <p:cNvSpPr>
            <a:spLocks noGrp="1"/>
          </p:cNvSpPr>
          <p:nvPr>
            <p:ph type="pic" idx="5"/>
          </p:nvPr>
        </p:nvSpPr>
        <p:spPr>
          <a:xfrm>
            <a:off x="2316937" y="4517001"/>
            <a:ext cx="900000" cy="900000"/>
          </a:xfrm>
          <a:prstGeom prst="ellipse">
            <a:avLst/>
          </a:prstGeom>
          <a:noFill/>
          <a:ln>
            <a:noFill/>
          </a:ln>
        </p:spPr>
      </p:sp>
      <p:sp>
        <p:nvSpPr>
          <p:cNvPr id="166" name="Google Shape;166;p81"/>
          <p:cNvSpPr>
            <a:spLocks noGrp="1"/>
          </p:cNvSpPr>
          <p:nvPr>
            <p:ph type="pic" idx="6"/>
          </p:nvPr>
        </p:nvSpPr>
        <p:spPr>
          <a:xfrm>
            <a:off x="3839520" y="3828853"/>
            <a:ext cx="900000" cy="900000"/>
          </a:xfrm>
          <a:prstGeom prst="ellipse">
            <a:avLst/>
          </a:prstGeom>
          <a:noFill/>
          <a:ln>
            <a:noFill/>
          </a:ln>
        </p:spPr>
      </p:sp>
      <p:cxnSp>
        <p:nvCxnSpPr>
          <p:cNvPr id="167" name="Google Shape;167;p81"/>
          <p:cNvCxnSpPr/>
          <p:nvPr/>
        </p:nvCxnSpPr>
        <p:spPr>
          <a:xfrm flipH="1">
            <a:off x="4659710" y="1864924"/>
            <a:ext cx="411255" cy="237864"/>
          </a:xfrm>
          <a:prstGeom prst="straightConnector1">
            <a:avLst/>
          </a:prstGeom>
          <a:noFill/>
          <a:ln w="9525" cap="flat" cmpd="sng">
            <a:solidFill>
              <a:srgbClr val="BFBFBF"/>
            </a:solidFill>
            <a:prstDash val="solid"/>
            <a:miter lim="800000"/>
            <a:headEnd type="none" w="sm" len="sm"/>
            <a:tailEnd type="none" w="sm" len="sm"/>
          </a:ln>
        </p:spPr>
      </p:cxnSp>
      <p:sp>
        <p:nvSpPr>
          <p:cNvPr id="168" name="Google Shape;168;p81"/>
          <p:cNvSpPr>
            <a:spLocks noGrp="1"/>
          </p:cNvSpPr>
          <p:nvPr>
            <p:ph type="pic" idx="7"/>
          </p:nvPr>
        </p:nvSpPr>
        <p:spPr>
          <a:xfrm>
            <a:off x="4994517" y="1202788"/>
            <a:ext cx="900000" cy="900000"/>
          </a:xfrm>
          <a:prstGeom prst="ellipse">
            <a:avLst/>
          </a:prstGeom>
          <a:noFill/>
          <a:ln>
            <a:noFill/>
          </a:ln>
        </p:spPr>
      </p:sp>
      <p:cxnSp>
        <p:nvCxnSpPr>
          <p:cNvPr id="169" name="Google Shape;169;p81"/>
          <p:cNvCxnSpPr/>
          <p:nvPr/>
        </p:nvCxnSpPr>
        <p:spPr>
          <a:xfrm rot="10800000">
            <a:off x="4706644" y="2631128"/>
            <a:ext cx="411255" cy="237864"/>
          </a:xfrm>
          <a:prstGeom prst="straightConnector1">
            <a:avLst/>
          </a:prstGeom>
          <a:noFill/>
          <a:ln w="9525" cap="flat" cmpd="sng">
            <a:solidFill>
              <a:srgbClr val="BFBFBF"/>
            </a:solidFill>
            <a:prstDash val="solid"/>
            <a:miter lim="800000"/>
            <a:headEnd type="none" w="sm" len="sm"/>
            <a:tailEnd type="none" w="sm" len="sm"/>
          </a:ln>
        </p:spPr>
      </p:cxnSp>
      <p:sp>
        <p:nvSpPr>
          <p:cNvPr id="170" name="Google Shape;170;p81"/>
          <p:cNvSpPr>
            <a:spLocks noGrp="1"/>
          </p:cNvSpPr>
          <p:nvPr>
            <p:ph type="pic" idx="8"/>
          </p:nvPr>
        </p:nvSpPr>
        <p:spPr>
          <a:xfrm>
            <a:off x="5049013" y="2650379"/>
            <a:ext cx="900000" cy="900000"/>
          </a:xfrm>
          <a:prstGeom prst="ellipse">
            <a:avLst/>
          </a:prstGeom>
          <a:noFill/>
          <a:ln>
            <a:noFill/>
          </a:ln>
        </p:spPr>
      </p:sp>
      <p:sp>
        <p:nvSpPr>
          <p:cNvPr id="171" name="Google Shape;171;p81"/>
          <p:cNvSpPr>
            <a:spLocks noGrp="1"/>
          </p:cNvSpPr>
          <p:nvPr>
            <p:ph type="pic" idx="9"/>
          </p:nvPr>
        </p:nvSpPr>
        <p:spPr>
          <a:xfrm>
            <a:off x="2316937" y="1224424"/>
            <a:ext cx="900000" cy="900000"/>
          </a:xfrm>
          <a:prstGeom prst="ellipse">
            <a:avLst/>
          </a:prstGeom>
          <a:noFill/>
          <a:ln>
            <a:noFill/>
          </a:ln>
        </p:spPr>
      </p:sp>
      <p:sp>
        <p:nvSpPr>
          <p:cNvPr id="172" name="Google Shape;172;p81"/>
          <p:cNvSpPr>
            <a:spLocks noGrp="1"/>
          </p:cNvSpPr>
          <p:nvPr>
            <p:ph type="pic" idx="13"/>
          </p:nvPr>
        </p:nvSpPr>
        <p:spPr>
          <a:xfrm>
            <a:off x="1813929" y="2411546"/>
            <a:ext cx="1800000" cy="1800000"/>
          </a:xfrm>
          <a:prstGeom prst="ellipse">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200"/>
                                        <p:tgtEl>
                                          <p:spTgt spid="161"/>
                                        </p:tgtEl>
                                      </p:cBhvr>
                                    </p:animEffect>
                                  </p:childTnLst>
                                </p:cTn>
                              </p:par>
                              <p:par>
                                <p:cTn id="8" presetID="10" presetClass="entr" presetSubtype="0" fill="hold" nodeType="withEffect">
                                  <p:stCondLst>
                                    <p:cond delay="20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200"/>
                                        <p:tgtEl>
                                          <p:spTgt spid="159"/>
                                        </p:tgtEl>
                                      </p:cBhvr>
                                    </p:animEffect>
                                  </p:childTnLst>
                                </p:cTn>
                              </p:par>
                              <p:par>
                                <p:cTn id="11" presetID="10" presetClass="entr" presetSubtype="0" fill="hold" nodeType="withEffect">
                                  <p:stCondLst>
                                    <p:cond delay="40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200"/>
                                        <p:tgtEl>
                                          <p:spTgt spid="158"/>
                                        </p:tgtEl>
                                      </p:cBhvr>
                                    </p:animEffect>
                                  </p:childTnLst>
                                </p:cTn>
                              </p:par>
                              <p:par>
                                <p:cTn id="14" presetID="10" presetClass="entr" presetSubtype="0" fill="hold" nodeType="withEffect">
                                  <p:stCondLst>
                                    <p:cond delay="60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200"/>
                                        <p:tgtEl>
                                          <p:spTgt spid="160"/>
                                        </p:tgtEl>
                                      </p:cBhvr>
                                    </p:animEffect>
                                  </p:childTnLst>
                                </p:cTn>
                              </p:par>
                              <p:par>
                                <p:cTn id="17" presetID="10" presetClass="entr" presetSubtype="0" fill="hold" nodeType="withEffect">
                                  <p:stCondLst>
                                    <p:cond delay="800"/>
                                  </p:stCondLst>
                                  <p:childTnLst>
                                    <p:set>
                                      <p:cBhvr>
                                        <p:cTn id="18" dur="1" fill="hold">
                                          <p:stCondLst>
                                            <p:cond delay="0"/>
                                          </p:stCondLst>
                                        </p:cTn>
                                        <p:tgtEl>
                                          <p:spTgt spid="156"/>
                                        </p:tgtEl>
                                        <p:attrNameLst>
                                          <p:attrName>style.visibility</p:attrName>
                                        </p:attrNameLst>
                                      </p:cBhvr>
                                      <p:to>
                                        <p:strVal val="visible"/>
                                      </p:to>
                                    </p:set>
                                    <p:animEffect transition="in" filter="fade">
                                      <p:cBhvr>
                                        <p:cTn id="19" dur="200"/>
                                        <p:tgtEl>
                                          <p:spTgt spid="156"/>
                                        </p:tgtEl>
                                      </p:cBhvr>
                                    </p:animEffect>
                                  </p:childTnLst>
                                </p:cTn>
                              </p:par>
                              <p:par>
                                <p:cTn id="20" presetID="10" presetClass="entr" presetSubtype="0" fill="hold" nodeType="withEffect">
                                  <p:stCondLst>
                                    <p:cond delay="1000"/>
                                  </p:stCondLst>
                                  <p:childTnLst>
                                    <p:set>
                                      <p:cBhvr>
                                        <p:cTn id="21" dur="1" fill="hold">
                                          <p:stCondLst>
                                            <p:cond delay="0"/>
                                          </p:stCondLst>
                                        </p:cTn>
                                        <p:tgtEl>
                                          <p:spTgt spid="157"/>
                                        </p:tgtEl>
                                        <p:attrNameLst>
                                          <p:attrName>style.visibility</p:attrName>
                                        </p:attrNameLst>
                                      </p:cBhvr>
                                      <p:to>
                                        <p:strVal val="visible"/>
                                      </p:to>
                                    </p:set>
                                    <p:animEffect transition="in" filter="fade">
                                      <p:cBhvr>
                                        <p:cTn id="22" dur="200"/>
                                        <p:tgtEl>
                                          <p:spTgt spid="157"/>
                                        </p:tgtEl>
                                      </p:cBhvr>
                                    </p:animEffect>
                                  </p:childTnLst>
                                </p:cTn>
                              </p:par>
                              <p:par>
                                <p:cTn id="23" presetID="10" presetClass="entr" presetSubtype="0" fill="hold" nodeType="withEffect">
                                  <p:stCondLst>
                                    <p:cond delay="200"/>
                                  </p:stCondLst>
                                  <p:childTnLst>
                                    <p:set>
                                      <p:cBhvr>
                                        <p:cTn id="24" dur="1" fill="hold">
                                          <p:stCondLst>
                                            <p:cond delay="0"/>
                                          </p:stCondLst>
                                        </p:cTn>
                                        <p:tgtEl>
                                          <p:spTgt spid="167"/>
                                        </p:tgtEl>
                                        <p:attrNameLst>
                                          <p:attrName>style.visibility</p:attrName>
                                        </p:attrNameLst>
                                      </p:cBhvr>
                                      <p:to>
                                        <p:strVal val="visible"/>
                                      </p:to>
                                    </p:set>
                                    <p:animEffect transition="in" filter="fade">
                                      <p:cBhvr>
                                        <p:cTn id="25" dur="200"/>
                                        <p:tgtEl>
                                          <p:spTgt spid="167"/>
                                        </p:tgtEl>
                                      </p:cBhvr>
                                    </p:animEffect>
                                  </p:childTnLst>
                                </p:cTn>
                              </p:par>
                              <p:par>
                                <p:cTn id="26" presetID="10" presetClass="entr" presetSubtype="0" fill="hold" nodeType="withEffect">
                                  <p:stCondLst>
                                    <p:cond delay="400"/>
                                  </p:stCondLst>
                                  <p:childTnLst>
                                    <p:set>
                                      <p:cBhvr>
                                        <p:cTn id="27" dur="1" fill="hold">
                                          <p:stCondLst>
                                            <p:cond delay="0"/>
                                          </p:stCondLst>
                                        </p:cTn>
                                        <p:tgtEl>
                                          <p:spTgt spid="169"/>
                                        </p:tgtEl>
                                        <p:attrNameLst>
                                          <p:attrName>style.visibility</p:attrName>
                                        </p:attrNameLst>
                                      </p:cBhvr>
                                      <p:to>
                                        <p:strVal val="visible"/>
                                      </p:to>
                                    </p:set>
                                    <p:animEffect transition="in" filter="fade">
                                      <p:cBhvr>
                                        <p:cTn id="28" dur="2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placeholder 12">
  <p:cSld name="5_placeholder 12">
    <p:spTree>
      <p:nvGrpSpPr>
        <p:cNvPr id="1" name="Shape 173"/>
        <p:cNvGrpSpPr/>
        <p:nvPr/>
      </p:nvGrpSpPr>
      <p:grpSpPr>
        <a:xfrm>
          <a:off x="0" y="0"/>
          <a:ext cx="0" cy="0"/>
          <a:chOff x="0" y="0"/>
          <a:chExt cx="0" cy="0"/>
        </a:xfrm>
      </p:grpSpPr>
      <p:sp>
        <p:nvSpPr>
          <p:cNvPr id="174" name="Google Shape;174;p82"/>
          <p:cNvSpPr>
            <a:spLocks noGrp="1"/>
          </p:cNvSpPr>
          <p:nvPr>
            <p:ph type="pic" idx="2"/>
          </p:nvPr>
        </p:nvSpPr>
        <p:spPr>
          <a:xfrm>
            <a:off x="4996071" y="2411757"/>
            <a:ext cx="2153478" cy="1709670"/>
          </a:xfrm>
          <a:prstGeom prst="rect">
            <a:avLst/>
          </a:prstGeom>
          <a:noFill/>
          <a:ln>
            <a:noFill/>
          </a:ln>
        </p:spPr>
      </p:sp>
      <p:sp>
        <p:nvSpPr>
          <p:cNvPr id="175" name="Google Shape;175;p82"/>
          <p:cNvSpPr>
            <a:spLocks noGrp="1"/>
          </p:cNvSpPr>
          <p:nvPr>
            <p:ph type="pic" idx="3"/>
          </p:nvPr>
        </p:nvSpPr>
        <p:spPr>
          <a:xfrm>
            <a:off x="7374833" y="2411757"/>
            <a:ext cx="2153478" cy="1709670"/>
          </a:xfrm>
          <a:prstGeom prst="rect">
            <a:avLst/>
          </a:prstGeom>
          <a:noFill/>
          <a:ln>
            <a:noFill/>
          </a:ln>
        </p:spPr>
      </p:sp>
      <p:sp>
        <p:nvSpPr>
          <p:cNvPr id="176" name="Google Shape;176;p82"/>
          <p:cNvSpPr>
            <a:spLocks noGrp="1"/>
          </p:cNvSpPr>
          <p:nvPr>
            <p:ph type="pic" idx="4"/>
          </p:nvPr>
        </p:nvSpPr>
        <p:spPr>
          <a:xfrm>
            <a:off x="9740348" y="2411757"/>
            <a:ext cx="2153478" cy="1709670"/>
          </a:xfrm>
          <a:prstGeom prst="rect">
            <a:avLst/>
          </a:prstGeom>
          <a:noFill/>
          <a:ln>
            <a:noFill/>
          </a:ln>
        </p:spPr>
      </p:sp>
      <p:sp>
        <p:nvSpPr>
          <p:cNvPr id="177" name="Google Shape;177;p82"/>
          <p:cNvSpPr txBox="1"/>
          <p:nvPr/>
        </p:nvSpPr>
        <p:spPr>
          <a:xfrm>
            <a:off x="1189710" y="6379631"/>
            <a:ext cx="64935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Roboto Thin"/>
                <a:ea typeface="Roboto Thin"/>
                <a:cs typeface="Roboto Thin"/>
                <a:sym typeface="Roboto Thin"/>
              </a:rPr>
              <a:t>‹Nº›</a:t>
            </a:fld>
            <a:endParaRPr sz="1400" b="0" i="0" u="none" strike="noStrike" cap="none">
              <a:solidFill>
                <a:schemeClr val="dk1"/>
              </a:solidFill>
              <a:latin typeface="Roboto Thin"/>
              <a:ea typeface="Roboto Thin"/>
              <a:cs typeface="Roboto Thin"/>
              <a:sym typeface="Roboto Thin"/>
            </a:endParaRPr>
          </a:p>
        </p:txBody>
      </p:sp>
      <p:sp>
        <p:nvSpPr>
          <p:cNvPr id="178" name="Google Shape;178;p82"/>
          <p:cNvSpPr txBox="1"/>
          <p:nvPr/>
        </p:nvSpPr>
        <p:spPr>
          <a:xfrm>
            <a:off x="470455" y="6392883"/>
            <a:ext cx="753731"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Roboto Thin"/>
                <a:ea typeface="Roboto Thin"/>
                <a:cs typeface="Roboto Thin"/>
                <a:sym typeface="Roboto Thin"/>
              </a:rPr>
              <a:t>SLIDE  </a:t>
            </a:r>
            <a:endParaRPr sz="1400" b="1" i="0" u="none" strike="noStrike" cap="none">
              <a:solidFill>
                <a:schemeClr val="dk1"/>
              </a:solidFill>
              <a:latin typeface="Roboto Thin"/>
              <a:ea typeface="Roboto Thin"/>
              <a:cs typeface="Roboto Thin"/>
              <a:sym typeface="Roboto Thin"/>
            </a:endParaRPr>
          </a:p>
        </p:txBody>
      </p:sp>
      <p:cxnSp>
        <p:nvCxnSpPr>
          <p:cNvPr id="179" name="Google Shape;179;p82"/>
          <p:cNvCxnSpPr/>
          <p:nvPr/>
        </p:nvCxnSpPr>
        <p:spPr>
          <a:xfrm>
            <a:off x="1094726" y="6546086"/>
            <a:ext cx="116208" cy="686"/>
          </a:xfrm>
          <a:prstGeom prst="straightConnector1">
            <a:avLst/>
          </a:prstGeom>
          <a:noFill/>
          <a:ln w="57150" cap="flat" cmpd="sng">
            <a:solidFill>
              <a:schemeClr val="accent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Placeholder 8">
  <p:cSld name="3_Placeholder 8">
    <p:spTree>
      <p:nvGrpSpPr>
        <p:cNvPr id="1" name="Shape 180"/>
        <p:cNvGrpSpPr/>
        <p:nvPr/>
      </p:nvGrpSpPr>
      <p:grpSpPr>
        <a:xfrm>
          <a:off x="0" y="0"/>
          <a:ext cx="0" cy="0"/>
          <a:chOff x="0" y="0"/>
          <a:chExt cx="0" cy="0"/>
        </a:xfrm>
      </p:grpSpPr>
      <p:sp>
        <p:nvSpPr>
          <p:cNvPr id="181" name="Google Shape;181;p83"/>
          <p:cNvSpPr>
            <a:spLocks noGrp="1"/>
          </p:cNvSpPr>
          <p:nvPr>
            <p:ph type="pic" idx="2"/>
          </p:nvPr>
        </p:nvSpPr>
        <p:spPr>
          <a:xfrm>
            <a:off x="547326" y="487482"/>
            <a:ext cx="2718399" cy="2947814"/>
          </a:xfrm>
          <a:prstGeom prst="rect">
            <a:avLst/>
          </a:prstGeom>
          <a:noFill/>
          <a:ln>
            <a:noFill/>
          </a:ln>
        </p:spPr>
      </p:sp>
      <p:sp>
        <p:nvSpPr>
          <p:cNvPr id="182" name="Google Shape;182;p83"/>
          <p:cNvSpPr>
            <a:spLocks noGrp="1"/>
          </p:cNvSpPr>
          <p:nvPr>
            <p:ph type="pic" idx="3"/>
          </p:nvPr>
        </p:nvSpPr>
        <p:spPr>
          <a:xfrm>
            <a:off x="3265725" y="487482"/>
            <a:ext cx="2843168" cy="2947814"/>
          </a:xfrm>
          <a:prstGeom prst="rect">
            <a:avLst/>
          </a:prstGeom>
          <a:noFill/>
          <a:ln>
            <a:noFill/>
          </a:ln>
        </p:spPr>
      </p:sp>
      <p:sp>
        <p:nvSpPr>
          <p:cNvPr id="183" name="Google Shape;183;p83"/>
          <p:cNvSpPr>
            <a:spLocks noGrp="1"/>
          </p:cNvSpPr>
          <p:nvPr>
            <p:ph type="pic" idx="4"/>
          </p:nvPr>
        </p:nvSpPr>
        <p:spPr>
          <a:xfrm>
            <a:off x="6143781" y="487482"/>
            <a:ext cx="2683511" cy="2947814"/>
          </a:xfrm>
          <a:prstGeom prst="rect">
            <a:avLst/>
          </a:prstGeom>
          <a:noFill/>
          <a:ln>
            <a:noFill/>
          </a:ln>
        </p:spPr>
      </p:sp>
      <p:sp>
        <p:nvSpPr>
          <p:cNvPr id="184" name="Google Shape;184;p83"/>
          <p:cNvSpPr>
            <a:spLocks noGrp="1"/>
          </p:cNvSpPr>
          <p:nvPr>
            <p:ph type="pic" idx="5"/>
          </p:nvPr>
        </p:nvSpPr>
        <p:spPr>
          <a:xfrm>
            <a:off x="8862180" y="487482"/>
            <a:ext cx="2780876" cy="2947814"/>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Placeholder 9">
  <p:cSld name="4_Placeholder 9">
    <p:spTree>
      <p:nvGrpSpPr>
        <p:cNvPr id="1" name="Shape 185"/>
        <p:cNvGrpSpPr/>
        <p:nvPr/>
      </p:nvGrpSpPr>
      <p:grpSpPr>
        <a:xfrm>
          <a:off x="0" y="0"/>
          <a:ext cx="0" cy="0"/>
          <a:chOff x="0" y="0"/>
          <a:chExt cx="0" cy="0"/>
        </a:xfrm>
      </p:grpSpPr>
      <p:sp>
        <p:nvSpPr>
          <p:cNvPr id="186" name="Google Shape;186;p84"/>
          <p:cNvSpPr>
            <a:spLocks noGrp="1"/>
          </p:cNvSpPr>
          <p:nvPr>
            <p:ph type="pic" idx="2"/>
          </p:nvPr>
        </p:nvSpPr>
        <p:spPr>
          <a:xfrm>
            <a:off x="547326" y="487482"/>
            <a:ext cx="2718399" cy="2947814"/>
          </a:xfrm>
          <a:prstGeom prst="rect">
            <a:avLst/>
          </a:prstGeom>
          <a:noFill/>
          <a:ln>
            <a:noFill/>
          </a:ln>
        </p:spPr>
      </p:sp>
      <p:sp>
        <p:nvSpPr>
          <p:cNvPr id="187" name="Google Shape;187;p84"/>
          <p:cNvSpPr>
            <a:spLocks noGrp="1"/>
          </p:cNvSpPr>
          <p:nvPr>
            <p:ph type="pic" idx="3"/>
          </p:nvPr>
        </p:nvSpPr>
        <p:spPr>
          <a:xfrm>
            <a:off x="3265725" y="487482"/>
            <a:ext cx="2843168" cy="2947814"/>
          </a:xfrm>
          <a:prstGeom prst="rect">
            <a:avLst/>
          </a:prstGeom>
          <a:noFill/>
          <a:ln>
            <a:noFill/>
          </a:ln>
        </p:spPr>
      </p:sp>
      <p:sp>
        <p:nvSpPr>
          <p:cNvPr id="188" name="Google Shape;188;p84"/>
          <p:cNvSpPr>
            <a:spLocks noGrp="1"/>
          </p:cNvSpPr>
          <p:nvPr>
            <p:ph type="pic" idx="4"/>
          </p:nvPr>
        </p:nvSpPr>
        <p:spPr>
          <a:xfrm>
            <a:off x="6143781" y="487482"/>
            <a:ext cx="2683511" cy="2947814"/>
          </a:xfrm>
          <a:prstGeom prst="rect">
            <a:avLst/>
          </a:prstGeom>
          <a:noFill/>
          <a:ln>
            <a:noFill/>
          </a:ln>
        </p:spPr>
      </p:sp>
      <p:sp>
        <p:nvSpPr>
          <p:cNvPr id="189" name="Google Shape;189;p84"/>
          <p:cNvSpPr>
            <a:spLocks noGrp="1"/>
          </p:cNvSpPr>
          <p:nvPr>
            <p:ph type="pic" idx="5"/>
          </p:nvPr>
        </p:nvSpPr>
        <p:spPr>
          <a:xfrm>
            <a:off x="8862180" y="487482"/>
            <a:ext cx="2780876" cy="2947814"/>
          </a:xfrm>
          <a:prstGeom prst="rect">
            <a:avLst/>
          </a:prstGeom>
          <a:noFill/>
          <a:ln>
            <a:noFill/>
          </a:ln>
        </p:spPr>
      </p:sp>
      <p:sp>
        <p:nvSpPr>
          <p:cNvPr id="190" name="Google Shape;190;p84"/>
          <p:cNvSpPr>
            <a:spLocks noGrp="1"/>
          </p:cNvSpPr>
          <p:nvPr>
            <p:ph type="pic" idx="6"/>
          </p:nvPr>
        </p:nvSpPr>
        <p:spPr>
          <a:xfrm>
            <a:off x="547326" y="3431817"/>
            <a:ext cx="2718399" cy="2947814"/>
          </a:xfrm>
          <a:prstGeom prst="rect">
            <a:avLst/>
          </a:prstGeom>
          <a:noFill/>
          <a:ln>
            <a:noFill/>
          </a:ln>
        </p:spPr>
      </p:sp>
      <p:sp>
        <p:nvSpPr>
          <p:cNvPr id="191" name="Google Shape;191;p84"/>
          <p:cNvSpPr>
            <a:spLocks noGrp="1"/>
          </p:cNvSpPr>
          <p:nvPr>
            <p:ph type="pic" idx="7"/>
          </p:nvPr>
        </p:nvSpPr>
        <p:spPr>
          <a:xfrm>
            <a:off x="8862180" y="3431817"/>
            <a:ext cx="2780876" cy="2947814"/>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_Normal Center 4 images">
  <p:cSld name="7_Normal Center 4 images">
    <p:spTree>
      <p:nvGrpSpPr>
        <p:cNvPr id="1" name="Shape 192"/>
        <p:cNvGrpSpPr/>
        <p:nvPr/>
      </p:nvGrpSpPr>
      <p:grpSpPr>
        <a:xfrm>
          <a:off x="0" y="0"/>
          <a:ext cx="0" cy="0"/>
          <a:chOff x="0" y="0"/>
          <a:chExt cx="0" cy="0"/>
        </a:xfrm>
      </p:grpSpPr>
      <p:sp>
        <p:nvSpPr>
          <p:cNvPr id="193" name="Google Shape;193;p85"/>
          <p:cNvSpPr>
            <a:spLocks noGrp="1"/>
          </p:cNvSpPr>
          <p:nvPr>
            <p:ph type="pic" idx="2"/>
          </p:nvPr>
        </p:nvSpPr>
        <p:spPr>
          <a:xfrm>
            <a:off x="0" y="2212975"/>
            <a:ext cx="3037024" cy="2438400"/>
          </a:xfrm>
          <a:prstGeom prst="rect">
            <a:avLst/>
          </a:prstGeom>
          <a:noFill/>
          <a:ln>
            <a:noFill/>
          </a:ln>
        </p:spPr>
      </p:sp>
      <p:sp>
        <p:nvSpPr>
          <p:cNvPr id="194" name="Google Shape;194;p85"/>
          <p:cNvSpPr>
            <a:spLocks noGrp="1"/>
          </p:cNvSpPr>
          <p:nvPr>
            <p:ph type="pic" idx="3"/>
          </p:nvPr>
        </p:nvSpPr>
        <p:spPr>
          <a:xfrm>
            <a:off x="3047585" y="2212975"/>
            <a:ext cx="2991886" cy="2438400"/>
          </a:xfrm>
          <a:prstGeom prst="rect">
            <a:avLst/>
          </a:prstGeom>
          <a:noFill/>
          <a:ln>
            <a:noFill/>
          </a:ln>
        </p:spPr>
      </p:sp>
      <p:sp>
        <p:nvSpPr>
          <p:cNvPr id="195" name="Google Shape;195;p85"/>
          <p:cNvSpPr>
            <a:spLocks noGrp="1"/>
          </p:cNvSpPr>
          <p:nvPr>
            <p:ph type="pic" idx="4"/>
          </p:nvPr>
        </p:nvSpPr>
        <p:spPr>
          <a:xfrm>
            <a:off x="6063284" y="2212975"/>
            <a:ext cx="3100594" cy="2438400"/>
          </a:xfrm>
          <a:prstGeom prst="rect">
            <a:avLst/>
          </a:prstGeom>
          <a:noFill/>
          <a:ln>
            <a:noFill/>
          </a:ln>
        </p:spPr>
      </p:sp>
      <p:sp>
        <p:nvSpPr>
          <p:cNvPr id="196" name="Google Shape;196;p85"/>
          <p:cNvSpPr>
            <a:spLocks noGrp="1"/>
          </p:cNvSpPr>
          <p:nvPr>
            <p:ph type="pic" idx="5"/>
          </p:nvPr>
        </p:nvSpPr>
        <p:spPr>
          <a:xfrm>
            <a:off x="9163878" y="2212975"/>
            <a:ext cx="3028122" cy="2438400"/>
          </a:xfrm>
          <a:prstGeom prst="rect">
            <a:avLst/>
          </a:prstGeom>
          <a:noFill/>
          <a:ln>
            <a:noFill/>
          </a:ln>
        </p:spPr>
      </p:sp>
      <p:sp>
        <p:nvSpPr>
          <p:cNvPr id="197" name="Google Shape;197;p85"/>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98" name="Google Shape;198;p85"/>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Normal Center 3 images">
  <p:cSld name="7_Normal Center 3 images">
    <p:spTree>
      <p:nvGrpSpPr>
        <p:cNvPr id="1" name="Shape 199"/>
        <p:cNvGrpSpPr/>
        <p:nvPr/>
      </p:nvGrpSpPr>
      <p:grpSpPr>
        <a:xfrm>
          <a:off x="0" y="0"/>
          <a:ext cx="0" cy="0"/>
          <a:chOff x="0" y="0"/>
          <a:chExt cx="0" cy="0"/>
        </a:xfrm>
      </p:grpSpPr>
      <p:sp>
        <p:nvSpPr>
          <p:cNvPr id="200" name="Google Shape;200;p86"/>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01" name="Google Shape;201;p86"/>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
        <p:nvSpPr>
          <p:cNvPr id="202" name="Google Shape;202;p86"/>
          <p:cNvSpPr>
            <a:spLocks noGrp="1"/>
          </p:cNvSpPr>
          <p:nvPr>
            <p:ph type="pic" idx="2"/>
          </p:nvPr>
        </p:nvSpPr>
        <p:spPr>
          <a:xfrm>
            <a:off x="1471587" y="1942735"/>
            <a:ext cx="2212849" cy="2212849"/>
          </a:xfrm>
          <a:prstGeom prst="roundRect">
            <a:avLst>
              <a:gd name="adj" fmla="val 8298"/>
            </a:avLst>
          </a:prstGeom>
          <a:solidFill>
            <a:schemeClr val="lt1"/>
          </a:solidFill>
          <a:ln>
            <a:noFill/>
          </a:ln>
        </p:spPr>
      </p:sp>
      <p:sp>
        <p:nvSpPr>
          <p:cNvPr id="203" name="Google Shape;203;p86"/>
          <p:cNvSpPr>
            <a:spLocks noGrp="1"/>
          </p:cNvSpPr>
          <p:nvPr>
            <p:ph type="pic" idx="3"/>
          </p:nvPr>
        </p:nvSpPr>
        <p:spPr>
          <a:xfrm>
            <a:off x="4909268" y="1942735"/>
            <a:ext cx="2212849" cy="2212849"/>
          </a:xfrm>
          <a:prstGeom prst="roundRect">
            <a:avLst>
              <a:gd name="adj" fmla="val 8298"/>
            </a:avLst>
          </a:prstGeom>
          <a:solidFill>
            <a:schemeClr val="lt1"/>
          </a:solidFill>
          <a:ln>
            <a:noFill/>
          </a:ln>
        </p:spPr>
      </p:sp>
      <p:sp>
        <p:nvSpPr>
          <p:cNvPr id="204" name="Google Shape;204;p86"/>
          <p:cNvSpPr>
            <a:spLocks noGrp="1"/>
          </p:cNvSpPr>
          <p:nvPr>
            <p:ph type="pic" idx="4"/>
          </p:nvPr>
        </p:nvSpPr>
        <p:spPr>
          <a:xfrm>
            <a:off x="8346949" y="1942735"/>
            <a:ext cx="2212849" cy="2212849"/>
          </a:xfrm>
          <a:prstGeom prst="roundRect">
            <a:avLst>
              <a:gd name="adj" fmla="val 8298"/>
            </a:avLst>
          </a:prstGeom>
          <a:solidFill>
            <a:schemeClr val="lt1"/>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5_Normal Center 4 ">
  <p:cSld name="5_Normal Center 4 ">
    <p:spTree>
      <p:nvGrpSpPr>
        <p:cNvPr id="1" name="Shape 205"/>
        <p:cNvGrpSpPr/>
        <p:nvPr/>
      </p:nvGrpSpPr>
      <p:grpSpPr>
        <a:xfrm>
          <a:off x="0" y="0"/>
          <a:ext cx="0" cy="0"/>
          <a:chOff x="0" y="0"/>
          <a:chExt cx="0" cy="0"/>
        </a:xfrm>
      </p:grpSpPr>
      <p:sp>
        <p:nvSpPr>
          <p:cNvPr id="206" name="Google Shape;206;p87"/>
          <p:cNvSpPr>
            <a:spLocks noGrp="1"/>
          </p:cNvSpPr>
          <p:nvPr>
            <p:ph type="pic" idx="2"/>
          </p:nvPr>
        </p:nvSpPr>
        <p:spPr>
          <a:xfrm>
            <a:off x="3763615" y="1298038"/>
            <a:ext cx="1855304" cy="1829475"/>
          </a:xfrm>
          <a:prstGeom prst="rect">
            <a:avLst/>
          </a:prstGeom>
          <a:solidFill>
            <a:srgbClr val="F2F2F2"/>
          </a:solidFill>
          <a:ln>
            <a:noFill/>
          </a:ln>
        </p:spPr>
      </p:sp>
      <p:sp>
        <p:nvSpPr>
          <p:cNvPr id="207" name="Google Shape;207;p87"/>
          <p:cNvSpPr>
            <a:spLocks noGrp="1"/>
          </p:cNvSpPr>
          <p:nvPr>
            <p:ph type="pic" idx="3"/>
          </p:nvPr>
        </p:nvSpPr>
        <p:spPr>
          <a:xfrm>
            <a:off x="5784571" y="1298037"/>
            <a:ext cx="1855304" cy="1829475"/>
          </a:xfrm>
          <a:prstGeom prst="rect">
            <a:avLst/>
          </a:prstGeom>
          <a:solidFill>
            <a:srgbClr val="F2F2F2"/>
          </a:solidFill>
          <a:ln>
            <a:noFill/>
          </a:ln>
        </p:spPr>
      </p:sp>
      <p:sp>
        <p:nvSpPr>
          <p:cNvPr id="208" name="Google Shape;208;p87"/>
          <p:cNvSpPr>
            <a:spLocks noGrp="1"/>
          </p:cNvSpPr>
          <p:nvPr>
            <p:ph type="pic" idx="4"/>
          </p:nvPr>
        </p:nvSpPr>
        <p:spPr>
          <a:xfrm>
            <a:off x="7805527" y="1298037"/>
            <a:ext cx="1855304" cy="1829475"/>
          </a:xfrm>
          <a:prstGeom prst="rect">
            <a:avLst/>
          </a:prstGeom>
          <a:solidFill>
            <a:srgbClr val="F2F2F2"/>
          </a:solidFill>
          <a:ln>
            <a:noFill/>
          </a:ln>
        </p:spPr>
      </p:sp>
      <p:sp>
        <p:nvSpPr>
          <p:cNvPr id="209" name="Google Shape;209;p87"/>
          <p:cNvSpPr>
            <a:spLocks noGrp="1"/>
          </p:cNvSpPr>
          <p:nvPr>
            <p:ph type="pic" idx="5"/>
          </p:nvPr>
        </p:nvSpPr>
        <p:spPr>
          <a:xfrm>
            <a:off x="9826483" y="1310951"/>
            <a:ext cx="1855304" cy="1829475"/>
          </a:xfrm>
          <a:prstGeom prst="rect">
            <a:avLst/>
          </a:prstGeom>
          <a:solidFill>
            <a:srgbClr val="F2F2F2"/>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Normal Center 4 images">
  <p:cSld name="5_Normal Center 4 images">
    <p:spTree>
      <p:nvGrpSpPr>
        <p:cNvPr id="1" name="Shape 210"/>
        <p:cNvGrpSpPr/>
        <p:nvPr/>
      </p:nvGrpSpPr>
      <p:grpSpPr>
        <a:xfrm>
          <a:off x="0" y="0"/>
          <a:ext cx="0" cy="0"/>
          <a:chOff x="0" y="0"/>
          <a:chExt cx="0" cy="0"/>
        </a:xfrm>
      </p:grpSpPr>
      <p:sp>
        <p:nvSpPr>
          <p:cNvPr id="211" name="Google Shape;211;p88"/>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12" name="Google Shape;212;p88"/>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
        <p:nvSpPr>
          <p:cNvPr id="213" name="Google Shape;213;p88"/>
          <p:cNvSpPr>
            <a:spLocks noGrp="1"/>
          </p:cNvSpPr>
          <p:nvPr>
            <p:ph type="pic" idx="2"/>
          </p:nvPr>
        </p:nvSpPr>
        <p:spPr>
          <a:xfrm>
            <a:off x="1189098" y="1791950"/>
            <a:ext cx="4571999" cy="4142984"/>
          </a:xfrm>
          <a:prstGeom prst="rect">
            <a:avLst/>
          </a:prstGeom>
          <a:noFill/>
          <a:ln>
            <a:noFill/>
          </a:ln>
        </p:spPr>
      </p:sp>
      <p:sp>
        <p:nvSpPr>
          <p:cNvPr id="214" name="Google Shape;214;p88"/>
          <p:cNvSpPr>
            <a:spLocks noGrp="1"/>
          </p:cNvSpPr>
          <p:nvPr>
            <p:ph type="pic" idx="3"/>
          </p:nvPr>
        </p:nvSpPr>
        <p:spPr>
          <a:xfrm>
            <a:off x="5842268" y="1791950"/>
            <a:ext cx="2963119" cy="2032831"/>
          </a:xfrm>
          <a:prstGeom prst="rect">
            <a:avLst/>
          </a:prstGeom>
          <a:noFill/>
          <a:ln>
            <a:noFill/>
          </a:ln>
        </p:spPr>
      </p:sp>
      <p:sp>
        <p:nvSpPr>
          <p:cNvPr id="215" name="Google Shape;215;p88"/>
          <p:cNvSpPr>
            <a:spLocks noGrp="1"/>
          </p:cNvSpPr>
          <p:nvPr>
            <p:ph type="pic" idx="4"/>
          </p:nvPr>
        </p:nvSpPr>
        <p:spPr>
          <a:xfrm>
            <a:off x="8285413" y="3902103"/>
            <a:ext cx="2963119" cy="2032831"/>
          </a:xfrm>
          <a:prstGeom prst="rect">
            <a:avLst/>
          </a:prstGeom>
          <a:noFill/>
          <a:ln>
            <a:noFill/>
          </a:ln>
        </p:spPr>
      </p:sp>
      <p:sp>
        <p:nvSpPr>
          <p:cNvPr id="216" name="Google Shape;216;p88"/>
          <p:cNvSpPr>
            <a:spLocks noGrp="1"/>
          </p:cNvSpPr>
          <p:nvPr>
            <p:ph type="pic" idx="5"/>
          </p:nvPr>
        </p:nvSpPr>
        <p:spPr>
          <a:xfrm>
            <a:off x="5842268" y="3902103"/>
            <a:ext cx="2361974" cy="2032831"/>
          </a:xfrm>
          <a:prstGeom prst="rect">
            <a:avLst/>
          </a:prstGeom>
          <a:noFill/>
          <a:ln>
            <a:noFill/>
          </a:ln>
        </p:spPr>
      </p:sp>
      <p:sp>
        <p:nvSpPr>
          <p:cNvPr id="217" name="Google Shape;217;p88"/>
          <p:cNvSpPr>
            <a:spLocks noGrp="1"/>
          </p:cNvSpPr>
          <p:nvPr>
            <p:ph type="pic" idx="6"/>
          </p:nvPr>
        </p:nvSpPr>
        <p:spPr>
          <a:xfrm>
            <a:off x="8886558" y="1791950"/>
            <a:ext cx="2361974" cy="2032831"/>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1"/>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_Normal Center 4 images 2">
  <p:cSld name="4_Normal Center 4 images 2">
    <p:spTree>
      <p:nvGrpSpPr>
        <p:cNvPr id="1" name="Shape 218"/>
        <p:cNvGrpSpPr/>
        <p:nvPr/>
      </p:nvGrpSpPr>
      <p:grpSpPr>
        <a:xfrm>
          <a:off x="0" y="0"/>
          <a:ext cx="0" cy="0"/>
          <a:chOff x="0" y="0"/>
          <a:chExt cx="0" cy="0"/>
        </a:xfrm>
      </p:grpSpPr>
      <p:sp>
        <p:nvSpPr>
          <p:cNvPr id="219" name="Google Shape;219;p89"/>
          <p:cNvSpPr>
            <a:spLocks noGrp="1"/>
          </p:cNvSpPr>
          <p:nvPr>
            <p:ph type="pic" idx="2"/>
          </p:nvPr>
        </p:nvSpPr>
        <p:spPr>
          <a:xfrm>
            <a:off x="0" y="0"/>
            <a:ext cx="3037024" cy="3485322"/>
          </a:xfrm>
          <a:prstGeom prst="rect">
            <a:avLst/>
          </a:prstGeom>
          <a:noFill/>
          <a:ln>
            <a:noFill/>
          </a:ln>
        </p:spPr>
      </p:sp>
      <p:sp>
        <p:nvSpPr>
          <p:cNvPr id="220" name="Google Shape;220;p89"/>
          <p:cNvSpPr>
            <a:spLocks noGrp="1"/>
          </p:cNvSpPr>
          <p:nvPr>
            <p:ph type="pic" idx="3"/>
          </p:nvPr>
        </p:nvSpPr>
        <p:spPr>
          <a:xfrm>
            <a:off x="3047585" y="0"/>
            <a:ext cx="2991886" cy="3485322"/>
          </a:xfrm>
          <a:prstGeom prst="rect">
            <a:avLst/>
          </a:prstGeom>
          <a:noFill/>
          <a:ln>
            <a:noFill/>
          </a:ln>
        </p:spPr>
      </p:sp>
      <p:sp>
        <p:nvSpPr>
          <p:cNvPr id="221" name="Google Shape;221;p89"/>
          <p:cNvSpPr>
            <a:spLocks noGrp="1"/>
          </p:cNvSpPr>
          <p:nvPr>
            <p:ph type="pic" idx="4"/>
          </p:nvPr>
        </p:nvSpPr>
        <p:spPr>
          <a:xfrm>
            <a:off x="6063284" y="0"/>
            <a:ext cx="3100594" cy="3485322"/>
          </a:xfrm>
          <a:prstGeom prst="rect">
            <a:avLst/>
          </a:prstGeom>
          <a:noFill/>
          <a:ln>
            <a:noFill/>
          </a:ln>
        </p:spPr>
      </p:sp>
      <p:sp>
        <p:nvSpPr>
          <p:cNvPr id="222" name="Google Shape;222;p89"/>
          <p:cNvSpPr>
            <a:spLocks noGrp="1"/>
          </p:cNvSpPr>
          <p:nvPr>
            <p:ph type="pic" idx="5"/>
          </p:nvPr>
        </p:nvSpPr>
        <p:spPr>
          <a:xfrm>
            <a:off x="9163878" y="0"/>
            <a:ext cx="3028122" cy="3485322"/>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Normal Center circle images">
  <p:cSld name="3_Normal Center circle images">
    <p:spTree>
      <p:nvGrpSpPr>
        <p:cNvPr id="1" name="Shape 223"/>
        <p:cNvGrpSpPr/>
        <p:nvPr/>
      </p:nvGrpSpPr>
      <p:grpSpPr>
        <a:xfrm>
          <a:off x="0" y="0"/>
          <a:ext cx="0" cy="0"/>
          <a:chOff x="0" y="0"/>
          <a:chExt cx="0" cy="0"/>
        </a:xfrm>
      </p:grpSpPr>
      <p:sp>
        <p:nvSpPr>
          <p:cNvPr id="224" name="Google Shape;224;p90"/>
          <p:cNvSpPr>
            <a:spLocks noGrp="1"/>
          </p:cNvSpPr>
          <p:nvPr>
            <p:ph type="pic" idx="2"/>
          </p:nvPr>
        </p:nvSpPr>
        <p:spPr>
          <a:xfrm>
            <a:off x="2022547" y="2173356"/>
            <a:ext cx="2160000" cy="2160000"/>
          </a:xfrm>
          <a:prstGeom prst="ellipse">
            <a:avLst/>
          </a:prstGeom>
          <a:noFill/>
          <a:ln>
            <a:noFill/>
          </a:ln>
        </p:spPr>
      </p:sp>
      <p:sp>
        <p:nvSpPr>
          <p:cNvPr id="225" name="Google Shape;225;p90"/>
          <p:cNvSpPr>
            <a:spLocks noGrp="1"/>
          </p:cNvSpPr>
          <p:nvPr>
            <p:ph type="pic" idx="3"/>
          </p:nvPr>
        </p:nvSpPr>
        <p:spPr>
          <a:xfrm>
            <a:off x="4825382" y="2173356"/>
            <a:ext cx="2160000" cy="2160000"/>
          </a:xfrm>
          <a:prstGeom prst="ellipse">
            <a:avLst/>
          </a:prstGeom>
          <a:noFill/>
          <a:ln>
            <a:noFill/>
          </a:ln>
        </p:spPr>
      </p:sp>
      <p:sp>
        <p:nvSpPr>
          <p:cNvPr id="226" name="Google Shape;226;p90"/>
          <p:cNvSpPr>
            <a:spLocks noGrp="1"/>
          </p:cNvSpPr>
          <p:nvPr>
            <p:ph type="pic" idx="4"/>
          </p:nvPr>
        </p:nvSpPr>
        <p:spPr>
          <a:xfrm>
            <a:off x="7628217" y="2173356"/>
            <a:ext cx="2160000" cy="2160000"/>
          </a:xfrm>
          <a:prstGeom prst="ellipse">
            <a:avLst/>
          </a:prstGeom>
          <a:noFill/>
          <a:ln>
            <a:noFill/>
          </a:ln>
        </p:spPr>
      </p:sp>
      <p:sp>
        <p:nvSpPr>
          <p:cNvPr id="227" name="Google Shape;227;p90"/>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28" name="Google Shape;228;p90"/>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_Normal Center circle images 4">
  <p:cSld name="4_Normal Center circle images 4">
    <p:spTree>
      <p:nvGrpSpPr>
        <p:cNvPr id="1" name="Shape 229"/>
        <p:cNvGrpSpPr/>
        <p:nvPr/>
      </p:nvGrpSpPr>
      <p:grpSpPr>
        <a:xfrm>
          <a:off x="0" y="0"/>
          <a:ext cx="0" cy="0"/>
          <a:chOff x="0" y="0"/>
          <a:chExt cx="0" cy="0"/>
        </a:xfrm>
      </p:grpSpPr>
      <p:sp>
        <p:nvSpPr>
          <p:cNvPr id="230" name="Google Shape;230;p91"/>
          <p:cNvSpPr>
            <a:spLocks noGrp="1"/>
          </p:cNvSpPr>
          <p:nvPr>
            <p:ph type="pic" idx="2"/>
          </p:nvPr>
        </p:nvSpPr>
        <p:spPr>
          <a:xfrm>
            <a:off x="1224186" y="2478156"/>
            <a:ext cx="2160000" cy="2160000"/>
          </a:xfrm>
          <a:prstGeom prst="ellipse">
            <a:avLst/>
          </a:prstGeom>
          <a:noFill/>
          <a:ln>
            <a:noFill/>
          </a:ln>
        </p:spPr>
      </p:sp>
      <p:sp>
        <p:nvSpPr>
          <p:cNvPr id="231" name="Google Shape;231;p91"/>
          <p:cNvSpPr>
            <a:spLocks noGrp="1"/>
          </p:cNvSpPr>
          <p:nvPr>
            <p:ph type="pic" idx="3"/>
          </p:nvPr>
        </p:nvSpPr>
        <p:spPr>
          <a:xfrm>
            <a:off x="3781803" y="2478156"/>
            <a:ext cx="2160000" cy="2160000"/>
          </a:xfrm>
          <a:prstGeom prst="ellipse">
            <a:avLst/>
          </a:prstGeom>
          <a:noFill/>
          <a:ln>
            <a:noFill/>
          </a:ln>
        </p:spPr>
      </p:sp>
      <p:sp>
        <p:nvSpPr>
          <p:cNvPr id="232" name="Google Shape;232;p91"/>
          <p:cNvSpPr>
            <a:spLocks noGrp="1"/>
          </p:cNvSpPr>
          <p:nvPr>
            <p:ph type="pic" idx="4"/>
          </p:nvPr>
        </p:nvSpPr>
        <p:spPr>
          <a:xfrm>
            <a:off x="8918455" y="2478156"/>
            <a:ext cx="2160000" cy="2160000"/>
          </a:xfrm>
          <a:prstGeom prst="ellipse">
            <a:avLst/>
          </a:prstGeom>
          <a:noFill/>
          <a:ln>
            <a:noFill/>
          </a:ln>
        </p:spPr>
      </p:sp>
      <p:sp>
        <p:nvSpPr>
          <p:cNvPr id="233" name="Google Shape;233;p91"/>
          <p:cNvSpPr>
            <a:spLocks noGrp="1"/>
          </p:cNvSpPr>
          <p:nvPr>
            <p:ph type="pic" idx="5"/>
          </p:nvPr>
        </p:nvSpPr>
        <p:spPr>
          <a:xfrm>
            <a:off x="6339420" y="2478156"/>
            <a:ext cx="2160000" cy="2160000"/>
          </a:xfrm>
          <a:prstGeom prst="ellipse">
            <a:avLst/>
          </a:prstGeom>
          <a:noFill/>
          <a:ln>
            <a:noFill/>
          </a:ln>
        </p:spPr>
      </p:sp>
      <p:sp>
        <p:nvSpPr>
          <p:cNvPr id="234" name="Google Shape;234;p91"/>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3200"/>
              <a:buFont typeface="Raleway Thin"/>
              <a:buNone/>
              <a:defRPr sz="32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5" name="Google Shape;235;p91"/>
          <p:cNvSpPr txBox="1">
            <a:spLocks noGrp="1"/>
          </p:cNvSpPr>
          <p:nvPr>
            <p:ph type="body" idx="1"/>
          </p:nvPr>
        </p:nvSpPr>
        <p:spPr>
          <a:xfrm>
            <a:off x="470455" y="928942"/>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BEBEBE"/>
              </a:buClr>
              <a:buSzPts val="1600"/>
              <a:buNone/>
              <a:defRPr sz="1600" i="0" u="none" strike="noStrike" cap="none">
                <a:solidFill>
                  <a:srgbClr val="BEBEBE"/>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5_Normal Center circle images 4">
  <p:cSld name="5_Normal Center circle images 4">
    <p:spTree>
      <p:nvGrpSpPr>
        <p:cNvPr id="1" name="Shape 236"/>
        <p:cNvGrpSpPr/>
        <p:nvPr/>
      </p:nvGrpSpPr>
      <p:grpSpPr>
        <a:xfrm>
          <a:off x="0" y="0"/>
          <a:ext cx="0" cy="0"/>
          <a:chOff x="0" y="0"/>
          <a:chExt cx="0" cy="0"/>
        </a:xfrm>
      </p:grpSpPr>
      <p:sp>
        <p:nvSpPr>
          <p:cNvPr id="237" name="Google Shape;237;p92"/>
          <p:cNvSpPr>
            <a:spLocks noGrp="1"/>
          </p:cNvSpPr>
          <p:nvPr>
            <p:ph type="pic" idx="2"/>
          </p:nvPr>
        </p:nvSpPr>
        <p:spPr>
          <a:xfrm>
            <a:off x="1224186" y="2478156"/>
            <a:ext cx="2160000" cy="2160000"/>
          </a:xfrm>
          <a:prstGeom prst="ellipse">
            <a:avLst/>
          </a:prstGeom>
          <a:noFill/>
          <a:ln>
            <a:noFill/>
          </a:ln>
        </p:spPr>
      </p:sp>
      <p:sp>
        <p:nvSpPr>
          <p:cNvPr id="238" name="Google Shape;238;p92"/>
          <p:cNvSpPr>
            <a:spLocks noGrp="1"/>
          </p:cNvSpPr>
          <p:nvPr>
            <p:ph type="pic" idx="3"/>
          </p:nvPr>
        </p:nvSpPr>
        <p:spPr>
          <a:xfrm>
            <a:off x="3781803" y="2478156"/>
            <a:ext cx="2160000" cy="2160000"/>
          </a:xfrm>
          <a:prstGeom prst="ellipse">
            <a:avLst/>
          </a:prstGeom>
          <a:noFill/>
          <a:ln>
            <a:noFill/>
          </a:ln>
        </p:spPr>
      </p:sp>
      <p:sp>
        <p:nvSpPr>
          <p:cNvPr id="239" name="Google Shape;239;p92"/>
          <p:cNvSpPr>
            <a:spLocks noGrp="1"/>
          </p:cNvSpPr>
          <p:nvPr>
            <p:ph type="pic" idx="4"/>
          </p:nvPr>
        </p:nvSpPr>
        <p:spPr>
          <a:xfrm>
            <a:off x="8918455" y="2478156"/>
            <a:ext cx="2160000" cy="2160000"/>
          </a:xfrm>
          <a:prstGeom prst="ellipse">
            <a:avLst/>
          </a:prstGeom>
          <a:noFill/>
          <a:ln>
            <a:noFill/>
          </a:ln>
        </p:spPr>
      </p:sp>
      <p:sp>
        <p:nvSpPr>
          <p:cNvPr id="240" name="Google Shape;240;p92"/>
          <p:cNvSpPr>
            <a:spLocks noGrp="1"/>
          </p:cNvSpPr>
          <p:nvPr>
            <p:ph type="pic" idx="5"/>
          </p:nvPr>
        </p:nvSpPr>
        <p:spPr>
          <a:xfrm>
            <a:off x="6339420" y="2478156"/>
            <a:ext cx="2160000" cy="2160000"/>
          </a:xfrm>
          <a:prstGeom prst="ellipse">
            <a:avLst/>
          </a:prstGeom>
          <a:noFill/>
          <a:ln>
            <a:noFill/>
          </a:ln>
        </p:spPr>
      </p:sp>
      <p:sp>
        <p:nvSpPr>
          <p:cNvPr id="241" name="Google Shape;241;p92"/>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42" name="Google Shape;242;p92"/>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ide placeholder small">
  <p:cSld name="side placeholder small">
    <p:spTree>
      <p:nvGrpSpPr>
        <p:cNvPr id="1" name="Shape 243"/>
        <p:cNvGrpSpPr/>
        <p:nvPr/>
      </p:nvGrpSpPr>
      <p:grpSpPr>
        <a:xfrm>
          <a:off x="0" y="0"/>
          <a:ext cx="0" cy="0"/>
          <a:chOff x="0" y="0"/>
          <a:chExt cx="0" cy="0"/>
        </a:xfrm>
      </p:grpSpPr>
      <p:sp>
        <p:nvSpPr>
          <p:cNvPr id="244" name="Google Shape;244;p93"/>
          <p:cNvSpPr>
            <a:spLocks noGrp="1"/>
          </p:cNvSpPr>
          <p:nvPr>
            <p:ph type="pic" idx="2"/>
          </p:nvPr>
        </p:nvSpPr>
        <p:spPr>
          <a:xfrm>
            <a:off x="6930887" y="1880517"/>
            <a:ext cx="5261113" cy="2994992"/>
          </a:xfrm>
          <a:prstGeom prst="rect">
            <a:avLst/>
          </a:prstGeom>
          <a:noFill/>
          <a:ln>
            <a:noFill/>
          </a:ln>
        </p:spPr>
      </p:sp>
      <p:sp>
        <p:nvSpPr>
          <p:cNvPr id="245" name="Google Shape;245;p93"/>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46" name="Google Shape;246;p93"/>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8_side placeholder 3 full">
  <p:cSld name="8_side placeholder 3 full">
    <p:spTree>
      <p:nvGrpSpPr>
        <p:cNvPr id="1" name="Shape 247"/>
        <p:cNvGrpSpPr/>
        <p:nvPr/>
      </p:nvGrpSpPr>
      <p:grpSpPr>
        <a:xfrm>
          <a:off x="0" y="0"/>
          <a:ext cx="0" cy="0"/>
          <a:chOff x="0" y="0"/>
          <a:chExt cx="0" cy="0"/>
        </a:xfrm>
      </p:grpSpPr>
      <p:sp>
        <p:nvSpPr>
          <p:cNvPr id="248" name="Google Shape;248;p94"/>
          <p:cNvSpPr>
            <a:spLocks noGrp="1"/>
          </p:cNvSpPr>
          <p:nvPr>
            <p:ph type="pic" idx="2"/>
          </p:nvPr>
        </p:nvSpPr>
        <p:spPr>
          <a:xfrm>
            <a:off x="1" y="0"/>
            <a:ext cx="4081670" cy="6858000"/>
          </a:xfrm>
          <a:prstGeom prst="rect">
            <a:avLst/>
          </a:prstGeom>
          <a:noFill/>
          <a:ln>
            <a:noFill/>
          </a:ln>
        </p:spPr>
      </p:sp>
      <p:sp>
        <p:nvSpPr>
          <p:cNvPr id="249" name="Google Shape;249;p94"/>
          <p:cNvSpPr>
            <a:spLocks noGrp="1"/>
          </p:cNvSpPr>
          <p:nvPr>
            <p:ph type="pic" idx="3"/>
          </p:nvPr>
        </p:nvSpPr>
        <p:spPr>
          <a:xfrm>
            <a:off x="4081671" y="0"/>
            <a:ext cx="4081670" cy="6858000"/>
          </a:xfrm>
          <a:prstGeom prst="rect">
            <a:avLst/>
          </a:prstGeom>
          <a:noFill/>
          <a:ln>
            <a:noFill/>
          </a:ln>
        </p:spPr>
      </p:sp>
      <p:sp>
        <p:nvSpPr>
          <p:cNvPr id="250" name="Google Shape;250;p94"/>
          <p:cNvSpPr>
            <a:spLocks noGrp="1"/>
          </p:cNvSpPr>
          <p:nvPr>
            <p:ph type="pic" idx="4"/>
          </p:nvPr>
        </p:nvSpPr>
        <p:spPr>
          <a:xfrm>
            <a:off x="8110330" y="0"/>
            <a:ext cx="4081670" cy="68580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9_side placeholder abstract 1">
  <p:cSld name="9_side placeholder abstract 1">
    <p:spTree>
      <p:nvGrpSpPr>
        <p:cNvPr id="1" name="Shape 251"/>
        <p:cNvGrpSpPr/>
        <p:nvPr/>
      </p:nvGrpSpPr>
      <p:grpSpPr>
        <a:xfrm>
          <a:off x="0" y="0"/>
          <a:ext cx="0" cy="0"/>
          <a:chOff x="0" y="0"/>
          <a:chExt cx="0" cy="0"/>
        </a:xfrm>
      </p:grpSpPr>
      <p:sp>
        <p:nvSpPr>
          <p:cNvPr id="252" name="Google Shape;252;p95"/>
          <p:cNvSpPr>
            <a:spLocks noGrp="1"/>
          </p:cNvSpPr>
          <p:nvPr>
            <p:ph type="pic" idx="2"/>
          </p:nvPr>
        </p:nvSpPr>
        <p:spPr>
          <a:xfrm>
            <a:off x="440080" y="1789043"/>
            <a:ext cx="5351119" cy="4791213"/>
          </a:xfrm>
          <a:prstGeom prst="rect">
            <a:avLst/>
          </a:prstGeom>
          <a:noFill/>
          <a:ln>
            <a:noFill/>
          </a:ln>
        </p:spPr>
      </p:sp>
      <p:sp>
        <p:nvSpPr>
          <p:cNvPr id="253" name="Google Shape;253;p95"/>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54" name="Google Shape;254;p95"/>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0_side placeholder abstract 2">
  <p:cSld name="10_side placeholder abstract 2">
    <p:spTree>
      <p:nvGrpSpPr>
        <p:cNvPr id="1" name="Shape 255"/>
        <p:cNvGrpSpPr/>
        <p:nvPr/>
      </p:nvGrpSpPr>
      <p:grpSpPr>
        <a:xfrm>
          <a:off x="0" y="0"/>
          <a:ext cx="0" cy="0"/>
          <a:chOff x="0" y="0"/>
          <a:chExt cx="0" cy="0"/>
        </a:xfrm>
      </p:grpSpPr>
      <p:sp>
        <p:nvSpPr>
          <p:cNvPr id="256" name="Google Shape;256;p96"/>
          <p:cNvSpPr>
            <a:spLocks noGrp="1"/>
          </p:cNvSpPr>
          <p:nvPr>
            <p:ph type="pic" idx="2"/>
          </p:nvPr>
        </p:nvSpPr>
        <p:spPr>
          <a:xfrm>
            <a:off x="321286" y="2067340"/>
            <a:ext cx="5244627" cy="4543160"/>
          </a:xfrm>
          <a:prstGeom prst="rect">
            <a:avLst/>
          </a:prstGeom>
          <a:noFill/>
          <a:ln>
            <a:noFill/>
          </a:ln>
        </p:spPr>
      </p:sp>
      <p:sp>
        <p:nvSpPr>
          <p:cNvPr id="257" name="Google Shape;257;p96"/>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58" name="Google Shape;258;p96"/>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side placeholder creative ">
  <p:cSld name="5_side placeholder creative ">
    <p:spTree>
      <p:nvGrpSpPr>
        <p:cNvPr id="1" name="Shape 259"/>
        <p:cNvGrpSpPr/>
        <p:nvPr/>
      </p:nvGrpSpPr>
      <p:grpSpPr>
        <a:xfrm>
          <a:off x="0" y="0"/>
          <a:ext cx="0" cy="0"/>
          <a:chOff x="0" y="0"/>
          <a:chExt cx="0" cy="0"/>
        </a:xfrm>
      </p:grpSpPr>
      <p:sp>
        <p:nvSpPr>
          <p:cNvPr id="260" name="Google Shape;260;p97"/>
          <p:cNvSpPr>
            <a:spLocks noGrp="1"/>
          </p:cNvSpPr>
          <p:nvPr>
            <p:ph type="pic" idx="2"/>
          </p:nvPr>
        </p:nvSpPr>
        <p:spPr>
          <a:xfrm flipH="1">
            <a:off x="-1048274" y="-430940"/>
            <a:ext cx="5713039" cy="4552366"/>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8_side placeholder TWIN">
  <p:cSld name="8_side placeholder TWIN">
    <p:spTree>
      <p:nvGrpSpPr>
        <p:cNvPr id="1" name="Shape 261"/>
        <p:cNvGrpSpPr/>
        <p:nvPr/>
      </p:nvGrpSpPr>
      <p:grpSpPr>
        <a:xfrm>
          <a:off x="0" y="0"/>
          <a:ext cx="0" cy="0"/>
          <a:chOff x="0" y="0"/>
          <a:chExt cx="0" cy="0"/>
        </a:xfrm>
      </p:grpSpPr>
      <p:sp>
        <p:nvSpPr>
          <p:cNvPr id="262" name="Google Shape;262;p98"/>
          <p:cNvSpPr>
            <a:spLocks noGrp="1"/>
          </p:cNvSpPr>
          <p:nvPr>
            <p:ph type="pic" idx="2"/>
          </p:nvPr>
        </p:nvSpPr>
        <p:spPr>
          <a:xfrm>
            <a:off x="0" y="1"/>
            <a:ext cx="3299791" cy="6857999"/>
          </a:xfrm>
          <a:prstGeom prst="rect">
            <a:avLst/>
          </a:prstGeom>
          <a:noFill/>
          <a:ln>
            <a:noFill/>
          </a:ln>
        </p:spPr>
      </p:sp>
      <p:sp>
        <p:nvSpPr>
          <p:cNvPr id="263" name="Google Shape;263;p98"/>
          <p:cNvSpPr>
            <a:spLocks noGrp="1"/>
          </p:cNvSpPr>
          <p:nvPr>
            <p:ph type="pic" idx="3"/>
          </p:nvPr>
        </p:nvSpPr>
        <p:spPr>
          <a:xfrm>
            <a:off x="9051234" y="1"/>
            <a:ext cx="3140765" cy="6857999"/>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Normal Center">
  <p:cSld name="1_Normal Center">
    <p:spTree>
      <p:nvGrpSpPr>
        <p:cNvPr id="1" name="Shape 22"/>
        <p:cNvGrpSpPr/>
        <p:nvPr/>
      </p:nvGrpSpPr>
      <p:grpSpPr>
        <a:xfrm>
          <a:off x="0" y="0"/>
          <a:ext cx="0" cy="0"/>
          <a:chOff x="0" y="0"/>
          <a:chExt cx="0" cy="0"/>
        </a:xfrm>
      </p:grpSpPr>
      <p:sp>
        <p:nvSpPr>
          <p:cNvPr id="23" name="Google Shape;23;p61"/>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800"/>
              <a:buNone/>
              <a:defRPr sz="4800" i="0" u="none" strike="noStrike" cap="none">
                <a:solidFill>
                  <a:schemeClr val="dk1"/>
                </a:solidFil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4" name="Google Shape;24;p61"/>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5_side placeholder">
  <p:cSld name="5_side placeholder">
    <p:spTree>
      <p:nvGrpSpPr>
        <p:cNvPr id="1" name="Shape 264"/>
        <p:cNvGrpSpPr/>
        <p:nvPr/>
      </p:nvGrpSpPr>
      <p:grpSpPr>
        <a:xfrm>
          <a:off x="0" y="0"/>
          <a:ext cx="0" cy="0"/>
          <a:chOff x="0" y="0"/>
          <a:chExt cx="0" cy="0"/>
        </a:xfrm>
      </p:grpSpPr>
      <p:sp>
        <p:nvSpPr>
          <p:cNvPr id="265" name="Google Shape;265;p99"/>
          <p:cNvSpPr>
            <a:spLocks noGrp="1"/>
          </p:cNvSpPr>
          <p:nvPr>
            <p:ph type="pic" idx="2"/>
          </p:nvPr>
        </p:nvSpPr>
        <p:spPr>
          <a:xfrm>
            <a:off x="1" y="1"/>
            <a:ext cx="4081670" cy="6241774"/>
          </a:xfrm>
          <a:prstGeom prst="rect">
            <a:avLst/>
          </a:prstGeom>
          <a:noFill/>
          <a:ln>
            <a:noFill/>
          </a:ln>
        </p:spPr>
      </p:sp>
      <p:sp>
        <p:nvSpPr>
          <p:cNvPr id="266" name="Google Shape;266;p99"/>
          <p:cNvSpPr>
            <a:spLocks noGrp="1"/>
          </p:cNvSpPr>
          <p:nvPr>
            <p:ph type="pic" idx="3"/>
          </p:nvPr>
        </p:nvSpPr>
        <p:spPr>
          <a:xfrm>
            <a:off x="4253948" y="3352800"/>
            <a:ext cx="7938051" cy="2888974"/>
          </a:xfrm>
          <a:prstGeom prst="rect">
            <a:avLst/>
          </a:prstGeom>
          <a:noFill/>
          <a:ln>
            <a:noFill/>
          </a:ln>
        </p:spPr>
      </p:sp>
      <p:sp>
        <p:nvSpPr>
          <p:cNvPr id="267" name="Google Shape;267;p99"/>
          <p:cNvSpPr>
            <a:spLocks noGrp="1"/>
          </p:cNvSpPr>
          <p:nvPr>
            <p:ph type="pic" idx="4"/>
          </p:nvPr>
        </p:nvSpPr>
        <p:spPr>
          <a:xfrm>
            <a:off x="4253950" y="1"/>
            <a:ext cx="4015408" cy="3161933"/>
          </a:xfrm>
          <a:prstGeom prst="rect">
            <a:avLst/>
          </a:prstGeom>
          <a:noFill/>
          <a:ln>
            <a:noFill/>
          </a:ln>
        </p:spPr>
      </p:sp>
      <p:sp>
        <p:nvSpPr>
          <p:cNvPr id="268" name="Google Shape;268;p99"/>
          <p:cNvSpPr>
            <a:spLocks noGrp="1"/>
          </p:cNvSpPr>
          <p:nvPr>
            <p:ph type="pic" idx="5"/>
          </p:nvPr>
        </p:nvSpPr>
        <p:spPr>
          <a:xfrm>
            <a:off x="8441637" y="13253"/>
            <a:ext cx="3750362" cy="3148681"/>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side placeholder">
  <p:cSld name="1_side placeholder">
    <p:spTree>
      <p:nvGrpSpPr>
        <p:cNvPr id="1" name="Shape 269"/>
        <p:cNvGrpSpPr/>
        <p:nvPr/>
      </p:nvGrpSpPr>
      <p:grpSpPr>
        <a:xfrm>
          <a:off x="0" y="0"/>
          <a:ext cx="0" cy="0"/>
          <a:chOff x="0" y="0"/>
          <a:chExt cx="0" cy="0"/>
        </a:xfrm>
      </p:grpSpPr>
      <p:sp>
        <p:nvSpPr>
          <p:cNvPr id="270" name="Google Shape;270;p100"/>
          <p:cNvSpPr>
            <a:spLocks noGrp="1"/>
          </p:cNvSpPr>
          <p:nvPr>
            <p:ph type="pic" idx="2"/>
          </p:nvPr>
        </p:nvSpPr>
        <p:spPr>
          <a:xfrm>
            <a:off x="8415130" y="0"/>
            <a:ext cx="3776870" cy="68580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9_side placeholder 5">
  <p:cSld name="9_side placeholder 5">
    <p:spTree>
      <p:nvGrpSpPr>
        <p:cNvPr id="1" name="Shape 271"/>
        <p:cNvGrpSpPr/>
        <p:nvPr/>
      </p:nvGrpSpPr>
      <p:grpSpPr>
        <a:xfrm>
          <a:off x="0" y="0"/>
          <a:ext cx="0" cy="0"/>
          <a:chOff x="0" y="0"/>
          <a:chExt cx="0" cy="0"/>
        </a:xfrm>
      </p:grpSpPr>
      <p:sp>
        <p:nvSpPr>
          <p:cNvPr id="272" name="Google Shape;272;p101"/>
          <p:cNvSpPr>
            <a:spLocks noGrp="1"/>
          </p:cNvSpPr>
          <p:nvPr>
            <p:ph type="pic" idx="2"/>
          </p:nvPr>
        </p:nvSpPr>
        <p:spPr>
          <a:xfrm>
            <a:off x="2955235" y="0"/>
            <a:ext cx="9236765" cy="68580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9_side placeholder 3">
  <p:cSld name="9_side placeholder 3">
    <p:spTree>
      <p:nvGrpSpPr>
        <p:cNvPr id="1" name="Shape 273"/>
        <p:cNvGrpSpPr/>
        <p:nvPr/>
      </p:nvGrpSpPr>
      <p:grpSpPr>
        <a:xfrm>
          <a:off x="0" y="0"/>
          <a:ext cx="0" cy="0"/>
          <a:chOff x="0" y="0"/>
          <a:chExt cx="0" cy="0"/>
        </a:xfrm>
      </p:grpSpPr>
      <p:sp>
        <p:nvSpPr>
          <p:cNvPr id="274" name="Google Shape;274;p102"/>
          <p:cNvSpPr>
            <a:spLocks noGrp="1"/>
          </p:cNvSpPr>
          <p:nvPr>
            <p:ph type="pic" idx="2"/>
          </p:nvPr>
        </p:nvSpPr>
        <p:spPr>
          <a:xfrm>
            <a:off x="4267198" y="0"/>
            <a:ext cx="7924802" cy="4770783"/>
          </a:xfrm>
          <a:prstGeom prst="rect">
            <a:avLst/>
          </a:prstGeom>
          <a:noFill/>
          <a:ln>
            <a:noFill/>
          </a:ln>
        </p:spPr>
      </p:sp>
      <p:sp>
        <p:nvSpPr>
          <p:cNvPr id="275" name="Google Shape;275;p102"/>
          <p:cNvSpPr>
            <a:spLocks noGrp="1"/>
          </p:cNvSpPr>
          <p:nvPr>
            <p:ph type="pic" idx="3"/>
          </p:nvPr>
        </p:nvSpPr>
        <p:spPr>
          <a:xfrm>
            <a:off x="4267198" y="4915882"/>
            <a:ext cx="1855304" cy="1829475"/>
          </a:xfrm>
          <a:prstGeom prst="rect">
            <a:avLst/>
          </a:prstGeom>
          <a:solidFill>
            <a:srgbClr val="F2F2F2"/>
          </a:solidFill>
          <a:ln>
            <a:noFill/>
          </a:ln>
        </p:spPr>
      </p:sp>
      <p:sp>
        <p:nvSpPr>
          <p:cNvPr id="276" name="Google Shape;276;p102"/>
          <p:cNvSpPr>
            <a:spLocks noGrp="1"/>
          </p:cNvSpPr>
          <p:nvPr>
            <p:ph type="pic" idx="4"/>
          </p:nvPr>
        </p:nvSpPr>
        <p:spPr>
          <a:xfrm>
            <a:off x="6288154" y="4915881"/>
            <a:ext cx="1855304" cy="1829475"/>
          </a:xfrm>
          <a:prstGeom prst="rect">
            <a:avLst/>
          </a:prstGeom>
          <a:solidFill>
            <a:srgbClr val="F2F2F2"/>
          </a:solidFill>
          <a:ln>
            <a:noFill/>
          </a:ln>
        </p:spPr>
      </p:sp>
      <p:sp>
        <p:nvSpPr>
          <p:cNvPr id="277" name="Google Shape;277;p102"/>
          <p:cNvSpPr>
            <a:spLocks noGrp="1"/>
          </p:cNvSpPr>
          <p:nvPr>
            <p:ph type="pic" idx="5"/>
          </p:nvPr>
        </p:nvSpPr>
        <p:spPr>
          <a:xfrm>
            <a:off x="8309110" y="4915881"/>
            <a:ext cx="1855304" cy="1829475"/>
          </a:xfrm>
          <a:prstGeom prst="rect">
            <a:avLst/>
          </a:prstGeom>
          <a:solidFill>
            <a:srgbClr val="F2F2F2"/>
          </a:solidFill>
          <a:ln>
            <a:noFill/>
          </a:ln>
        </p:spPr>
      </p:sp>
      <p:sp>
        <p:nvSpPr>
          <p:cNvPr id="278" name="Google Shape;278;p102"/>
          <p:cNvSpPr>
            <a:spLocks noGrp="1"/>
          </p:cNvSpPr>
          <p:nvPr>
            <p:ph type="pic" idx="6"/>
          </p:nvPr>
        </p:nvSpPr>
        <p:spPr>
          <a:xfrm>
            <a:off x="10330066" y="4928795"/>
            <a:ext cx="1855304" cy="1829475"/>
          </a:xfrm>
          <a:prstGeom prst="rect">
            <a:avLst/>
          </a:prstGeom>
          <a:solidFill>
            <a:srgbClr val="F2F2F2"/>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0_side placeholder 6">
  <p:cSld name="10_side placeholder 6">
    <p:spTree>
      <p:nvGrpSpPr>
        <p:cNvPr id="1" name="Shape 279"/>
        <p:cNvGrpSpPr/>
        <p:nvPr/>
      </p:nvGrpSpPr>
      <p:grpSpPr>
        <a:xfrm>
          <a:off x="0" y="0"/>
          <a:ext cx="0" cy="0"/>
          <a:chOff x="0" y="0"/>
          <a:chExt cx="0" cy="0"/>
        </a:xfrm>
      </p:grpSpPr>
      <p:sp>
        <p:nvSpPr>
          <p:cNvPr id="280" name="Google Shape;280;p103"/>
          <p:cNvSpPr>
            <a:spLocks noGrp="1"/>
          </p:cNvSpPr>
          <p:nvPr>
            <p:ph type="pic" idx="2"/>
          </p:nvPr>
        </p:nvSpPr>
        <p:spPr>
          <a:xfrm>
            <a:off x="0" y="0"/>
            <a:ext cx="12192000" cy="4770783"/>
          </a:xfrm>
          <a:prstGeom prst="rect">
            <a:avLst/>
          </a:prstGeom>
          <a:noFill/>
          <a:ln>
            <a:noFill/>
          </a:ln>
        </p:spPr>
      </p:sp>
      <p:sp>
        <p:nvSpPr>
          <p:cNvPr id="281" name="Google Shape;281;p103"/>
          <p:cNvSpPr>
            <a:spLocks noGrp="1"/>
          </p:cNvSpPr>
          <p:nvPr>
            <p:ph type="pic" idx="3"/>
          </p:nvPr>
        </p:nvSpPr>
        <p:spPr>
          <a:xfrm>
            <a:off x="4207564" y="4915882"/>
            <a:ext cx="1914938" cy="1829475"/>
          </a:xfrm>
          <a:prstGeom prst="rect">
            <a:avLst/>
          </a:prstGeom>
          <a:solidFill>
            <a:srgbClr val="F2F2F2"/>
          </a:solidFill>
          <a:ln>
            <a:noFill/>
          </a:ln>
        </p:spPr>
      </p:sp>
      <p:sp>
        <p:nvSpPr>
          <p:cNvPr id="282" name="Google Shape;282;p103"/>
          <p:cNvSpPr>
            <a:spLocks noGrp="1"/>
          </p:cNvSpPr>
          <p:nvPr>
            <p:ph type="pic" idx="4"/>
          </p:nvPr>
        </p:nvSpPr>
        <p:spPr>
          <a:xfrm>
            <a:off x="6288154" y="4915881"/>
            <a:ext cx="1855304" cy="1829475"/>
          </a:xfrm>
          <a:prstGeom prst="rect">
            <a:avLst/>
          </a:prstGeom>
          <a:solidFill>
            <a:srgbClr val="F2F2F2"/>
          </a:solidFill>
          <a:ln>
            <a:noFill/>
          </a:ln>
        </p:spPr>
      </p:sp>
      <p:sp>
        <p:nvSpPr>
          <p:cNvPr id="283" name="Google Shape;283;p103"/>
          <p:cNvSpPr>
            <a:spLocks noGrp="1"/>
          </p:cNvSpPr>
          <p:nvPr>
            <p:ph type="pic" idx="5"/>
          </p:nvPr>
        </p:nvSpPr>
        <p:spPr>
          <a:xfrm>
            <a:off x="8309110" y="4915881"/>
            <a:ext cx="1855304" cy="1829475"/>
          </a:xfrm>
          <a:prstGeom prst="rect">
            <a:avLst/>
          </a:prstGeom>
          <a:solidFill>
            <a:srgbClr val="F2F2F2"/>
          </a:solidFill>
          <a:ln>
            <a:noFill/>
          </a:ln>
        </p:spPr>
      </p:sp>
      <p:sp>
        <p:nvSpPr>
          <p:cNvPr id="284" name="Google Shape;284;p103"/>
          <p:cNvSpPr>
            <a:spLocks noGrp="1"/>
          </p:cNvSpPr>
          <p:nvPr>
            <p:ph type="pic" idx="6"/>
          </p:nvPr>
        </p:nvSpPr>
        <p:spPr>
          <a:xfrm>
            <a:off x="10330066" y="4928795"/>
            <a:ext cx="1855304" cy="1829475"/>
          </a:xfrm>
          <a:prstGeom prst="rect">
            <a:avLst/>
          </a:prstGeom>
          <a:solidFill>
            <a:srgbClr val="F2F2F2"/>
          </a:solidFill>
          <a:ln>
            <a:noFill/>
          </a:ln>
        </p:spPr>
      </p:sp>
      <p:sp>
        <p:nvSpPr>
          <p:cNvPr id="285" name="Google Shape;285;p103"/>
          <p:cNvSpPr>
            <a:spLocks noGrp="1"/>
          </p:cNvSpPr>
          <p:nvPr>
            <p:ph type="pic" idx="7"/>
          </p:nvPr>
        </p:nvSpPr>
        <p:spPr>
          <a:xfrm>
            <a:off x="2034210" y="4915880"/>
            <a:ext cx="2007702" cy="1829475"/>
          </a:xfrm>
          <a:prstGeom prst="rect">
            <a:avLst/>
          </a:prstGeom>
          <a:solidFill>
            <a:srgbClr val="F2F2F2"/>
          </a:solidFill>
          <a:ln>
            <a:noFill/>
          </a:ln>
        </p:spPr>
      </p:sp>
      <p:sp>
        <p:nvSpPr>
          <p:cNvPr id="286" name="Google Shape;286;p103"/>
          <p:cNvSpPr>
            <a:spLocks noGrp="1"/>
          </p:cNvSpPr>
          <p:nvPr>
            <p:ph type="pic" idx="8"/>
          </p:nvPr>
        </p:nvSpPr>
        <p:spPr>
          <a:xfrm>
            <a:off x="0" y="4915879"/>
            <a:ext cx="1855304" cy="1829475"/>
          </a:xfrm>
          <a:prstGeom prst="rect">
            <a:avLst/>
          </a:prstGeom>
          <a:solidFill>
            <a:srgbClr val="F2F2F2"/>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_side placeholder 10">
  <p:cSld name="11_side placeholder 10">
    <p:spTree>
      <p:nvGrpSpPr>
        <p:cNvPr id="1" name="Shape 287"/>
        <p:cNvGrpSpPr/>
        <p:nvPr/>
      </p:nvGrpSpPr>
      <p:grpSpPr>
        <a:xfrm>
          <a:off x="0" y="0"/>
          <a:ext cx="0" cy="0"/>
          <a:chOff x="0" y="0"/>
          <a:chExt cx="0" cy="0"/>
        </a:xfrm>
      </p:grpSpPr>
      <p:sp>
        <p:nvSpPr>
          <p:cNvPr id="288" name="Google Shape;288;p104"/>
          <p:cNvSpPr>
            <a:spLocks noGrp="1"/>
          </p:cNvSpPr>
          <p:nvPr>
            <p:ph type="pic" idx="2"/>
          </p:nvPr>
        </p:nvSpPr>
        <p:spPr>
          <a:xfrm>
            <a:off x="0" y="0"/>
            <a:ext cx="12192000" cy="4770783"/>
          </a:xfrm>
          <a:prstGeom prst="rect">
            <a:avLst/>
          </a:prstGeom>
          <a:noFill/>
          <a:ln>
            <a:noFill/>
          </a:ln>
        </p:spPr>
      </p:sp>
      <p:sp>
        <p:nvSpPr>
          <p:cNvPr id="289" name="Google Shape;289;p104"/>
          <p:cNvSpPr>
            <a:spLocks noGrp="1"/>
          </p:cNvSpPr>
          <p:nvPr>
            <p:ph type="pic" idx="3"/>
          </p:nvPr>
        </p:nvSpPr>
        <p:spPr>
          <a:xfrm>
            <a:off x="6288154" y="4915881"/>
            <a:ext cx="1855304" cy="1829475"/>
          </a:xfrm>
          <a:prstGeom prst="rect">
            <a:avLst/>
          </a:prstGeom>
          <a:solidFill>
            <a:srgbClr val="F2F2F2"/>
          </a:solidFill>
          <a:ln>
            <a:noFill/>
          </a:ln>
        </p:spPr>
      </p:sp>
      <p:sp>
        <p:nvSpPr>
          <p:cNvPr id="290" name="Google Shape;290;p104"/>
          <p:cNvSpPr>
            <a:spLocks noGrp="1"/>
          </p:cNvSpPr>
          <p:nvPr>
            <p:ph type="pic" idx="4"/>
          </p:nvPr>
        </p:nvSpPr>
        <p:spPr>
          <a:xfrm>
            <a:off x="10330066" y="4928795"/>
            <a:ext cx="1855304" cy="1829475"/>
          </a:xfrm>
          <a:prstGeom prst="rect">
            <a:avLst/>
          </a:prstGeom>
          <a:solidFill>
            <a:srgbClr val="F2F2F2"/>
          </a:solidFill>
          <a:ln>
            <a:noFill/>
          </a:ln>
        </p:spPr>
      </p:sp>
      <p:sp>
        <p:nvSpPr>
          <p:cNvPr id="291" name="Google Shape;291;p104"/>
          <p:cNvSpPr>
            <a:spLocks noGrp="1"/>
          </p:cNvSpPr>
          <p:nvPr>
            <p:ph type="pic" idx="5"/>
          </p:nvPr>
        </p:nvSpPr>
        <p:spPr>
          <a:xfrm>
            <a:off x="2034210" y="4915880"/>
            <a:ext cx="2007702" cy="1829475"/>
          </a:xfrm>
          <a:prstGeom prst="rect">
            <a:avLst/>
          </a:prstGeom>
          <a:solidFill>
            <a:srgbClr val="F2F2F2"/>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7_side placeholder">
  <p:cSld name="7_side placeholder">
    <p:spTree>
      <p:nvGrpSpPr>
        <p:cNvPr id="1" name="Shape 292"/>
        <p:cNvGrpSpPr/>
        <p:nvPr/>
      </p:nvGrpSpPr>
      <p:grpSpPr>
        <a:xfrm>
          <a:off x="0" y="0"/>
          <a:ext cx="0" cy="0"/>
          <a:chOff x="0" y="0"/>
          <a:chExt cx="0" cy="0"/>
        </a:xfrm>
      </p:grpSpPr>
      <p:sp>
        <p:nvSpPr>
          <p:cNvPr id="293" name="Google Shape;293;p105"/>
          <p:cNvSpPr>
            <a:spLocks noGrp="1"/>
          </p:cNvSpPr>
          <p:nvPr>
            <p:ph type="pic" idx="2"/>
          </p:nvPr>
        </p:nvSpPr>
        <p:spPr>
          <a:xfrm>
            <a:off x="8335617" y="1974574"/>
            <a:ext cx="3856383" cy="4883426"/>
          </a:xfrm>
          <a:prstGeom prst="rect">
            <a:avLst/>
          </a:prstGeom>
          <a:noFill/>
          <a:ln>
            <a:noFill/>
          </a:ln>
        </p:spPr>
      </p:sp>
      <p:sp>
        <p:nvSpPr>
          <p:cNvPr id="294" name="Google Shape;294;p105"/>
          <p:cNvSpPr>
            <a:spLocks noGrp="1"/>
          </p:cNvSpPr>
          <p:nvPr>
            <p:ph type="pic" idx="3"/>
          </p:nvPr>
        </p:nvSpPr>
        <p:spPr>
          <a:xfrm>
            <a:off x="0" y="1974574"/>
            <a:ext cx="3935896" cy="4883426"/>
          </a:xfrm>
          <a:prstGeom prst="rect">
            <a:avLst/>
          </a:prstGeom>
          <a:noFill/>
          <a:ln>
            <a:noFill/>
          </a:ln>
        </p:spPr>
      </p:sp>
      <p:sp>
        <p:nvSpPr>
          <p:cNvPr id="295" name="Google Shape;295;p105"/>
          <p:cNvSpPr>
            <a:spLocks noGrp="1"/>
          </p:cNvSpPr>
          <p:nvPr>
            <p:ph type="pic" idx="4"/>
          </p:nvPr>
        </p:nvSpPr>
        <p:spPr>
          <a:xfrm>
            <a:off x="4108174" y="1974574"/>
            <a:ext cx="4055165" cy="4883426"/>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4_side placeholder">
  <p:cSld name="4_side placeholder">
    <p:spTree>
      <p:nvGrpSpPr>
        <p:cNvPr id="1" name="Shape 296"/>
        <p:cNvGrpSpPr/>
        <p:nvPr/>
      </p:nvGrpSpPr>
      <p:grpSpPr>
        <a:xfrm>
          <a:off x="0" y="0"/>
          <a:ext cx="0" cy="0"/>
          <a:chOff x="0" y="0"/>
          <a:chExt cx="0" cy="0"/>
        </a:xfrm>
      </p:grpSpPr>
      <p:sp>
        <p:nvSpPr>
          <p:cNvPr id="297" name="Google Shape;297;p106"/>
          <p:cNvSpPr>
            <a:spLocks noGrp="1"/>
          </p:cNvSpPr>
          <p:nvPr>
            <p:ph type="pic" idx="2"/>
          </p:nvPr>
        </p:nvSpPr>
        <p:spPr>
          <a:xfrm>
            <a:off x="8415130" y="0"/>
            <a:ext cx="3776870" cy="3392557"/>
          </a:xfrm>
          <a:prstGeom prst="rect">
            <a:avLst/>
          </a:prstGeom>
          <a:noFill/>
          <a:ln>
            <a:noFill/>
          </a:ln>
        </p:spPr>
      </p:sp>
      <p:sp>
        <p:nvSpPr>
          <p:cNvPr id="298" name="Google Shape;298;p106"/>
          <p:cNvSpPr>
            <a:spLocks noGrp="1"/>
          </p:cNvSpPr>
          <p:nvPr>
            <p:ph type="pic" idx="3"/>
          </p:nvPr>
        </p:nvSpPr>
        <p:spPr>
          <a:xfrm>
            <a:off x="8415130" y="3392557"/>
            <a:ext cx="3776870" cy="3465443"/>
          </a:xfrm>
          <a:prstGeom prst="rect">
            <a:avLst/>
          </a:prstGeom>
          <a:noFill/>
          <a:ln>
            <a:noFill/>
          </a:ln>
        </p:spPr>
      </p:sp>
      <p:sp>
        <p:nvSpPr>
          <p:cNvPr id="299" name="Google Shape;299;p106"/>
          <p:cNvSpPr>
            <a:spLocks noGrp="1"/>
          </p:cNvSpPr>
          <p:nvPr>
            <p:ph type="pic" idx="4"/>
          </p:nvPr>
        </p:nvSpPr>
        <p:spPr>
          <a:xfrm>
            <a:off x="4638260" y="0"/>
            <a:ext cx="3776870" cy="3392557"/>
          </a:xfrm>
          <a:prstGeom prst="rect">
            <a:avLst/>
          </a:prstGeom>
          <a:noFill/>
          <a:ln>
            <a:noFill/>
          </a:ln>
        </p:spPr>
      </p:sp>
      <p:sp>
        <p:nvSpPr>
          <p:cNvPr id="300" name="Google Shape;300;p106"/>
          <p:cNvSpPr>
            <a:spLocks noGrp="1"/>
          </p:cNvSpPr>
          <p:nvPr>
            <p:ph type="pic" idx="5"/>
          </p:nvPr>
        </p:nvSpPr>
        <p:spPr>
          <a:xfrm>
            <a:off x="4638260" y="3392557"/>
            <a:ext cx="3776870" cy="3465443"/>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side placeholder center">
  <p:cSld name="2_side placeholder center">
    <p:spTree>
      <p:nvGrpSpPr>
        <p:cNvPr id="1" name="Shape 301"/>
        <p:cNvGrpSpPr/>
        <p:nvPr/>
      </p:nvGrpSpPr>
      <p:grpSpPr>
        <a:xfrm>
          <a:off x="0" y="0"/>
          <a:ext cx="0" cy="0"/>
          <a:chOff x="0" y="0"/>
          <a:chExt cx="0" cy="0"/>
        </a:xfrm>
      </p:grpSpPr>
      <p:sp>
        <p:nvSpPr>
          <p:cNvPr id="302" name="Google Shape;302;p107"/>
          <p:cNvSpPr>
            <a:spLocks noGrp="1"/>
          </p:cNvSpPr>
          <p:nvPr>
            <p:ph type="pic" idx="2"/>
          </p:nvPr>
        </p:nvSpPr>
        <p:spPr>
          <a:xfrm>
            <a:off x="4121427" y="0"/>
            <a:ext cx="3763616" cy="68580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_side placeholder full">
  <p:cSld name="3_side placeholder full">
    <p:spTree>
      <p:nvGrpSpPr>
        <p:cNvPr id="1" name="Shape 303"/>
        <p:cNvGrpSpPr/>
        <p:nvPr/>
      </p:nvGrpSpPr>
      <p:grpSpPr>
        <a:xfrm>
          <a:off x="0" y="0"/>
          <a:ext cx="0" cy="0"/>
          <a:chOff x="0" y="0"/>
          <a:chExt cx="0" cy="0"/>
        </a:xfrm>
      </p:grpSpPr>
      <p:sp>
        <p:nvSpPr>
          <p:cNvPr id="304" name="Google Shape;304;p108"/>
          <p:cNvSpPr>
            <a:spLocks noGrp="1"/>
          </p:cNvSpPr>
          <p:nvPr>
            <p:ph type="pic" idx="2"/>
          </p:nvPr>
        </p:nvSpPr>
        <p:spPr>
          <a:xfrm>
            <a:off x="-18288" y="0"/>
            <a:ext cx="3063240" cy="3438144"/>
          </a:xfrm>
          <a:prstGeom prst="rect">
            <a:avLst/>
          </a:prstGeom>
          <a:noFill/>
          <a:ln>
            <a:noFill/>
          </a:ln>
        </p:spPr>
      </p:sp>
      <p:sp>
        <p:nvSpPr>
          <p:cNvPr id="305" name="Google Shape;305;p108"/>
          <p:cNvSpPr>
            <a:spLocks noGrp="1"/>
          </p:cNvSpPr>
          <p:nvPr>
            <p:ph type="pic" idx="3"/>
          </p:nvPr>
        </p:nvSpPr>
        <p:spPr>
          <a:xfrm>
            <a:off x="6079744" y="0"/>
            <a:ext cx="3063240" cy="3438144"/>
          </a:xfrm>
          <a:prstGeom prst="rect">
            <a:avLst/>
          </a:prstGeom>
          <a:noFill/>
          <a:ln>
            <a:noFill/>
          </a:ln>
        </p:spPr>
      </p:sp>
      <p:sp>
        <p:nvSpPr>
          <p:cNvPr id="306" name="Google Shape;306;p108"/>
          <p:cNvSpPr>
            <a:spLocks noGrp="1"/>
          </p:cNvSpPr>
          <p:nvPr>
            <p:ph type="pic" idx="4"/>
          </p:nvPr>
        </p:nvSpPr>
        <p:spPr>
          <a:xfrm>
            <a:off x="3030728" y="3438144"/>
            <a:ext cx="3063240" cy="3438144"/>
          </a:xfrm>
          <a:prstGeom prst="rect">
            <a:avLst/>
          </a:prstGeom>
          <a:noFill/>
          <a:ln>
            <a:noFill/>
          </a:ln>
        </p:spPr>
      </p:sp>
      <p:sp>
        <p:nvSpPr>
          <p:cNvPr id="307" name="Google Shape;307;p108"/>
          <p:cNvSpPr>
            <a:spLocks noGrp="1"/>
          </p:cNvSpPr>
          <p:nvPr>
            <p:ph type="pic" idx="5"/>
          </p:nvPr>
        </p:nvSpPr>
        <p:spPr>
          <a:xfrm>
            <a:off x="9128760" y="3438144"/>
            <a:ext cx="3063240" cy="3438144"/>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Normal Center 4 images">
  <p:cSld name="4_Normal Center 4 images">
    <p:spTree>
      <p:nvGrpSpPr>
        <p:cNvPr id="1" name="Shape 25"/>
        <p:cNvGrpSpPr/>
        <p:nvPr/>
      </p:nvGrpSpPr>
      <p:grpSpPr>
        <a:xfrm>
          <a:off x="0" y="0"/>
          <a:ext cx="0" cy="0"/>
          <a:chOff x="0" y="0"/>
          <a:chExt cx="0" cy="0"/>
        </a:xfrm>
      </p:grpSpPr>
      <p:sp>
        <p:nvSpPr>
          <p:cNvPr id="26" name="Google Shape;26;p62"/>
          <p:cNvSpPr>
            <a:spLocks noGrp="1"/>
          </p:cNvSpPr>
          <p:nvPr>
            <p:ph type="pic" idx="2"/>
          </p:nvPr>
        </p:nvSpPr>
        <p:spPr>
          <a:xfrm>
            <a:off x="735499" y="2093705"/>
            <a:ext cx="2537788" cy="1325356"/>
          </a:xfrm>
          <a:prstGeom prst="rect">
            <a:avLst/>
          </a:prstGeom>
          <a:noFill/>
          <a:ln>
            <a:noFill/>
          </a:ln>
        </p:spPr>
      </p:sp>
      <p:sp>
        <p:nvSpPr>
          <p:cNvPr id="27" name="Google Shape;27;p62"/>
          <p:cNvSpPr>
            <a:spLocks noGrp="1"/>
          </p:cNvSpPr>
          <p:nvPr>
            <p:ph type="pic" idx="3"/>
          </p:nvPr>
        </p:nvSpPr>
        <p:spPr>
          <a:xfrm>
            <a:off x="3485325" y="2093705"/>
            <a:ext cx="2537788" cy="1325356"/>
          </a:xfrm>
          <a:prstGeom prst="rect">
            <a:avLst/>
          </a:prstGeom>
          <a:noFill/>
          <a:ln>
            <a:noFill/>
          </a:ln>
        </p:spPr>
      </p:sp>
      <p:sp>
        <p:nvSpPr>
          <p:cNvPr id="28" name="Google Shape;28;p62"/>
          <p:cNvSpPr>
            <a:spLocks noGrp="1"/>
          </p:cNvSpPr>
          <p:nvPr>
            <p:ph type="pic" idx="4"/>
          </p:nvPr>
        </p:nvSpPr>
        <p:spPr>
          <a:xfrm>
            <a:off x="6235151" y="2093705"/>
            <a:ext cx="2537788" cy="1325356"/>
          </a:xfrm>
          <a:prstGeom prst="rect">
            <a:avLst/>
          </a:prstGeom>
          <a:noFill/>
          <a:ln>
            <a:noFill/>
          </a:ln>
        </p:spPr>
      </p:sp>
      <p:sp>
        <p:nvSpPr>
          <p:cNvPr id="29" name="Google Shape;29;p62"/>
          <p:cNvSpPr>
            <a:spLocks noGrp="1"/>
          </p:cNvSpPr>
          <p:nvPr>
            <p:ph type="pic" idx="5"/>
          </p:nvPr>
        </p:nvSpPr>
        <p:spPr>
          <a:xfrm>
            <a:off x="8984977" y="2093705"/>
            <a:ext cx="2537788" cy="1325356"/>
          </a:xfrm>
          <a:prstGeom prst="rect">
            <a:avLst/>
          </a:prstGeom>
          <a:noFill/>
          <a:ln>
            <a:noFill/>
          </a:ln>
        </p:spPr>
      </p:sp>
      <p:sp>
        <p:nvSpPr>
          <p:cNvPr id="30" name="Google Shape;30;p62"/>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None/>
              <a:defRPr sz="4400" i="0" u="none" strike="noStrike" cap="none">
                <a:solidFill>
                  <a:schemeClr val="dk1"/>
                </a:solidFil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1" name="Google Shape;31;p62"/>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_side placeholder center 2">
  <p:cSld name="3_side placeholder center 2">
    <p:spTree>
      <p:nvGrpSpPr>
        <p:cNvPr id="1" name="Shape 308"/>
        <p:cNvGrpSpPr/>
        <p:nvPr/>
      </p:nvGrpSpPr>
      <p:grpSpPr>
        <a:xfrm>
          <a:off x="0" y="0"/>
          <a:ext cx="0" cy="0"/>
          <a:chOff x="0" y="0"/>
          <a:chExt cx="0" cy="0"/>
        </a:xfrm>
      </p:grpSpPr>
      <p:sp>
        <p:nvSpPr>
          <p:cNvPr id="309" name="Google Shape;309;p109"/>
          <p:cNvSpPr>
            <a:spLocks noGrp="1"/>
          </p:cNvSpPr>
          <p:nvPr>
            <p:ph type="pic" idx="2"/>
          </p:nvPr>
        </p:nvSpPr>
        <p:spPr>
          <a:xfrm>
            <a:off x="-27179" y="0"/>
            <a:ext cx="3770915" cy="6858000"/>
          </a:xfrm>
          <a:prstGeom prst="rect">
            <a:avLst/>
          </a:prstGeom>
          <a:noFill/>
          <a:ln>
            <a:noFill/>
          </a:ln>
        </p:spPr>
      </p:sp>
      <p:sp>
        <p:nvSpPr>
          <p:cNvPr id="310" name="Google Shape;310;p109"/>
          <p:cNvSpPr>
            <a:spLocks noGrp="1"/>
          </p:cNvSpPr>
          <p:nvPr>
            <p:ph type="pic" idx="3"/>
          </p:nvPr>
        </p:nvSpPr>
        <p:spPr>
          <a:xfrm>
            <a:off x="3909389" y="688438"/>
            <a:ext cx="1855304" cy="1829475"/>
          </a:xfrm>
          <a:prstGeom prst="rect">
            <a:avLst/>
          </a:prstGeom>
          <a:solidFill>
            <a:srgbClr val="F2F2F2"/>
          </a:solidFill>
          <a:ln>
            <a:noFill/>
          </a:ln>
        </p:spPr>
      </p:sp>
      <p:sp>
        <p:nvSpPr>
          <p:cNvPr id="311" name="Google Shape;311;p109"/>
          <p:cNvSpPr>
            <a:spLocks noGrp="1"/>
          </p:cNvSpPr>
          <p:nvPr>
            <p:ph type="pic" idx="4"/>
          </p:nvPr>
        </p:nvSpPr>
        <p:spPr>
          <a:xfrm>
            <a:off x="5930345" y="688437"/>
            <a:ext cx="1855304" cy="1829475"/>
          </a:xfrm>
          <a:prstGeom prst="rect">
            <a:avLst/>
          </a:prstGeom>
          <a:solidFill>
            <a:srgbClr val="F2F2F2"/>
          </a:solidFill>
          <a:ln>
            <a:noFill/>
          </a:ln>
        </p:spPr>
      </p:sp>
      <p:sp>
        <p:nvSpPr>
          <p:cNvPr id="312" name="Google Shape;312;p109"/>
          <p:cNvSpPr>
            <a:spLocks noGrp="1"/>
          </p:cNvSpPr>
          <p:nvPr>
            <p:ph type="pic" idx="5"/>
          </p:nvPr>
        </p:nvSpPr>
        <p:spPr>
          <a:xfrm>
            <a:off x="7951301" y="688437"/>
            <a:ext cx="1855304" cy="1829475"/>
          </a:xfrm>
          <a:prstGeom prst="rect">
            <a:avLst/>
          </a:prstGeom>
          <a:solidFill>
            <a:srgbClr val="F2F2F2"/>
          </a:solidFill>
          <a:ln>
            <a:noFill/>
          </a:ln>
        </p:spPr>
      </p:sp>
      <p:sp>
        <p:nvSpPr>
          <p:cNvPr id="313" name="Google Shape;313;p109"/>
          <p:cNvSpPr>
            <a:spLocks noGrp="1"/>
          </p:cNvSpPr>
          <p:nvPr>
            <p:ph type="pic" idx="6"/>
          </p:nvPr>
        </p:nvSpPr>
        <p:spPr>
          <a:xfrm>
            <a:off x="9972257" y="701351"/>
            <a:ext cx="1855304" cy="1829475"/>
          </a:xfrm>
          <a:prstGeom prst="rect">
            <a:avLst/>
          </a:prstGeom>
          <a:solidFill>
            <a:srgbClr val="F2F2F2"/>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3_side placeholder">
  <p:cSld name="3_side placeholder">
    <p:spTree>
      <p:nvGrpSpPr>
        <p:cNvPr id="1" name="Shape 314"/>
        <p:cNvGrpSpPr/>
        <p:nvPr/>
      </p:nvGrpSpPr>
      <p:grpSpPr>
        <a:xfrm>
          <a:off x="0" y="0"/>
          <a:ext cx="0" cy="0"/>
          <a:chOff x="0" y="0"/>
          <a:chExt cx="0" cy="0"/>
        </a:xfrm>
      </p:grpSpPr>
      <p:sp>
        <p:nvSpPr>
          <p:cNvPr id="315" name="Google Shape;315;p110"/>
          <p:cNvSpPr>
            <a:spLocks noGrp="1"/>
          </p:cNvSpPr>
          <p:nvPr>
            <p:ph type="pic" idx="2"/>
          </p:nvPr>
        </p:nvSpPr>
        <p:spPr>
          <a:xfrm>
            <a:off x="2663688" y="0"/>
            <a:ext cx="2451652" cy="68580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4_side placeholder bottom">
  <p:cSld name="4_side placeholder bottom">
    <p:spTree>
      <p:nvGrpSpPr>
        <p:cNvPr id="1" name="Shape 316"/>
        <p:cNvGrpSpPr/>
        <p:nvPr/>
      </p:nvGrpSpPr>
      <p:grpSpPr>
        <a:xfrm>
          <a:off x="0" y="0"/>
          <a:ext cx="0" cy="0"/>
          <a:chOff x="0" y="0"/>
          <a:chExt cx="0" cy="0"/>
        </a:xfrm>
      </p:grpSpPr>
      <p:sp>
        <p:nvSpPr>
          <p:cNvPr id="317" name="Google Shape;317;p111"/>
          <p:cNvSpPr>
            <a:spLocks noGrp="1"/>
          </p:cNvSpPr>
          <p:nvPr>
            <p:ph type="pic" idx="2"/>
          </p:nvPr>
        </p:nvSpPr>
        <p:spPr>
          <a:xfrm>
            <a:off x="0" y="4234068"/>
            <a:ext cx="12192000" cy="2623932"/>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5_side placeholder ">
  <p:cSld name="5_side placeholder ">
    <p:spTree>
      <p:nvGrpSpPr>
        <p:cNvPr id="1" name="Shape 318"/>
        <p:cNvGrpSpPr/>
        <p:nvPr/>
      </p:nvGrpSpPr>
      <p:grpSpPr>
        <a:xfrm>
          <a:off x="0" y="0"/>
          <a:ext cx="0" cy="0"/>
          <a:chOff x="0" y="0"/>
          <a:chExt cx="0" cy="0"/>
        </a:xfrm>
      </p:grpSpPr>
      <p:sp>
        <p:nvSpPr>
          <p:cNvPr id="319" name="Google Shape;319;p112"/>
          <p:cNvSpPr>
            <a:spLocks noGrp="1"/>
          </p:cNvSpPr>
          <p:nvPr>
            <p:ph type="pic" idx="2"/>
          </p:nvPr>
        </p:nvSpPr>
        <p:spPr>
          <a:xfrm>
            <a:off x="0" y="0"/>
            <a:ext cx="12192000" cy="2623932"/>
          </a:xfrm>
          <a:prstGeom prst="rect">
            <a:avLst/>
          </a:prstGeom>
          <a:no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6_side placeholder ">
  <p:cSld name="6_side placeholder ">
    <p:spTree>
      <p:nvGrpSpPr>
        <p:cNvPr id="1" name="Shape 320"/>
        <p:cNvGrpSpPr/>
        <p:nvPr/>
      </p:nvGrpSpPr>
      <p:grpSpPr>
        <a:xfrm>
          <a:off x="0" y="0"/>
          <a:ext cx="0" cy="0"/>
          <a:chOff x="0" y="0"/>
          <a:chExt cx="0" cy="0"/>
        </a:xfrm>
      </p:grpSpPr>
      <p:sp>
        <p:nvSpPr>
          <p:cNvPr id="321" name="Google Shape;321;p113"/>
          <p:cNvSpPr>
            <a:spLocks noGrp="1"/>
          </p:cNvSpPr>
          <p:nvPr>
            <p:ph type="pic" idx="2"/>
          </p:nvPr>
        </p:nvSpPr>
        <p:spPr>
          <a:xfrm>
            <a:off x="0" y="-1"/>
            <a:ext cx="12192000" cy="5287617"/>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6_side placeholder">
  <p:cSld name="6_side placeholder">
    <p:spTree>
      <p:nvGrpSpPr>
        <p:cNvPr id="1" name="Shape 322"/>
        <p:cNvGrpSpPr/>
        <p:nvPr/>
      </p:nvGrpSpPr>
      <p:grpSpPr>
        <a:xfrm>
          <a:off x="0" y="0"/>
          <a:ext cx="0" cy="0"/>
          <a:chOff x="0" y="0"/>
          <a:chExt cx="0" cy="0"/>
        </a:xfrm>
      </p:grpSpPr>
      <p:sp>
        <p:nvSpPr>
          <p:cNvPr id="323" name="Google Shape;323;p114"/>
          <p:cNvSpPr>
            <a:spLocks noGrp="1"/>
          </p:cNvSpPr>
          <p:nvPr>
            <p:ph type="pic" idx="2"/>
          </p:nvPr>
        </p:nvSpPr>
        <p:spPr>
          <a:xfrm>
            <a:off x="0" y="1941442"/>
            <a:ext cx="12192000" cy="2623932"/>
          </a:xfrm>
          <a:prstGeom prst="rect">
            <a:avLst/>
          </a:prstGeom>
          <a:noFill/>
          <a:ln>
            <a:noFill/>
          </a:ln>
        </p:spPr>
      </p:sp>
      <p:sp>
        <p:nvSpPr>
          <p:cNvPr id="324" name="Google Shape;324;p11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114"/>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8_side placeholder 11">
  <p:cSld name="8_side placeholder 11">
    <p:spTree>
      <p:nvGrpSpPr>
        <p:cNvPr id="1" name="Shape 326"/>
        <p:cNvGrpSpPr/>
        <p:nvPr/>
      </p:nvGrpSpPr>
      <p:grpSpPr>
        <a:xfrm>
          <a:off x="0" y="0"/>
          <a:ext cx="0" cy="0"/>
          <a:chOff x="0" y="0"/>
          <a:chExt cx="0" cy="0"/>
        </a:xfrm>
      </p:grpSpPr>
      <p:sp>
        <p:nvSpPr>
          <p:cNvPr id="327" name="Google Shape;327;p115"/>
          <p:cNvSpPr>
            <a:spLocks noGrp="1"/>
          </p:cNvSpPr>
          <p:nvPr>
            <p:ph type="pic" idx="2"/>
          </p:nvPr>
        </p:nvSpPr>
        <p:spPr>
          <a:xfrm>
            <a:off x="742123" y="1934818"/>
            <a:ext cx="10831414" cy="3306417"/>
          </a:xfrm>
          <a:prstGeom prst="rect">
            <a:avLst/>
          </a:prstGeom>
          <a:noFill/>
          <a:ln>
            <a:noFill/>
          </a:ln>
        </p:spPr>
      </p:sp>
      <p:sp>
        <p:nvSpPr>
          <p:cNvPr id="328" name="Google Shape;328;p115"/>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29" name="Google Shape;329;p115"/>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5_side placeholder center">
  <p:cSld name="5_side placeholder center">
    <p:spTree>
      <p:nvGrpSpPr>
        <p:cNvPr id="1" name="Shape 330"/>
        <p:cNvGrpSpPr/>
        <p:nvPr/>
      </p:nvGrpSpPr>
      <p:grpSpPr>
        <a:xfrm>
          <a:off x="0" y="0"/>
          <a:ext cx="0" cy="0"/>
          <a:chOff x="0" y="0"/>
          <a:chExt cx="0" cy="0"/>
        </a:xfrm>
      </p:grpSpPr>
      <p:sp>
        <p:nvSpPr>
          <p:cNvPr id="331" name="Google Shape;331;p116"/>
          <p:cNvSpPr>
            <a:spLocks noGrp="1"/>
          </p:cNvSpPr>
          <p:nvPr>
            <p:ph type="pic" idx="2"/>
          </p:nvPr>
        </p:nvSpPr>
        <p:spPr>
          <a:xfrm>
            <a:off x="0" y="2411896"/>
            <a:ext cx="3037024" cy="1841914"/>
          </a:xfrm>
          <a:prstGeom prst="rect">
            <a:avLst/>
          </a:prstGeom>
          <a:noFill/>
          <a:ln>
            <a:noFill/>
          </a:ln>
        </p:spPr>
      </p:sp>
      <p:sp>
        <p:nvSpPr>
          <p:cNvPr id="332" name="Google Shape;332;p116"/>
          <p:cNvSpPr>
            <a:spLocks noGrp="1"/>
          </p:cNvSpPr>
          <p:nvPr>
            <p:ph type="pic" idx="3"/>
          </p:nvPr>
        </p:nvSpPr>
        <p:spPr>
          <a:xfrm>
            <a:off x="3047585" y="2411896"/>
            <a:ext cx="2991886" cy="1841914"/>
          </a:xfrm>
          <a:prstGeom prst="rect">
            <a:avLst/>
          </a:prstGeom>
          <a:noFill/>
          <a:ln>
            <a:noFill/>
          </a:ln>
        </p:spPr>
      </p:sp>
      <p:sp>
        <p:nvSpPr>
          <p:cNvPr id="333" name="Google Shape;333;p116"/>
          <p:cNvSpPr>
            <a:spLocks noGrp="1"/>
          </p:cNvSpPr>
          <p:nvPr>
            <p:ph type="pic" idx="4"/>
          </p:nvPr>
        </p:nvSpPr>
        <p:spPr>
          <a:xfrm>
            <a:off x="6063284" y="2411896"/>
            <a:ext cx="3100594" cy="1841914"/>
          </a:xfrm>
          <a:prstGeom prst="rect">
            <a:avLst/>
          </a:prstGeom>
          <a:noFill/>
          <a:ln>
            <a:noFill/>
          </a:ln>
        </p:spPr>
      </p:sp>
      <p:sp>
        <p:nvSpPr>
          <p:cNvPr id="334" name="Google Shape;334;p116"/>
          <p:cNvSpPr>
            <a:spLocks noGrp="1"/>
          </p:cNvSpPr>
          <p:nvPr>
            <p:ph type="pic" idx="5"/>
          </p:nvPr>
        </p:nvSpPr>
        <p:spPr>
          <a:xfrm>
            <a:off x="9163878" y="2411896"/>
            <a:ext cx="3028122" cy="1841914"/>
          </a:xfrm>
          <a:prstGeom prst="rect">
            <a:avLst/>
          </a:prstGeom>
          <a:noFill/>
          <a:ln>
            <a:noFill/>
          </a:ln>
        </p:spPr>
      </p:sp>
      <p:sp>
        <p:nvSpPr>
          <p:cNvPr id="335" name="Google Shape;335;p116"/>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6" name="Google Shape;336;p116"/>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8_side placeholder center">
  <p:cSld name="8_side placeholder center">
    <p:spTree>
      <p:nvGrpSpPr>
        <p:cNvPr id="1" name="Shape 337"/>
        <p:cNvGrpSpPr/>
        <p:nvPr/>
      </p:nvGrpSpPr>
      <p:grpSpPr>
        <a:xfrm>
          <a:off x="0" y="0"/>
          <a:ext cx="0" cy="0"/>
          <a:chOff x="0" y="0"/>
          <a:chExt cx="0" cy="0"/>
        </a:xfrm>
      </p:grpSpPr>
      <p:sp>
        <p:nvSpPr>
          <p:cNvPr id="338" name="Google Shape;338;p117"/>
          <p:cNvSpPr>
            <a:spLocks noGrp="1"/>
          </p:cNvSpPr>
          <p:nvPr>
            <p:ph type="pic" idx="2"/>
          </p:nvPr>
        </p:nvSpPr>
        <p:spPr>
          <a:xfrm>
            <a:off x="10150350" y="0"/>
            <a:ext cx="2041650" cy="2029968"/>
          </a:xfrm>
          <a:prstGeom prst="rect">
            <a:avLst/>
          </a:prstGeom>
          <a:noFill/>
          <a:ln>
            <a:noFill/>
          </a:ln>
        </p:spPr>
      </p:sp>
      <p:sp>
        <p:nvSpPr>
          <p:cNvPr id="339" name="Google Shape;339;p117"/>
          <p:cNvSpPr>
            <a:spLocks noGrp="1"/>
          </p:cNvSpPr>
          <p:nvPr>
            <p:ph type="pic" idx="3"/>
          </p:nvPr>
        </p:nvSpPr>
        <p:spPr>
          <a:xfrm>
            <a:off x="8119854" y="0"/>
            <a:ext cx="2030496" cy="2029968"/>
          </a:xfrm>
          <a:prstGeom prst="rect">
            <a:avLst/>
          </a:prstGeom>
          <a:noFill/>
          <a:ln>
            <a:noFill/>
          </a:ln>
        </p:spPr>
      </p:sp>
      <p:sp>
        <p:nvSpPr>
          <p:cNvPr id="340" name="Google Shape;340;p117"/>
          <p:cNvSpPr>
            <a:spLocks noGrp="1"/>
          </p:cNvSpPr>
          <p:nvPr>
            <p:ph type="pic" idx="4"/>
          </p:nvPr>
        </p:nvSpPr>
        <p:spPr>
          <a:xfrm>
            <a:off x="2025987" y="0"/>
            <a:ext cx="2030496" cy="2029968"/>
          </a:xfrm>
          <a:prstGeom prst="rect">
            <a:avLst/>
          </a:prstGeom>
          <a:noFill/>
          <a:ln>
            <a:noFill/>
          </a:ln>
        </p:spPr>
      </p:sp>
      <p:sp>
        <p:nvSpPr>
          <p:cNvPr id="341" name="Google Shape;341;p117"/>
          <p:cNvSpPr>
            <a:spLocks noGrp="1"/>
          </p:cNvSpPr>
          <p:nvPr>
            <p:ph type="pic" idx="5"/>
          </p:nvPr>
        </p:nvSpPr>
        <p:spPr>
          <a:xfrm>
            <a:off x="-4509" y="0"/>
            <a:ext cx="2030496" cy="2029968"/>
          </a:xfrm>
          <a:prstGeom prst="rect">
            <a:avLst/>
          </a:prstGeom>
          <a:noFill/>
          <a:ln>
            <a:noFill/>
          </a:ln>
        </p:spPr>
      </p:sp>
      <p:sp>
        <p:nvSpPr>
          <p:cNvPr id="342" name="Google Shape;342;p117"/>
          <p:cNvSpPr>
            <a:spLocks noGrp="1"/>
          </p:cNvSpPr>
          <p:nvPr>
            <p:ph type="pic" idx="6"/>
          </p:nvPr>
        </p:nvSpPr>
        <p:spPr>
          <a:xfrm>
            <a:off x="6086980" y="0"/>
            <a:ext cx="2030496" cy="2029968"/>
          </a:xfrm>
          <a:prstGeom prst="rect">
            <a:avLst/>
          </a:prstGeom>
          <a:noFill/>
          <a:ln>
            <a:noFill/>
          </a:ln>
        </p:spPr>
      </p:sp>
      <p:sp>
        <p:nvSpPr>
          <p:cNvPr id="343" name="Google Shape;343;p117"/>
          <p:cNvSpPr>
            <a:spLocks noGrp="1"/>
          </p:cNvSpPr>
          <p:nvPr>
            <p:ph type="pic" idx="7"/>
          </p:nvPr>
        </p:nvSpPr>
        <p:spPr>
          <a:xfrm>
            <a:off x="4056484" y="0"/>
            <a:ext cx="2030496" cy="2029968"/>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7_side placeholder full">
  <p:cSld name="7_side placeholder full">
    <p:spTree>
      <p:nvGrpSpPr>
        <p:cNvPr id="1" name="Shape 344"/>
        <p:cNvGrpSpPr/>
        <p:nvPr/>
      </p:nvGrpSpPr>
      <p:grpSpPr>
        <a:xfrm>
          <a:off x="0" y="0"/>
          <a:ext cx="0" cy="0"/>
          <a:chOff x="0" y="0"/>
          <a:chExt cx="0" cy="0"/>
        </a:xfrm>
      </p:grpSpPr>
      <p:sp>
        <p:nvSpPr>
          <p:cNvPr id="345" name="Google Shape;345;p118"/>
          <p:cNvSpPr/>
          <p:nvPr/>
        </p:nvSpPr>
        <p:spPr>
          <a:xfrm>
            <a:off x="0" y="-27384"/>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46" name="Google Shape;346;p118"/>
          <p:cNvSpPr/>
          <p:nvPr/>
        </p:nvSpPr>
        <p:spPr>
          <a:xfrm>
            <a:off x="4876800" y="-27384"/>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47" name="Google Shape;347;p118"/>
          <p:cNvSpPr/>
          <p:nvPr/>
        </p:nvSpPr>
        <p:spPr>
          <a:xfrm>
            <a:off x="9753600" y="-27384"/>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48" name="Google Shape;348;p118"/>
          <p:cNvSpPr/>
          <p:nvPr/>
        </p:nvSpPr>
        <p:spPr>
          <a:xfrm>
            <a:off x="2438400" y="2266479"/>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49" name="Google Shape;349;p118"/>
          <p:cNvSpPr/>
          <p:nvPr/>
        </p:nvSpPr>
        <p:spPr>
          <a:xfrm>
            <a:off x="7315200" y="2266479"/>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50" name="Google Shape;350;p118"/>
          <p:cNvSpPr/>
          <p:nvPr/>
        </p:nvSpPr>
        <p:spPr>
          <a:xfrm>
            <a:off x="0" y="4564138"/>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51" name="Google Shape;351;p118"/>
          <p:cNvSpPr/>
          <p:nvPr/>
        </p:nvSpPr>
        <p:spPr>
          <a:xfrm>
            <a:off x="4876800" y="4564138"/>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52" name="Google Shape;352;p118"/>
          <p:cNvSpPr/>
          <p:nvPr/>
        </p:nvSpPr>
        <p:spPr>
          <a:xfrm>
            <a:off x="9753600" y="4564138"/>
            <a:ext cx="2438400" cy="2293862"/>
          </a:xfrm>
          <a:prstGeom prst="roundRect">
            <a:avLst>
              <a:gd name="adj" fmla="val 0"/>
            </a:avLst>
          </a:prstGeom>
          <a:solidFill>
            <a:schemeClr val="lt1"/>
          </a:solidFill>
          <a:ln>
            <a:noFill/>
          </a:ln>
        </p:spPr>
        <p:txBody>
          <a:bodyPr spcFirstLastPara="1" wrap="square" lIns="121850" tIns="60925" rIns="121850" bIns="609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7F7F7F"/>
              </a:solidFill>
              <a:latin typeface="Roboto Thin"/>
              <a:ea typeface="Roboto Thin"/>
              <a:cs typeface="Roboto Thin"/>
              <a:sym typeface="Roboto Thin"/>
            </a:endParaRPr>
          </a:p>
        </p:txBody>
      </p:sp>
      <p:sp>
        <p:nvSpPr>
          <p:cNvPr id="353" name="Google Shape;353;p118"/>
          <p:cNvSpPr>
            <a:spLocks noGrp="1"/>
          </p:cNvSpPr>
          <p:nvPr>
            <p:ph type="pic" idx="2"/>
          </p:nvPr>
        </p:nvSpPr>
        <p:spPr>
          <a:xfrm>
            <a:off x="2438399" y="-27384"/>
            <a:ext cx="2438400" cy="2297660"/>
          </a:xfrm>
          <a:prstGeom prst="rect">
            <a:avLst/>
          </a:prstGeom>
          <a:noFill/>
          <a:ln>
            <a:noFill/>
          </a:ln>
        </p:spPr>
      </p:sp>
      <p:sp>
        <p:nvSpPr>
          <p:cNvPr id="354" name="Google Shape;354;p118"/>
          <p:cNvSpPr>
            <a:spLocks noGrp="1"/>
          </p:cNvSpPr>
          <p:nvPr>
            <p:ph type="pic" idx="3"/>
          </p:nvPr>
        </p:nvSpPr>
        <p:spPr>
          <a:xfrm>
            <a:off x="7315199" y="-27384"/>
            <a:ext cx="2438400" cy="2297660"/>
          </a:xfrm>
          <a:prstGeom prst="rect">
            <a:avLst/>
          </a:prstGeom>
          <a:noFill/>
          <a:ln>
            <a:noFill/>
          </a:ln>
        </p:spPr>
      </p:sp>
      <p:sp>
        <p:nvSpPr>
          <p:cNvPr id="355" name="Google Shape;355;p118"/>
          <p:cNvSpPr>
            <a:spLocks noGrp="1"/>
          </p:cNvSpPr>
          <p:nvPr>
            <p:ph type="pic" idx="4"/>
          </p:nvPr>
        </p:nvSpPr>
        <p:spPr>
          <a:xfrm>
            <a:off x="0" y="2262681"/>
            <a:ext cx="2438400" cy="2297660"/>
          </a:xfrm>
          <a:prstGeom prst="rect">
            <a:avLst/>
          </a:prstGeom>
          <a:noFill/>
          <a:ln>
            <a:noFill/>
          </a:ln>
        </p:spPr>
      </p:sp>
      <p:sp>
        <p:nvSpPr>
          <p:cNvPr id="356" name="Google Shape;356;p118"/>
          <p:cNvSpPr>
            <a:spLocks noGrp="1"/>
          </p:cNvSpPr>
          <p:nvPr>
            <p:ph type="pic" idx="5"/>
          </p:nvPr>
        </p:nvSpPr>
        <p:spPr>
          <a:xfrm>
            <a:off x="4876886" y="2262681"/>
            <a:ext cx="2438400" cy="2297660"/>
          </a:xfrm>
          <a:prstGeom prst="rect">
            <a:avLst/>
          </a:prstGeom>
          <a:noFill/>
          <a:ln>
            <a:noFill/>
          </a:ln>
        </p:spPr>
      </p:sp>
      <p:sp>
        <p:nvSpPr>
          <p:cNvPr id="357" name="Google Shape;357;p118"/>
          <p:cNvSpPr>
            <a:spLocks noGrp="1"/>
          </p:cNvSpPr>
          <p:nvPr>
            <p:ph type="pic" idx="6"/>
          </p:nvPr>
        </p:nvSpPr>
        <p:spPr>
          <a:xfrm>
            <a:off x="9753599" y="2262681"/>
            <a:ext cx="2438400" cy="2297660"/>
          </a:xfrm>
          <a:prstGeom prst="rect">
            <a:avLst/>
          </a:prstGeom>
          <a:noFill/>
          <a:ln>
            <a:noFill/>
          </a:ln>
        </p:spPr>
      </p:sp>
      <p:sp>
        <p:nvSpPr>
          <p:cNvPr id="358" name="Google Shape;358;p118"/>
          <p:cNvSpPr>
            <a:spLocks noGrp="1"/>
          </p:cNvSpPr>
          <p:nvPr>
            <p:ph type="pic" idx="7"/>
          </p:nvPr>
        </p:nvSpPr>
        <p:spPr>
          <a:xfrm>
            <a:off x="2438399" y="4564138"/>
            <a:ext cx="2438400" cy="2297660"/>
          </a:xfrm>
          <a:prstGeom prst="rect">
            <a:avLst/>
          </a:prstGeom>
          <a:noFill/>
          <a:ln>
            <a:noFill/>
          </a:ln>
        </p:spPr>
      </p:sp>
      <p:sp>
        <p:nvSpPr>
          <p:cNvPr id="359" name="Google Shape;359;p118"/>
          <p:cNvSpPr>
            <a:spLocks noGrp="1"/>
          </p:cNvSpPr>
          <p:nvPr>
            <p:ph type="pic" idx="8"/>
          </p:nvPr>
        </p:nvSpPr>
        <p:spPr>
          <a:xfrm>
            <a:off x="7319976" y="4564138"/>
            <a:ext cx="2438400" cy="229766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45"/>
                                        </p:tgtEl>
                                        <p:attrNameLst>
                                          <p:attrName>style.visibility</p:attrName>
                                        </p:attrNameLst>
                                      </p:cBhvr>
                                      <p:to>
                                        <p:strVal val="visible"/>
                                      </p:to>
                                    </p:set>
                                    <p:anim calcmode="lin" valueType="num">
                                      <p:cBhvr additive="base">
                                        <p:cTn id="7" dur="300"/>
                                        <p:tgtEl>
                                          <p:spTgt spid="345"/>
                                        </p:tgtEl>
                                        <p:attrNameLst>
                                          <p:attrName>ppt_w</p:attrName>
                                        </p:attrNameLst>
                                      </p:cBhvr>
                                      <p:tavLst>
                                        <p:tav tm="0">
                                          <p:val>
                                            <p:strVal val="0"/>
                                          </p:val>
                                        </p:tav>
                                        <p:tav tm="100000">
                                          <p:val>
                                            <p:strVal val="#ppt_w"/>
                                          </p:val>
                                        </p:tav>
                                      </p:tavLst>
                                    </p:anim>
                                    <p:anim calcmode="lin" valueType="num">
                                      <p:cBhvr additive="base">
                                        <p:cTn id="8" dur="300"/>
                                        <p:tgtEl>
                                          <p:spTgt spid="345"/>
                                        </p:tgtEl>
                                        <p:attrNameLst>
                                          <p:attrName>ppt_h</p:attrName>
                                        </p:attrNameLst>
                                      </p:cBhvr>
                                      <p:tavLst>
                                        <p:tav tm="0">
                                          <p:val>
                                            <p:strVal val="0"/>
                                          </p:val>
                                        </p:tav>
                                        <p:tav tm="100000">
                                          <p:val>
                                            <p:strVal val="#ppt_h"/>
                                          </p:val>
                                        </p:tav>
                                      </p:tavLst>
                                    </p:anim>
                                  </p:childTnLst>
                                </p:cTn>
                              </p:par>
                            </p:childTnLst>
                          </p:cTn>
                        </p:par>
                        <p:par>
                          <p:cTn id="9" fill="hold">
                            <p:stCondLst>
                              <p:cond delay="300"/>
                            </p:stCondLst>
                            <p:childTnLst>
                              <p:par>
                                <p:cTn id="10" presetID="23" presetClass="entr" presetSubtype="16" fill="hold" nodeType="afterEffect">
                                  <p:stCondLst>
                                    <p:cond delay="0"/>
                                  </p:stCondLst>
                                  <p:childTnLst>
                                    <p:set>
                                      <p:cBhvr>
                                        <p:cTn id="11" dur="1" fill="hold">
                                          <p:stCondLst>
                                            <p:cond delay="0"/>
                                          </p:stCondLst>
                                        </p:cTn>
                                        <p:tgtEl>
                                          <p:spTgt spid="346"/>
                                        </p:tgtEl>
                                        <p:attrNameLst>
                                          <p:attrName>style.visibility</p:attrName>
                                        </p:attrNameLst>
                                      </p:cBhvr>
                                      <p:to>
                                        <p:strVal val="visible"/>
                                      </p:to>
                                    </p:set>
                                    <p:anim calcmode="lin" valueType="num">
                                      <p:cBhvr additive="base">
                                        <p:cTn id="12" dur="300"/>
                                        <p:tgtEl>
                                          <p:spTgt spid="346"/>
                                        </p:tgtEl>
                                        <p:attrNameLst>
                                          <p:attrName>ppt_w</p:attrName>
                                        </p:attrNameLst>
                                      </p:cBhvr>
                                      <p:tavLst>
                                        <p:tav tm="0">
                                          <p:val>
                                            <p:strVal val="0"/>
                                          </p:val>
                                        </p:tav>
                                        <p:tav tm="100000">
                                          <p:val>
                                            <p:strVal val="#ppt_w"/>
                                          </p:val>
                                        </p:tav>
                                      </p:tavLst>
                                    </p:anim>
                                    <p:anim calcmode="lin" valueType="num">
                                      <p:cBhvr additive="base">
                                        <p:cTn id="13" dur="300"/>
                                        <p:tgtEl>
                                          <p:spTgt spid="346"/>
                                        </p:tgtEl>
                                        <p:attrNameLst>
                                          <p:attrName>ppt_h</p:attrName>
                                        </p:attrNameLst>
                                      </p:cBhvr>
                                      <p:tavLst>
                                        <p:tav tm="0">
                                          <p:val>
                                            <p:strVal val="0"/>
                                          </p:val>
                                        </p:tav>
                                        <p:tav tm="100000">
                                          <p:val>
                                            <p:strVal val="#ppt_h"/>
                                          </p:val>
                                        </p:tav>
                                      </p:tavLst>
                                    </p:anim>
                                  </p:childTnLst>
                                </p:cTn>
                              </p:par>
                            </p:childTnLst>
                          </p:cTn>
                        </p:par>
                        <p:par>
                          <p:cTn id="14" fill="hold">
                            <p:stCondLst>
                              <p:cond delay="600"/>
                            </p:stCondLst>
                            <p:childTnLst>
                              <p:par>
                                <p:cTn id="15" presetID="23" presetClass="entr" presetSubtype="16" fill="hold" nodeType="afterEffect">
                                  <p:stCondLst>
                                    <p:cond delay="0"/>
                                  </p:stCondLst>
                                  <p:childTnLst>
                                    <p:set>
                                      <p:cBhvr>
                                        <p:cTn id="16" dur="1" fill="hold">
                                          <p:stCondLst>
                                            <p:cond delay="0"/>
                                          </p:stCondLst>
                                        </p:cTn>
                                        <p:tgtEl>
                                          <p:spTgt spid="347"/>
                                        </p:tgtEl>
                                        <p:attrNameLst>
                                          <p:attrName>style.visibility</p:attrName>
                                        </p:attrNameLst>
                                      </p:cBhvr>
                                      <p:to>
                                        <p:strVal val="visible"/>
                                      </p:to>
                                    </p:set>
                                    <p:anim calcmode="lin" valueType="num">
                                      <p:cBhvr additive="base">
                                        <p:cTn id="17" dur="300"/>
                                        <p:tgtEl>
                                          <p:spTgt spid="347"/>
                                        </p:tgtEl>
                                        <p:attrNameLst>
                                          <p:attrName>ppt_w</p:attrName>
                                        </p:attrNameLst>
                                      </p:cBhvr>
                                      <p:tavLst>
                                        <p:tav tm="0">
                                          <p:val>
                                            <p:strVal val="0"/>
                                          </p:val>
                                        </p:tav>
                                        <p:tav tm="100000">
                                          <p:val>
                                            <p:strVal val="#ppt_w"/>
                                          </p:val>
                                        </p:tav>
                                      </p:tavLst>
                                    </p:anim>
                                    <p:anim calcmode="lin" valueType="num">
                                      <p:cBhvr additive="base">
                                        <p:cTn id="18" dur="300"/>
                                        <p:tgtEl>
                                          <p:spTgt spid="347"/>
                                        </p:tgtEl>
                                        <p:attrNameLst>
                                          <p:attrName>ppt_h</p:attrName>
                                        </p:attrNameLst>
                                      </p:cBhvr>
                                      <p:tavLst>
                                        <p:tav tm="0">
                                          <p:val>
                                            <p:strVal val="0"/>
                                          </p:val>
                                        </p:tav>
                                        <p:tav tm="100000">
                                          <p:val>
                                            <p:strVal val="#ppt_h"/>
                                          </p:val>
                                        </p:tav>
                                      </p:tavLst>
                                    </p:anim>
                                  </p:childTnLst>
                                </p:cTn>
                              </p:par>
                            </p:childTnLst>
                          </p:cTn>
                        </p:par>
                        <p:par>
                          <p:cTn id="19" fill="hold">
                            <p:stCondLst>
                              <p:cond delay="900"/>
                            </p:stCondLst>
                            <p:childTnLst>
                              <p:par>
                                <p:cTn id="20" presetID="23" presetClass="entr" presetSubtype="16" fill="hold" nodeType="afterEffect">
                                  <p:stCondLst>
                                    <p:cond delay="0"/>
                                  </p:stCondLst>
                                  <p:childTnLst>
                                    <p:set>
                                      <p:cBhvr>
                                        <p:cTn id="21" dur="1" fill="hold">
                                          <p:stCondLst>
                                            <p:cond delay="0"/>
                                          </p:stCondLst>
                                        </p:cTn>
                                        <p:tgtEl>
                                          <p:spTgt spid="348"/>
                                        </p:tgtEl>
                                        <p:attrNameLst>
                                          <p:attrName>style.visibility</p:attrName>
                                        </p:attrNameLst>
                                      </p:cBhvr>
                                      <p:to>
                                        <p:strVal val="visible"/>
                                      </p:to>
                                    </p:set>
                                    <p:anim calcmode="lin" valueType="num">
                                      <p:cBhvr additive="base">
                                        <p:cTn id="22" dur="300"/>
                                        <p:tgtEl>
                                          <p:spTgt spid="348"/>
                                        </p:tgtEl>
                                        <p:attrNameLst>
                                          <p:attrName>ppt_w</p:attrName>
                                        </p:attrNameLst>
                                      </p:cBhvr>
                                      <p:tavLst>
                                        <p:tav tm="0">
                                          <p:val>
                                            <p:strVal val="0"/>
                                          </p:val>
                                        </p:tav>
                                        <p:tav tm="100000">
                                          <p:val>
                                            <p:strVal val="#ppt_w"/>
                                          </p:val>
                                        </p:tav>
                                      </p:tavLst>
                                    </p:anim>
                                    <p:anim calcmode="lin" valueType="num">
                                      <p:cBhvr additive="base">
                                        <p:cTn id="23" dur="300"/>
                                        <p:tgtEl>
                                          <p:spTgt spid="348"/>
                                        </p:tgtEl>
                                        <p:attrNameLst>
                                          <p:attrName>ppt_h</p:attrName>
                                        </p:attrNameLst>
                                      </p:cBhvr>
                                      <p:tavLst>
                                        <p:tav tm="0">
                                          <p:val>
                                            <p:strVal val="0"/>
                                          </p:val>
                                        </p:tav>
                                        <p:tav tm="100000">
                                          <p:val>
                                            <p:strVal val="#ppt_h"/>
                                          </p:val>
                                        </p:tav>
                                      </p:tavLst>
                                    </p:anim>
                                  </p:childTnLst>
                                </p:cTn>
                              </p:par>
                            </p:childTnLst>
                          </p:cTn>
                        </p:par>
                        <p:par>
                          <p:cTn id="24" fill="hold">
                            <p:stCondLst>
                              <p:cond delay="1200"/>
                            </p:stCondLst>
                            <p:childTnLst>
                              <p:par>
                                <p:cTn id="25" presetID="23" presetClass="entr" presetSubtype="16" fill="hold" nodeType="afterEffect">
                                  <p:stCondLst>
                                    <p:cond delay="0"/>
                                  </p:stCondLst>
                                  <p:childTnLst>
                                    <p:set>
                                      <p:cBhvr>
                                        <p:cTn id="26" dur="1" fill="hold">
                                          <p:stCondLst>
                                            <p:cond delay="0"/>
                                          </p:stCondLst>
                                        </p:cTn>
                                        <p:tgtEl>
                                          <p:spTgt spid="349"/>
                                        </p:tgtEl>
                                        <p:attrNameLst>
                                          <p:attrName>style.visibility</p:attrName>
                                        </p:attrNameLst>
                                      </p:cBhvr>
                                      <p:to>
                                        <p:strVal val="visible"/>
                                      </p:to>
                                    </p:set>
                                    <p:anim calcmode="lin" valueType="num">
                                      <p:cBhvr additive="base">
                                        <p:cTn id="27" dur="300"/>
                                        <p:tgtEl>
                                          <p:spTgt spid="349"/>
                                        </p:tgtEl>
                                        <p:attrNameLst>
                                          <p:attrName>ppt_w</p:attrName>
                                        </p:attrNameLst>
                                      </p:cBhvr>
                                      <p:tavLst>
                                        <p:tav tm="0">
                                          <p:val>
                                            <p:strVal val="0"/>
                                          </p:val>
                                        </p:tav>
                                        <p:tav tm="100000">
                                          <p:val>
                                            <p:strVal val="#ppt_w"/>
                                          </p:val>
                                        </p:tav>
                                      </p:tavLst>
                                    </p:anim>
                                    <p:anim calcmode="lin" valueType="num">
                                      <p:cBhvr additive="base">
                                        <p:cTn id="28" dur="300"/>
                                        <p:tgtEl>
                                          <p:spTgt spid="349"/>
                                        </p:tgtEl>
                                        <p:attrNameLst>
                                          <p:attrName>ppt_h</p:attrName>
                                        </p:attrNameLst>
                                      </p:cBhvr>
                                      <p:tavLst>
                                        <p:tav tm="0">
                                          <p:val>
                                            <p:str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350"/>
                                        </p:tgtEl>
                                        <p:attrNameLst>
                                          <p:attrName>style.visibility</p:attrName>
                                        </p:attrNameLst>
                                      </p:cBhvr>
                                      <p:to>
                                        <p:strVal val="visible"/>
                                      </p:to>
                                    </p:set>
                                    <p:anim calcmode="lin" valueType="num">
                                      <p:cBhvr additive="base">
                                        <p:cTn id="32" dur="300"/>
                                        <p:tgtEl>
                                          <p:spTgt spid="350"/>
                                        </p:tgtEl>
                                        <p:attrNameLst>
                                          <p:attrName>ppt_w</p:attrName>
                                        </p:attrNameLst>
                                      </p:cBhvr>
                                      <p:tavLst>
                                        <p:tav tm="0">
                                          <p:val>
                                            <p:strVal val="0"/>
                                          </p:val>
                                        </p:tav>
                                        <p:tav tm="100000">
                                          <p:val>
                                            <p:strVal val="#ppt_w"/>
                                          </p:val>
                                        </p:tav>
                                      </p:tavLst>
                                    </p:anim>
                                    <p:anim calcmode="lin" valueType="num">
                                      <p:cBhvr additive="base">
                                        <p:cTn id="33" dur="300"/>
                                        <p:tgtEl>
                                          <p:spTgt spid="350"/>
                                        </p:tgtEl>
                                        <p:attrNameLst>
                                          <p:attrName>ppt_h</p:attrName>
                                        </p:attrNameLst>
                                      </p:cBhvr>
                                      <p:tavLst>
                                        <p:tav tm="0">
                                          <p:val>
                                            <p:strVal val="0"/>
                                          </p:val>
                                        </p:tav>
                                        <p:tav tm="100000">
                                          <p:val>
                                            <p:strVal val="#ppt_h"/>
                                          </p:val>
                                        </p:tav>
                                      </p:tavLst>
                                    </p:anim>
                                  </p:childTnLst>
                                </p:cTn>
                              </p:par>
                            </p:childTnLst>
                          </p:cTn>
                        </p:par>
                        <p:par>
                          <p:cTn id="34" fill="hold">
                            <p:stCondLst>
                              <p:cond delay="1800"/>
                            </p:stCondLst>
                            <p:childTnLst>
                              <p:par>
                                <p:cTn id="35" presetID="23" presetClass="entr" presetSubtype="16" fill="hold" nodeType="afterEffect">
                                  <p:stCondLst>
                                    <p:cond delay="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300"/>
                                        <p:tgtEl>
                                          <p:spTgt spid="351"/>
                                        </p:tgtEl>
                                        <p:attrNameLst>
                                          <p:attrName>ppt_w</p:attrName>
                                        </p:attrNameLst>
                                      </p:cBhvr>
                                      <p:tavLst>
                                        <p:tav tm="0">
                                          <p:val>
                                            <p:strVal val="0"/>
                                          </p:val>
                                        </p:tav>
                                        <p:tav tm="100000">
                                          <p:val>
                                            <p:strVal val="#ppt_w"/>
                                          </p:val>
                                        </p:tav>
                                      </p:tavLst>
                                    </p:anim>
                                    <p:anim calcmode="lin" valueType="num">
                                      <p:cBhvr additive="base">
                                        <p:cTn id="38" dur="300"/>
                                        <p:tgtEl>
                                          <p:spTgt spid="351"/>
                                        </p:tgtEl>
                                        <p:attrNameLst>
                                          <p:attrName>ppt_h</p:attrName>
                                        </p:attrNameLst>
                                      </p:cBhvr>
                                      <p:tavLst>
                                        <p:tav tm="0">
                                          <p:val>
                                            <p:strVal val="0"/>
                                          </p:val>
                                        </p:tav>
                                        <p:tav tm="100000">
                                          <p:val>
                                            <p:strVal val="#ppt_h"/>
                                          </p:val>
                                        </p:tav>
                                      </p:tavLst>
                                    </p:anim>
                                  </p:childTnLst>
                                </p:cTn>
                              </p:par>
                            </p:childTnLst>
                          </p:cTn>
                        </p:par>
                        <p:par>
                          <p:cTn id="39" fill="hold">
                            <p:stCondLst>
                              <p:cond delay="2100"/>
                            </p:stCondLst>
                            <p:childTnLst>
                              <p:par>
                                <p:cTn id="40" presetID="23" presetClass="entr" presetSubtype="16" fill="hold" nodeType="afterEffect">
                                  <p:stCondLst>
                                    <p:cond delay="0"/>
                                  </p:stCondLst>
                                  <p:childTnLst>
                                    <p:set>
                                      <p:cBhvr>
                                        <p:cTn id="41" dur="1" fill="hold">
                                          <p:stCondLst>
                                            <p:cond delay="0"/>
                                          </p:stCondLst>
                                        </p:cTn>
                                        <p:tgtEl>
                                          <p:spTgt spid="352"/>
                                        </p:tgtEl>
                                        <p:attrNameLst>
                                          <p:attrName>style.visibility</p:attrName>
                                        </p:attrNameLst>
                                      </p:cBhvr>
                                      <p:to>
                                        <p:strVal val="visible"/>
                                      </p:to>
                                    </p:set>
                                    <p:anim calcmode="lin" valueType="num">
                                      <p:cBhvr additive="base">
                                        <p:cTn id="42" dur="300"/>
                                        <p:tgtEl>
                                          <p:spTgt spid="352"/>
                                        </p:tgtEl>
                                        <p:attrNameLst>
                                          <p:attrName>ppt_w</p:attrName>
                                        </p:attrNameLst>
                                      </p:cBhvr>
                                      <p:tavLst>
                                        <p:tav tm="0">
                                          <p:val>
                                            <p:strVal val="0"/>
                                          </p:val>
                                        </p:tav>
                                        <p:tav tm="100000">
                                          <p:val>
                                            <p:strVal val="#ppt_w"/>
                                          </p:val>
                                        </p:tav>
                                      </p:tavLst>
                                    </p:anim>
                                    <p:anim calcmode="lin" valueType="num">
                                      <p:cBhvr additive="base">
                                        <p:cTn id="43" dur="300"/>
                                        <p:tgtEl>
                                          <p:spTgt spid="352"/>
                                        </p:tgtEl>
                                        <p:attrNameLst>
                                          <p:attrName>ppt_h</p:attrName>
                                        </p:attrNameLst>
                                      </p:cBhvr>
                                      <p:tavLst>
                                        <p:tav tm="0">
                                          <p:val>
                                            <p:strVal val="0"/>
                                          </p:val>
                                        </p:tav>
                                        <p:tav tm="100000">
                                          <p:val>
                                            <p:strVal val="#ppt_h"/>
                                          </p:val>
                                        </p:tav>
                                      </p:tavLst>
                                    </p:anim>
                                  </p:childTnLst>
                                </p:cTn>
                              </p:par>
                            </p:childTnLst>
                          </p:cTn>
                        </p:par>
                        <p:par>
                          <p:cTn id="44" fill="hold">
                            <p:stCondLst>
                              <p:cond delay="2400"/>
                            </p:stCondLst>
                            <p:childTnLst>
                              <p:par>
                                <p:cTn id="45" presetID="23" presetClass="entr" presetSubtype="16" fill="hold" nodeType="afterEffect">
                                  <p:stCondLst>
                                    <p:cond delay="0"/>
                                  </p:stCondLst>
                                  <p:childTnLst>
                                    <p:set>
                                      <p:cBhvr>
                                        <p:cTn id="46" dur="1" fill="hold">
                                          <p:stCondLst>
                                            <p:cond delay="0"/>
                                          </p:stCondLst>
                                        </p:cTn>
                                        <p:tgtEl>
                                          <p:spTgt spid="353"/>
                                        </p:tgtEl>
                                        <p:attrNameLst>
                                          <p:attrName>style.visibility</p:attrName>
                                        </p:attrNameLst>
                                      </p:cBhvr>
                                      <p:to>
                                        <p:strVal val="visible"/>
                                      </p:to>
                                    </p:set>
                                    <p:anim calcmode="lin" valueType="num">
                                      <p:cBhvr additive="base">
                                        <p:cTn id="47" dur="500"/>
                                        <p:tgtEl>
                                          <p:spTgt spid="353"/>
                                        </p:tgtEl>
                                        <p:attrNameLst>
                                          <p:attrName>ppt_w</p:attrName>
                                        </p:attrNameLst>
                                      </p:cBhvr>
                                      <p:tavLst>
                                        <p:tav tm="0">
                                          <p:val>
                                            <p:strVal val="0"/>
                                          </p:val>
                                        </p:tav>
                                        <p:tav tm="100000">
                                          <p:val>
                                            <p:strVal val="#ppt_w"/>
                                          </p:val>
                                        </p:tav>
                                      </p:tavLst>
                                    </p:anim>
                                    <p:anim calcmode="lin" valueType="num">
                                      <p:cBhvr additive="base">
                                        <p:cTn id="48" dur="500"/>
                                        <p:tgtEl>
                                          <p:spTgt spid="353"/>
                                        </p:tgtEl>
                                        <p:attrNameLst>
                                          <p:attrName>ppt_h</p:attrName>
                                        </p:attrNameLst>
                                      </p:cBhvr>
                                      <p:tavLst>
                                        <p:tav tm="0">
                                          <p:val>
                                            <p:strVal val="0"/>
                                          </p:val>
                                        </p:tav>
                                        <p:tav tm="100000">
                                          <p:val>
                                            <p:strVal val="#ppt_h"/>
                                          </p:val>
                                        </p:tav>
                                      </p:tavLst>
                                    </p:anim>
                                  </p:childTnLst>
                                </p:cTn>
                              </p:par>
                            </p:childTnLst>
                          </p:cTn>
                        </p:par>
                        <p:par>
                          <p:cTn id="49" fill="hold">
                            <p:stCondLst>
                              <p:cond delay="2900"/>
                            </p:stCondLst>
                            <p:childTnLst>
                              <p:par>
                                <p:cTn id="50" presetID="23" presetClass="entr" presetSubtype="16" fill="hold" nodeType="afterEffect">
                                  <p:stCondLst>
                                    <p:cond delay="0"/>
                                  </p:stCondLst>
                                  <p:childTnLst>
                                    <p:set>
                                      <p:cBhvr>
                                        <p:cTn id="51" dur="1" fill="hold">
                                          <p:stCondLst>
                                            <p:cond delay="0"/>
                                          </p:stCondLst>
                                        </p:cTn>
                                        <p:tgtEl>
                                          <p:spTgt spid="354"/>
                                        </p:tgtEl>
                                        <p:attrNameLst>
                                          <p:attrName>style.visibility</p:attrName>
                                        </p:attrNameLst>
                                      </p:cBhvr>
                                      <p:to>
                                        <p:strVal val="visible"/>
                                      </p:to>
                                    </p:set>
                                    <p:anim calcmode="lin" valueType="num">
                                      <p:cBhvr additive="base">
                                        <p:cTn id="52" dur="500"/>
                                        <p:tgtEl>
                                          <p:spTgt spid="354"/>
                                        </p:tgtEl>
                                        <p:attrNameLst>
                                          <p:attrName>ppt_w</p:attrName>
                                        </p:attrNameLst>
                                      </p:cBhvr>
                                      <p:tavLst>
                                        <p:tav tm="0">
                                          <p:val>
                                            <p:strVal val="0"/>
                                          </p:val>
                                        </p:tav>
                                        <p:tav tm="100000">
                                          <p:val>
                                            <p:strVal val="#ppt_w"/>
                                          </p:val>
                                        </p:tav>
                                      </p:tavLst>
                                    </p:anim>
                                    <p:anim calcmode="lin" valueType="num">
                                      <p:cBhvr additive="base">
                                        <p:cTn id="53" dur="500"/>
                                        <p:tgtEl>
                                          <p:spTgt spid="354"/>
                                        </p:tgtEl>
                                        <p:attrNameLst>
                                          <p:attrName>ppt_h</p:attrName>
                                        </p:attrNameLst>
                                      </p:cBhvr>
                                      <p:tavLst>
                                        <p:tav tm="0">
                                          <p:val>
                                            <p:strVal val="0"/>
                                          </p:val>
                                        </p:tav>
                                        <p:tav tm="100000">
                                          <p:val>
                                            <p:strVal val="#ppt_h"/>
                                          </p:val>
                                        </p:tav>
                                      </p:tavLst>
                                    </p:anim>
                                  </p:childTnLst>
                                </p:cTn>
                              </p:par>
                            </p:childTnLst>
                          </p:cTn>
                        </p:par>
                        <p:par>
                          <p:cTn id="54" fill="hold">
                            <p:stCondLst>
                              <p:cond delay="3400"/>
                            </p:stCondLst>
                            <p:childTnLst>
                              <p:par>
                                <p:cTn id="55" presetID="23" presetClass="entr" presetSubtype="16" fill="hold" nodeType="afterEffect">
                                  <p:stCondLst>
                                    <p:cond delay="0"/>
                                  </p:stCondLst>
                                  <p:childTnLst>
                                    <p:set>
                                      <p:cBhvr>
                                        <p:cTn id="56" dur="1" fill="hold">
                                          <p:stCondLst>
                                            <p:cond delay="0"/>
                                          </p:stCondLst>
                                        </p:cTn>
                                        <p:tgtEl>
                                          <p:spTgt spid="355"/>
                                        </p:tgtEl>
                                        <p:attrNameLst>
                                          <p:attrName>style.visibility</p:attrName>
                                        </p:attrNameLst>
                                      </p:cBhvr>
                                      <p:to>
                                        <p:strVal val="visible"/>
                                      </p:to>
                                    </p:set>
                                    <p:anim calcmode="lin" valueType="num">
                                      <p:cBhvr additive="base">
                                        <p:cTn id="57" dur="500"/>
                                        <p:tgtEl>
                                          <p:spTgt spid="355"/>
                                        </p:tgtEl>
                                        <p:attrNameLst>
                                          <p:attrName>ppt_w</p:attrName>
                                        </p:attrNameLst>
                                      </p:cBhvr>
                                      <p:tavLst>
                                        <p:tav tm="0">
                                          <p:val>
                                            <p:strVal val="0"/>
                                          </p:val>
                                        </p:tav>
                                        <p:tav tm="100000">
                                          <p:val>
                                            <p:strVal val="#ppt_w"/>
                                          </p:val>
                                        </p:tav>
                                      </p:tavLst>
                                    </p:anim>
                                    <p:anim calcmode="lin" valueType="num">
                                      <p:cBhvr additive="base">
                                        <p:cTn id="58" dur="500"/>
                                        <p:tgtEl>
                                          <p:spTgt spid="355"/>
                                        </p:tgtEl>
                                        <p:attrNameLst>
                                          <p:attrName>ppt_h</p:attrName>
                                        </p:attrNameLst>
                                      </p:cBhvr>
                                      <p:tavLst>
                                        <p:tav tm="0">
                                          <p:val>
                                            <p:strVal val="0"/>
                                          </p:val>
                                        </p:tav>
                                        <p:tav tm="100000">
                                          <p:val>
                                            <p:strVal val="#ppt_h"/>
                                          </p:val>
                                        </p:tav>
                                      </p:tavLst>
                                    </p:anim>
                                  </p:childTnLst>
                                </p:cTn>
                              </p:par>
                            </p:childTnLst>
                          </p:cTn>
                        </p:par>
                        <p:par>
                          <p:cTn id="59" fill="hold">
                            <p:stCondLst>
                              <p:cond delay="3900"/>
                            </p:stCondLst>
                            <p:childTnLst>
                              <p:par>
                                <p:cTn id="60" presetID="23" presetClass="entr" presetSubtype="16" fill="hold" nodeType="afterEffect">
                                  <p:stCondLst>
                                    <p:cond delay="0"/>
                                  </p:stCondLst>
                                  <p:childTnLst>
                                    <p:set>
                                      <p:cBhvr>
                                        <p:cTn id="61" dur="1" fill="hold">
                                          <p:stCondLst>
                                            <p:cond delay="0"/>
                                          </p:stCondLst>
                                        </p:cTn>
                                        <p:tgtEl>
                                          <p:spTgt spid="356"/>
                                        </p:tgtEl>
                                        <p:attrNameLst>
                                          <p:attrName>style.visibility</p:attrName>
                                        </p:attrNameLst>
                                      </p:cBhvr>
                                      <p:to>
                                        <p:strVal val="visible"/>
                                      </p:to>
                                    </p:set>
                                    <p:anim calcmode="lin" valueType="num">
                                      <p:cBhvr additive="base">
                                        <p:cTn id="62" dur="500"/>
                                        <p:tgtEl>
                                          <p:spTgt spid="356"/>
                                        </p:tgtEl>
                                        <p:attrNameLst>
                                          <p:attrName>ppt_w</p:attrName>
                                        </p:attrNameLst>
                                      </p:cBhvr>
                                      <p:tavLst>
                                        <p:tav tm="0">
                                          <p:val>
                                            <p:strVal val="0"/>
                                          </p:val>
                                        </p:tav>
                                        <p:tav tm="100000">
                                          <p:val>
                                            <p:strVal val="#ppt_w"/>
                                          </p:val>
                                        </p:tav>
                                      </p:tavLst>
                                    </p:anim>
                                    <p:anim calcmode="lin" valueType="num">
                                      <p:cBhvr additive="base">
                                        <p:cTn id="63" dur="500"/>
                                        <p:tgtEl>
                                          <p:spTgt spid="356"/>
                                        </p:tgtEl>
                                        <p:attrNameLst>
                                          <p:attrName>ppt_h</p:attrName>
                                        </p:attrNameLst>
                                      </p:cBhvr>
                                      <p:tavLst>
                                        <p:tav tm="0">
                                          <p:val>
                                            <p:strVal val="0"/>
                                          </p:val>
                                        </p:tav>
                                        <p:tav tm="100000">
                                          <p:val>
                                            <p:strVal val="#ppt_h"/>
                                          </p:val>
                                        </p:tav>
                                      </p:tavLst>
                                    </p:anim>
                                  </p:childTnLst>
                                </p:cTn>
                              </p:par>
                            </p:childTnLst>
                          </p:cTn>
                        </p:par>
                        <p:par>
                          <p:cTn id="64" fill="hold">
                            <p:stCondLst>
                              <p:cond delay="4400"/>
                            </p:stCondLst>
                            <p:childTnLst>
                              <p:par>
                                <p:cTn id="65" presetID="23" presetClass="entr" presetSubtype="16" fill="hold" nodeType="afterEffect">
                                  <p:stCondLst>
                                    <p:cond delay="0"/>
                                  </p:stCondLst>
                                  <p:childTnLst>
                                    <p:set>
                                      <p:cBhvr>
                                        <p:cTn id="66" dur="1" fill="hold">
                                          <p:stCondLst>
                                            <p:cond delay="0"/>
                                          </p:stCondLst>
                                        </p:cTn>
                                        <p:tgtEl>
                                          <p:spTgt spid="357"/>
                                        </p:tgtEl>
                                        <p:attrNameLst>
                                          <p:attrName>style.visibility</p:attrName>
                                        </p:attrNameLst>
                                      </p:cBhvr>
                                      <p:to>
                                        <p:strVal val="visible"/>
                                      </p:to>
                                    </p:set>
                                    <p:anim calcmode="lin" valueType="num">
                                      <p:cBhvr additive="base">
                                        <p:cTn id="67" dur="500"/>
                                        <p:tgtEl>
                                          <p:spTgt spid="357"/>
                                        </p:tgtEl>
                                        <p:attrNameLst>
                                          <p:attrName>ppt_w</p:attrName>
                                        </p:attrNameLst>
                                      </p:cBhvr>
                                      <p:tavLst>
                                        <p:tav tm="0">
                                          <p:val>
                                            <p:strVal val="0"/>
                                          </p:val>
                                        </p:tav>
                                        <p:tav tm="100000">
                                          <p:val>
                                            <p:strVal val="#ppt_w"/>
                                          </p:val>
                                        </p:tav>
                                      </p:tavLst>
                                    </p:anim>
                                    <p:anim calcmode="lin" valueType="num">
                                      <p:cBhvr additive="base">
                                        <p:cTn id="68" dur="500"/>
                                        <p:tgtEl>
                                          <p:spTgt spid="357"/>
                                        </p:tgtEl>
                                        <p:attrNameLst>
                                          <p:attrName>ppt_h</p:attrName>
                                        </p:attrNameLst>
                                      </p:cBhvr>
                                      <p:tavLst>
                                        <p:tav tm="0">
                                          <p:val>
                                            <p:strVal val="0"/>
                                          </p:val>
                                        </p:tav>
                                        <p:tav tm="100000">
                                          <p:val>
                                            <p:strVal val="#ppt_h"/>
                                          </p:val>
                                        </p:tav>
                                      </p:tavLst>
                                    </p:anim>
                                  </p:childTnLst>
                                </p:cTn>
                              </p:par>
                            </p:childTnLst>
                          </p:cTn>
                        </p:par>
                        <p:par>
                          <p:cTn id="69" fill="hold">
                            <p:stCondLst>
                              <p:cond delay="4900"/>
                            </p:stCondLst>
                            <p:childTnLst>
                              <p:par>
                                <p:cTn id="70" presetID="23" presetClass="entr" presetSubtype="16" fill="hold" nodeType="afterEffect">
                                  <p:stCondLst>
                                    <p:cond delay="0"/>
                                  </p:stCondLst>
                                  <p:childTnLst>
                                    <p:set>
                                      <p:cBhvr>
                                        <p:cTn id="71" dur="1" fill="hold">
                                          <p:stCondLst>
                                            <p:cond delay="0"/>
                                          </p:stCondLst>
                                        </p:cTn>
                                        <p:tgtEl>
                                          <p:spTgt spid="358"/>
                                        </p:tgtEl>
                                        <p:attrNameLst>
                                          <p:attrName>style.visibility</p:attrName>
                                        </p:attrNameLst>
                                      </p:cBhvr>
                                      <p:to>
                                        <p:strVal val="visible"/>
                                      </p:to>
                                    </p:set>
                                    <p:anim calcmode="lin" valueType="num">
                                      <p:cBhvr additive="base">
                                        <p:cTn id="72" dur="500"/>
                                        <p:tgtEl>
                                          <p:spTgt spid="358"/>
                                        </p:tgtEl>
                                        <p:attrNameLst>
                                          <p:attrName>ppt_w</p:attrName>
                                        </p:attrNameLst>
                                      </p:cBhvr>
                                      <p:tavLst>
                                        <p:tav tm="0">
                                          <p:val>
                                            <p:strVal val="0"/>
                                          </p:val>
                                        </p:tav>
                                        <p:tav tm="100000">
                                          <p:val>
                                            <p:strVal val="#ppt_w"/>
                                          </p:val>
                                        </p:tav>
                                      </p:tavLst>
                                    </p:anim>
                                    <p:anim calcmode="lin" valueType="num">
                                      <p:cBhvr additive="base">
                                        <p:cTn id="73" dur="500"/>
                                        <p:tgtEl>
                                          <p:spTgt spid="358"/>
                                        </p:tgtEl>
                                        <p:attrNameLst>
                                          <p:attrName>ppt_h</p:attrName>
                                        </p:attrNameLst>
                                      </p:cBhvr>
                                      <p:tavLst>
                                        <p:tav tm="0">
                                          <p:val>
                                            <p:strVal val="0"/>
                                          </p:val>
                                        </p:tav>
                                        <p:tav tm="100000">
                                          <p:val>
                                            <p:strVal val="#ppt_h"/>
                                          </p:val>
                                        </p:tav>
                                      </p:tavLst>
                                    </p:anim>
                                  </p:childTnLst>
                                </p:cTn>
                              </p:par>
                            </p:childTnLst>
                          </p:cTn>
                        </p:par>
                        <p:par>
                          <p:cTn id="74" fill="hold">
                            <p:stCondLst>
                              <p:cond delay="5400"/>
                            </p:stCondLst>
                            <p:childTnLst>
                              <p:par>
                                <p:cTn id="75" presetID="23" presetClass="entr" presetSubtype="16" fill="hold" nodeType="afterEffect">
                                  <p:stCondLst>
                                    <p:cond delay="0"/>
                                  </p:stCondLst>
                                  <p:childTnLst>
                                    <p:set>
                                      <p:cBhvr>
                                        <p:cTn id="76" dur="1" fill="hold">
                                          <p:stCondLst>
                                            <p:cond delay="0"/>
                                          </p:stCondLst>
                                        </p:cTn>
                                        <p:tgtEl>
                                          <p:spTgt spid="359"/>
                                        </p:tgtEl>
                                        <p:attrNameLst>
                                          <p:attrName>style.visibility</p:attrName>
                                        </p:attrNameLst>
                                      </p:cBhvr>
                                      <p:to>
                                        <p:strVal val="visible"/>
                                      </p:to>
                                    </p:set>
                                    <p:anim calcmode="lin" valueType="num">
                                      <p:cBhvr additive="base">
                                        <p:cTn id="77" dur="500"/>
                                        <p:tgtEl>
                                          <p:spTgt spid="359"/>
                                        </p:tgtEl>
                                        <p:attrNameLst>
                                          <p:attrName>ppt_w</p:attrName>
                                        </p:attrNameLst>
                                      </p:cBhvr>
                                      <p:tavLst>
                                        <p:tav tm="0">
                                          <p:val>
                                            <p:strVal val="0"/>
                                          </p:val>
                                        </p:tav>
                                        <p:tav tm="100000">
                                          <p:val>
                                            <p:strVal val="#ppt_w"/>
                                          </p:val>
                                        </p:tav>
                                      </p:tavLst>
                                    </p:anim>
                                    <p:anim calcmode="lin" valueType="num">
                                      <p:cBhvr additive="base">
                                        <p:cTn id="78" dur="500"/>
                                        <p:tgtEl>
                                          <p:spTgt spid="35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side placeholder left full">
  <p:cSld name="8_side placeholder left full">
    <p:spTree>
      <p:nvGrpSpPr>
        <p:cNvPr id="1" name="Shape 43"/>
        <p:cNvGrpSpPr/>
        <p:nvPr/>
      </p:nvGrpSpPr>
      <p:grpSpPr>
        <a:xfrm>
          <a:off x="0" y="0"/>
          <a:ext cx="0" cy="0"/>
          <a:chOff x="0" y="0"/>
          <a:chExt cx="0" cy="0"/>
        </a:xfrm>
      </p:grpSpPr>
      <p:sp>
        <p:nvSpPr>
          <p:cNvPr id="44" name="Google Shape;44;p65"/>
          <p:cNvSpPr>
            <a:spLocks noGrp="1"/>
          </p:cNvSpPr>
          <p:nvPr>
            <p:ph type="pic" idx="2"/>
          </p:nvPr>
        </p:nvSpPr>
        <p:spPr>
          <a:xfrm>
            <a:off x="0" y="0"/>
            <a:ext cx="6771861" cy="6858000"/>
          </a:xfrm>
          <a:prstGeom prst="rect">
            <a:avLst/>
          </a:prstGeom>
          <a:no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6_side placeholder center">
  <p:cSld name="6_side placeholder center">
    <p:spTree>
      <p:nvGrpSpPr>
        <p:cNvPr id="1" name="Shape 360"/>
        <p:cNvGrpSpPr/>
        <p:nvPr/>
      </p:nvGrpSpPr>
      <p:grpSpPr>
        <a:xfrm>
          <a:off x="0" y="0"/>
          <a:ext cx="0" cy="0"/>
          <a:chOff x="0" y="0"/>
          <a:chExt cx="0" cy="0"/>
        </a:xfrm>
      </p:grpSpPr>
      <p:sp>
        <p:nvSpPr>
          <p:cNvPr id="361" name="Google Shape;361;p119"/>
          <p:cNvSpPr>
            <a:spLocks noGrp="1"/>
          </p:cNvSpPr>
          <p:nvPr>
            <p:ph type="pic" idx="2"/>
          </p:nvPr>
        </p:nvSpPr>
        <p:spPr>
          <a:xfrm>
            <a:off x="9163878" y="5247860"/>
            <a:ext cx="3037024" cy="1610139"/>
          </a:xfrm>
          <a:prstGeom prst="rect">
            <a:avLst/>
          </a:prstGeom>
          <a:noFill/>
          <a:ln>
            <a:noFill/>
          </a:ln>
        </p:spPr>
      </p:sp>
      <p:sp>
        <p:nvSpPr>
          <p:cNvPr id="362" name="Google Shape;362;p119"/>
          <p:cNvSpPr>
            <a:spLocks noGrp="1"/>
          </p:cNvSpPr>
          <p:nvPr>
            <p:ph type="pic" idx="3"/>
          </p:nvPr>
        </p:nvSpPr>
        <p:spPr>
          <a:xfrm>
            <a:off x="9143999" y="3552716"/>
            <a:ext cx="3048001" cy="1695144"/>
          </a:xfrm>
          <a:prstGeom prst="rect">
            <a:avLst/>
          </a:prstGeom>
          <a:noFill/>
          <a:ln>
            <a:noFill/>
          </a:ln>
        </p:spPr>
      </p:sp>
      <p:sp>
        <p:nvSpPr>
          <p:cNvPr id="363" name="Google Shape;363;p119"/>
          <p:cNvSpPr>
            <a:spLocks noGrp="1"/>
          </p:cNvSpPr>
          <p:nvPr>
            <p:ph type="pic" idx="4"/>
          </p:nvPr>
        </p:nvSpPr>
        <p:spPr>
          <a:xfrm>
            <a:off x="9153938" y="1842052"/>
            <a:ext cx="3028122" cy="1697412"/>
          </a:xfrm>
          <a:prstGeom prst="rect">
            <a:avLst/>
          </a:prstGeom>
          <a:noFill/>
          <a:ln>
            <a:noFill/>
          </a:ln>
        </p:spPr>
      </p:sp>
      <p:sp>
        <p:nvSpPr>
          <p:cNvPr id="364" name="Google Shape;364;p119"/>
          <p:cNvSpPr>
            <a:spLocks noGrp="1"/>
          </p:cNvSpPr>
          <p:nvPr>
            <p:ph type="pic" idx="5"/>
          </p:nvPr>
        </p:nvSpPr>
        <p:spPr>
          <a:xfrm>
            <a:off x="9163878" y="0"/>
            <a:ext cx="3028122" cy="18288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9_side placeholder center">
  <p:cSld name="9_side placeholder center">
    <p:spTree>
      <p:nvGrpSpPr>
        <p:cNvPr id="1" name="Shape 365"/>
        <p:cNvGrpSpPr/>
        <p:nvPr/>
      </p:nvGrpSpPr>
      <p:grpSpPr>
        <a:xfrm>
          <a:off x="0" y="0"/>
          <a:ext cx="0" cy="0"/>
          <a:chOff x="0" y="0"/>
          <a:chExt cx="0" cy="0"/>
        </a:xfrm>
      </p:grpSpPr>
      <p:sp>
        <p:nvSpPr>
          <p:cNvPr id="366" name="Google Shape;366;p120"/>
          <p:cNvSpPr>
            <a:spLocks noGrp="1"/>
          </p:cNvSpPr>
          <p:nvPr>
            <p:ph type="pic" idx="2"/>
          </p:nvPr>
        </p:nvSpPr>
        <p:spPr>
          <a:xfrm>
            <a:off x="1470157" y="1375535"/>
            <a:ext cx="1146153" cy="1145107"/>
          </a:xfrm>
          <a:prstGeom prst="rect">
            <a:avLst/>
          </a:prstGeom>
          <a:noFill/>
          <a:ln>
            <a:noFill/>
          </a:ln>
        </p:spPr>
      </p:sp>
      <p:sp>
        <p:nvSpPr>
          <p:cNvPr id="367" name="Google Shape;367;p120"/>
          <p:cNvSpPr>
            <a:spLocks noGrp="1"/>
          </p:cNvSpPr>
          <p:nvPr>
            <p:ph type="pic" idx="3"/>
          </p:nvPr>
        </p:nvSpPr>
        <p:spPr>
          <a:xfrm>
            <a:off x="2632437" y="1375535"/>
            <a:ext cx="1146153" cy="1145107"/>
          </a:xfrm>
          <a:prstGeom prst="rect">
            <a:avLst/>
          </a:prstGeom>
          <a:noFill/>
          <a:ln>
            <a:noFill/>
          </a:ln>
        </p:spPr>
      </p:sp>
      <p:sp>
        <p:nvSpPr>
          <p:cNvPr id="368" name="Google Shape;368;p120"/>
          <p:cNvSpPr>
            <a:spLocks noGrp="1"/>
          </p:cNvSpPr>
          <p:nvPr>
            <p:ph type="pic" idx="4"/>
          </p:nvPr>
        </p:nvSpPr>
        <p:spPr>
          <a:xfrm>
            <a:off x="1470157" y="2536768"/>
            <a:ext cx="1146153" cy="1145107"/>
          </a:xfrm>
          <a:prstGeom prst="rect">
            <a:avLst/>
          </a:prstGeom>
          <a:noFill/>
          <a:ln>
            <a:noFill/>
          </a:ln>
        </p:spPr>
      </p:sp>
      <p:sp>
        <p:nvSpPr>
          <p:cNvPr id="369" name="Google Shape;369;p120"/>
          <p:cNvSpPr>
            <a:spLocks noGrp="1"/>
          </p:cNvSpPr>
          <p:nvPr>
            <p:ph type="pic" idx="5"/>
          </p:nvPr>
        </p:nvSpPr>
        <p:spPr>
          <a:xfrm>
            <a:off x="2632437" y="2536768"/>
            <a:ext cx="1146153" cy="1145107"/>
          </a:xfrm>
          <a:prstGeom prst="rect">
            <a:avLst/>
          </a:prstGeom>
          <a:noFill/>
          <a:ln>
            <a:noFill/>
          </a:ln>
        </p:spPr>
      </p:sp>
      <p:sp>
        <p:nvSpPr>
          <p:cNvPr id="370" name="Google Shape;370;p120"/>
          <p:cNvSpPr>
            <a:spLocks noGrp="1"/>
          </p:cNvSpPr>
          <p:nvPr>
            <p:ph type="pic" idx="6"/>
          </p:nvPr>
        </p:nvSpPr>
        <p:spPr>
          <a:xfrm>
            <a:off x="7284298" y="1372415"/>
            <a:ext cx="1146153" cy="1145107"/>
          </a:xfrm>
          <a:prstGeom prst="rect">
            <a:avLst/>
          </a:prstGeom>
          <a:noFill/>
          <a:ln>
            <a:noFill/>
          </a:ln>
        </p:spPr>
      </p:sp>
      <p:sp>
        <p:nvSpPr>
          <p:cNvPr id="371" name="Google Shape;371;p120"/>
          <p:cNvSpPr>
            <a:spLocks noGrp="1"/>
          </p:cNvSpPr>
          <p:nvPr>
            <p:ph type="pic" idx="7"/>
          </p:nvPr>
        </p:nvSpPr>
        <p:spPr>
          <a:xfrm>
            <a:off x="8450934" y="1372415"/>
            <a:ext cx="1146153" cy="1145107"/>
          </a:xfrm>
          <a:prstGeom prst="rect">
            <a:avLst/>
          </a:prstGeom>
          <a:noFill/>
          <a:ln>
            <a:noFill/>
          </a:ln>
        </p:spPr>
      </p:sp>
      <p:sp>
        <p:nvSpPr>
          <p:cNvPr id="372" name="Google Shape;372;p120"/>
          <p:cNvSpPr>
            <a:spLocks noGrp="1"/>
          </p:cNvSpPr>
          <p:nvPr>
            <p:ph type="pic" idx="8"/>
          </p:nvPr>
        </p:nvSpPr>
        <p:spPr>
          <a:xfrm>
            <a:off x="9613213" y="1372415"/>
            <a:ext cx="1146153" cy="1145107"/>
          </a:xfrm>
          <a:prstGeom prst="rect">
            <a:avLst/>
          </a:prstGeom>
          <a:noFill/>
          <a:ln>
            <a:noFill/>
          </a:ln>
        </p:spPr>
      </p:sp>
      <p:sp>
        <p:nvSpPr>
          <p:cNvPr id="373" name="Google Shape;373;p120"/>
          <p:cNvSpPr>
            <a:spLocks noGrp="1"/>
          </p:cNvSpPr>
          <p:nvPr>
            <p:ph type="pic" idx="9"/>
          </p:nvPr>
        </p:nvSpPr>
        <p:spPr>
          <a:xfrm>
            <a:off x="7284298" y="2533648"/>
            <a:ext cx="1146153" cy="1145107"/>
          </a:xfrm>
          <a:prstGeom prst="rect">
            <a:avLst/>
          </a:prstGeom>
          <a:noFill/>
          <a:ln>
            <a:noFill/>
          </a:ln>
        </p:spPr>
      </p:sp>
      <p:sp>
        <p:nvSpPr>
          <p:cNvPr id="374" name="Google Shape;374;p120"/>
          <p:cNvSpPr>
            <a:spLocks noGrp="1"/>
          </p:cNvSpPr>
          <p:nvPr>
            <p:ph type="pic" idx="13"/>
          </p:nvPr>
        </p:nvSpPr>
        <p:spPr>
          <a:xfrm>
            <a:off x="8450934" y="2533648"/>
            <a:ext cx="1146153" cy="1145107"/>
          </a:xfrm>
          <a:prstGeom prst="rect">
            <a:avLst/>
          </a:prstGeom>
          <a:noFill/>
          <a:ln>
            <a:noFill/>
          </a:ln>
        </p:spPr>
      </p:sp>
      <p:sp>
        <p:nvSpPr>
          <p:cNvPr id="375" name="Google Shape;375;p120"/>
          <p:cNvSpPr>
            <a:spLocks noGrp="1"/>
          </p:cNvSpPr>
          <p:nvPr>
            <p:ph type="pic" idx="14"/>
          </p:nvPr>
        </p:nvSpPr>
        <p:spPr>
          <a:xfrm>
            <a:off x="9613213" y="2533648"/>
            <a:ext cx="1146153" cy="1145107"/>
          </a:xfrm>
          <a:prstGeom prst="rect">
            <a:avLst/>
          </a:prstGeom>
          <a:noFill/>
          <a:ln>
            <a:noFill/>
          </a:ln>
        </p:spPr>
      </p:sp>
      <p:sp>
        <p:nvSpPr>
          <p:cNvPr id="376" name="Google Shape;376;p120"/>
          <p:cNvSpPr>
            <a:spLocks noGrp="1"/>
          </p:cNvSpPr>
          <p:nvPr>
            <p:ph type="pic" idx="15"/>
          </p:nvPr>
        </p:nvSpPr>
        <p:spPr>
          <a:xfrm>
            <a:off x="3793104" y="1375535"/>
            <a:ext cx="1146153" cy="1145107"/>
          </a:xfrm>
          <a:prstGeom prst="rect">
            <a:avLst/>
          </a:prstGeom>
          <a:noFill/>
          <a:ln>
            <a:noFill/>
          </a:ln>
        </p:spPr>
      </p:sp>
      <p:sp>
        <p:nvSpPr>
          <p:cNvPr id="377" name="Google Shape;377;p120"/>
          <p:cNvSpPr>
            <a:spLocks noGrp="1"/>
          </p:cNvSpPr>
          <p:nvPr>
            <p:ph type="pic" idx="16"/>
          </p:nvPr>
        </p:nvSpPr>
        <p:spPr>
          <a:xfrm>
            <a:off x="4959739" y="1375535"/>
            <a:ext cx="1146153" cy="1145107"/>
          </a:xfrm>
          <a:prstGeom prst="rect">
            <a:avLst/>
          </a:prstGeom>
          <a:noFill/>
          <a:ln>
            <a:noFill/>
          </a:ln>
        </p:spPr>
      </p:sp>
      <p:sp>
        <p:nvSpPr>
          <p:cNvPr id="378" name="Google Shape;378;p120"/>
          <p:cNvSpPr>
            <a:spLocks noGrp="1"/>
          </p:cNvSpPr>
          <p:nvPr>
            <p:ph type="pic" idx="17"/>
          </p:nvPr>
        </p:nvSpPr>
        <p:spPr>
          <a:xfrm>
            <a:off x="6122019" y="1375535"/>
            <a:ext cx="1146153" cy="1145107"/>
          </a:xfrm>
          <a:prstGeom prst="rect">
            <a:avLst/>
          </a:prstGeom>
          <a:noFill/>
          <a:ln>
            <a:noFill/>
          </a:ln>
        </p:spPr>
      </p:sp>
      <p:sp>
        <p:nvSpPr>
          <p:cNvPr id="379" name="Google Shape;379;p120"/>
          <p:cNvSpPr>
            <a:spLocks noGrp="1"/>
          </p:cNvSpPr>
          <p:nvPr>
            <p:ph type="pic" idx="18"/>
          </p:nvPr>
        </p:nvSpPr>
        <p:spPr>
          <a:xfrm>
            <a:off x="3793104" y="2536768"/>
            <a:ext cx="1146153" cy="1145107"/>
          </a:xfrm>
          <a:prstGeom prst="rect">
            <a:avLst/>
          </a:prstGeom>
          <a:noFill/>
          <a:ln>
            <a:noFill/>
          </a:ln>
        </p:spPr>
      </p:sp>
      <p:sp>
        <p:nvSpPr>
          <p:cNvPr id="380" name="Google Shape;380;p120"/>
          <p:cNvSpPr>
            <a:spLocks noGrp="1"/>
          </p:cNvSpPr>
          <p:nvPr>
            <p:ph type="pic" idx="19"/>
          </p:nvPr>
        </p:nvSpPr>
        <p:spPr>
          <a:xfrm>
            <a:off x="4959739" y="2536768"/>
            <a:ext cx="1146153" cy="1145107"/>
          </a:xfrm>
          <a:prstGeom prst="rect">
            <a:avLst/>
          </a:prstGeom>
          <a:noFill/>
          <a:ln>
            <a:noFill/>
          </a:ln>
        </p:spPr>
      </p:sp>
      <p:sp>
        <p:nvSpPr>
          <p:cNvPr id="381" name="Google Shape;381;p120"/>
          <p:cNvSpPr>
            <a:spLocks noGrp="1"/>
          </p:cNvSpPr>
          <p:nvPr>
            <p:ph type="pic" idx="20"/>
          </p:nvPr>
        </p:nvSpPr>
        <p:spPr>
          <a:xfrm>
            <a:off x="6122019" y="2536768"/>
            <a:ext cx="1146153" cy="1145107"/>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10_side placeholder side">
  <p:cSld name="10_side placeholder side">
    <p:spTree>
      <p:nvGrpSpPr>
        <p:cNvPr id="1" name="Shape 382"/>
        <p:cNvGrpSpPr/>
        <p:nvPr/>
      </p:nvGrpSpPr>
      <p:grpSpPr>
        <a:xfrm>
          <a:off x="0" y="0"/>
          <a:ext cx="0" cy="0"/>
          <a:chOff x="0" y="0"/>
          <a:chExt cx="0" cy="0"/>
        </a:xfrm>
      </p:grpSpPr>
      <p:sp>
        <p:nvSpPr>
          <p:cNvPr id="383" name="Google Shape;383;p121"/>
          <p:cNvSpPr>
            <a:spLocks noGrp="1"/>
          </p:cNvSpPr>
          <p:nvPr>
            <p:ph type="pic" idx="2"/>
          </p:nvPr>
        </p:nvSpPr>
        <p:spPr>
          <a:xfrm>
            <a:off x="7494360" y="1099931"/>
            <a:ext cx="1146153" cy="1145107"/>
          </a:xfrm>
          <a:prstGeom prst="rect">
            <a:avLst/>
          </a:prstGeom>
          <a:noFill/>
          <a:ln>
            <a:noFill/>
          </a:ln>
        </p:spPr>
      </p:sp>
      <p:sp>
        <p:nvSpPr>
          <p:cNvPr id="384" name="Google Shape;384;p121"/>
          <p:cNvSpPr>
            <a:spLocks noGrp="1"/>
          </p:cNvSpPr>
          <p:nvPr>
            <p:ph type="pic" idx="3"/>
          </p:nvPr>
        </p:nvSpPr>
        <p:spPr>
          <a:xfrm>
            <a:off x="8656640" y="1099931"/>
            <a:ext cx="1146153" cy="1145107"/>
          </a:xfrm>
          <a:prstGeom prst="rect">
            <a:avLst/>
          </a:prstGeom>
          <a:noFill/>
          <a:ln>
            <a:noFill/>
          </a:ln>
        </p:spPr>
      </p:sp>
      <p:sp>
        <p:nvSpPr>
          <p:cNvPr id="385" name="Google Shape;385;p121"/>
          <p:cNvSpPr>
            <a:spLocks noGrp="1"/>
          </p:cNvSpPr>
          <p:nvPr>
            <p:ph type="pic" idx="4"/>
          </p:nvPr>
        </p:nvSpPr>
        <p:spPr>
          <a:xfrm>
            <a:off x="7494360" y="2261164"/>
            <a:ext cx="1146153" cy="1145107"/>
          </a:xfrm>
          <a:prstGeom prst="rect">
            <a:avLst/>
          </a:prstGeom>
          <a:noFill/>
          <a:ln>
            <a:noFill/>
          </a:ln>
        </p:spPr>
      </p:sp>
      <p:sp>
        <p:nvSpPr>
          <p:cNvPr id="386" name="Google Shape;386;p121"/>
          <p:cNvSpPr>
            <a:spLocks noGrp="1"/>
          </p:cNvSpPr>
          <p:nvPr>
            <p:ph type="pic" idx="5"/>
          </p:nvPr>
        </p:nvSpPr>
        <p:spPr>
          <a:xfrm>
            <a:off x="8656640" y="2261164"/>
            <a:ext cx="1146153" cy="1145107"/>
          </a:xfrm>
          <a:prstGeom prst="rect">
            <a:avLst/>
          </a:prstGeom>
          <a:noFill/>
          <a:ln>
            <a:noFill/>
          </a:ln>
        </p:spPr>
      </p:sp>
      <p:sp>
        <p:nvSpPr>
          <p:cNvPr id="387" name="Google Shape;387;p121"/>
          <p:cNvSpPr>
            <a:spLocks noGrp="1"/>
          </p:cNvSpPr>
          <p:nvPr>
            <p:ph type="pic" idx="6"/>
          </p:nvPr>
        </p:nvSpPr>
        <p:spPr>
          <a:xfrm>
            <a:off x="7490006" y="3429251"/>
            <a:ext cx="1146153" cy="1145107"/>
          </a:xfrm>
          <a:prstGeom prst="rect">
            <a:avLst/>
          </a:prstGeom>
          <a:noFill/>
          <a:ln>
            <a:noFill/>
          </a:ln>
        </p:spPr>
      </p:sp>
      <p:sp>
        <p:nvSpPr>
          <p:cNvPr id="388" name="Google Shape;388;p121"/>
          <p:cNvSpPr>
            <a:spLocks noGrp="1"/>
          </p:cNvSpPr>
          <p:nvPr>
            <p:ph type="pic" idx="7"/>
          </p:nvPr>
        </p:nvSpPr>
        <p:spPr>
          <a:xfrm>
            <a:off x="8656640" y="3429251"/>
            <a:ext cx="1146153" cy="1145107"/>
          </a:xfrm>
          <a:prstGeom prst="rect">
            <a:avLst/>
          </a:prstGeom>
          <a:noFill/>
          <a:ln>
            <a:noFill/>
          </a:ln>
        </p:spPr>
      </p:sp>
      <p:sp>
        <p:nvSpPr>
          <p:cNvPr id="389" name="Google Shape;389;p121"/>
          <p:cNvSpPr>
            <a:spLocks noGrp="1"/>
          </p:cNvSpPr>
          <p:nvPr>
            <p:ph type="pic" idx="8"/>
          </p:nvPr>
        </p:nvSpPr>
        <p:spPr>
          <a:xfrm>
            <a:off x="9818920" y="3429251"/>
            <a:ext cx="1146153" cy="1145107"/>
          </a:xfrm>
          <a:prstGeom prst="rect">
            <a:avLst/>
          </a:prstGeom>
          <a:noFill/>
          <a:ln>
            <a:noFill/>
          </a:ln>
        </p:spPr>
      </p:sp>
      <p:sp>
        <p:nvSpPr>
          <p:cNvPr id="390" name="Google Shape;390;p121"/>
          <p:cNvSpPr>
            <a:spLocks noGrp="1"/>
          </p:cNvSpPr>
          <p:nvPr>
            <p:ph type="pic" idx="9"/>
          </p:nvPr>
        </p:nvSpPr>
        <p:spPr>
          <a:xfrm>
            <a:off x="7490006" y="4590484"/>
            <a:ext cx="1146153" cy="1145107"/>
          </a:xfrm>
          <a:prstGeom prst="rect">
            <a:avLst/>
          </a:prstGeom>
          <a:noFill/>
          <a:ln>
            <a:noFill/>
          </a:ln>
        </p:spPr>
      </p:sp>
      <p:sp>
        <p:nvSpPr>
          <p:cNvPr id="391" name="Google Shape;391;p121"/>
          <p:cNvSpPr>
            <a:spLocks noGrp="1"/>
          </p:cNvSpPr>
          <p:nvPr>
            <p:ph type="pic" idx="13"/>
          </p:nvPr>
        </p:nvSpPr>
        <p:spPr>
          <a:xfrm>
            <a:off x="8656640" y="4590484"/>
            <a:ext cx="1146153" cy="1145107"/>
          </a:xfrm>
          <a:prstGeom prst="rect">
            <a:avLst/>
          </a:prstGeom>
          <a:noFill/>
          <a:ln>
            <a:noFill/>
          </a:ln>
        </p:spPr>
      </p:sp>
      <p:sp>
        <p:nvSpPr>
          <p:cNvPr id="392" name="Google Shape;392;p121"/>
          <p:cNvSpPr>
            <a:spLocks noGrp="1"/>
          </p:cNvSpPr>
          <p:nvPr>
            <p:ph type="pic" idx="14"/>
          </p:nvPr>
        </p:nvSpPr>
        <p:spPr>
          <a:xfrm>
            <a:off x="9818920" y="4590484"/>
            <a:ext cx="1146153" cy="1145107"/>
          </a:xfrm>
          <a:prstGeom prst="rect">
            <a:avLst/>
          </a:prstGeom>
          <a:noFill/>
          <a:ln>
            <a:noFill/>
          </a:ln>
        </p:spPr>
      </p:sp>
      <p:sp>
        <p:nvSpPr>
          <p:cNvPr id="393" name="Google Shape;393;p121"/>
          <p:cNvSpPr>
            <a:spLocks noGrp="1"/>
          </p:cNvSpPr>
          <p:nvPr>
            <p:ph type="pic" idx="15"/>
          </p:nvPr>
        </p:nvSpPr>
        <p:spPr>
          <a:xfrm>
            <a:off x="9817307" y="1099931"/>
            <a:ext cx="1146153" cy="1145107"/>
          </a:xfrm>
          <a:prstGeom prst="rect">
            <a:avLst/>
          </a:prstGeom>
          <a:noFill/>
          <a:ln>
            <a:noFill/>
          </a:ln>
        </p:spPr>
      </p:sp>
      <p:sp>
        <p:nvSpPr>
          <p:cNvPr id="394" name="Google Shape;394;p121"/>
          <p:cNvSpPr>
            <a:spLocks noGrp="1"/>
          </p:cNvSpPr>
          <p:nvPr>
            <p:ph type="pic" idx="16"/>
          </p:nvPr>
        </p:nvSpPr>
        <p:spPr>
          <a:xfrm>
            <a:off x="9817307" y="2261164"/>
            <a:ext cx="1146153" cy="1145107"/>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1_side placeholder side 3">
  <p:cSld name="11_side placeholder side 3">
    <p:spTree>
      <p:nvGrpSpPr>
        <p:cNvPr id="1" name="Shape 395"/>
        <p:cNvGrpSpPr/>
        <p:nvPr/>
      </p:nvGrpSpPr>
      <p:grpSpPr>
        <a:xfrm>
          <a:off x="0" y="0"/>
          <a:ext cx="0" cy="0"/>
          <a:chOff x="0" y="0"/>
          <a:chExt cx="0" cy="0"/>
        </a:xfrm>
      </p:grpSpPr>
      <p:sp>
        <p:nvSpPr>
          <p:cNvPr id="396" name="Google Shape;396;p122"/>
          <p:cNvSpPr>
            <a:spLocks noGrp="1"/>
          </p:cNvSpPr>
          <p:nvPr>
            <p:ph type="pic" idx="2"/>
          </p:nvPr>
        </p:nvSpPr>
        <p:spPr>
          <a:xfrm>
            <a:off x="7030736" y="2221766"/>
            <a:ext cx="2160000" cy="2160001"/>
          </a:xfrm>
          <a:prstGeom prst="rect">
            <a:avLst/>
          </a:prstGeom>
          <a:noFill/>
          <a:ln>
            <a:noFill/>
          </a:ln>
        </p:spPr>
      </p:sp>
      <p:sp>
        <p:nvSpPr>
          <p:cNvPr id="397" name="Google Shape;397;p122"/>
          <p:cNvSpPr>
            <a:spLocks noGrp="1"/>
          </p:cNvSpPr>
          <p:nvPr>
            <p:ph type="pic" idx="3"/>
          </p:nvPr>
        </p:nvSpPr>
        <p:spPr>
          <a:xfrm>
            <a:off x="4612214" y="2221767"/>
            <a:ext cx="2160000" cy="2160001"/>
          </a:xfrm>
          <a:prstGeom prst="rect">
            <a:avLst/>
          </a:prstGeom>
          <a:noFill/>
          <a:ln>
            <a:noFill/>
          </a:ln>
        </p:spPr>
      </p:sp>
      <p:sp>
        <p:nvSpPr>
          <p:cNvPr id="398" name="Google Shape;398;p122"/>
          <p:cNvSpPr>
            <a:spLocks noGrp="1"/>
          </p:cNvSpPr>
          <p:nvPr>
            <p:ph type="pic" idx="4"/>
          </p:nvPr>
        </p:nvSpPr>
        <p:spPr>
          <a:xfrm>
            <a:off x="9449258" y="2122376"/>
            <a:ext cx="2160000" cy="2160001"/>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7_side 12 placeholder ">
  <p:cSld name="7_side 12 placeholder ">
    <p:spTree>
      <p:nvGrpSpPr>
        <p:cNvPr id="1" name="Shape 399"/>
        <p:cNvGrpSpPr/>
        <p:nvPr/>
      </p:nvGrpSpPr>
      <p:grpSpPr>
        <a:xfrm>
          <a:off x="0" y="0"/>
          <a:ext cx="0" cy="0"/>
          <a:chOff x="0" y="0"/>
          <a:chExt cx="0" cy="0"/>
        </a:xfrm>
      </p:grpSpPr>
      <p:sp>
        <p:nvSpPr>
          <p:cNvPr id="400" name="Google Shape;400;p123"/>
          <p:cNvSpPr>
            <a:spLocks noGrp="1"/>
          </p:cNvSpPr>
          <p:nvPr>
            <p:ph type="pic" idx="2"/>
          </p:nvPr>
        </p:nvSpPr>
        <p:spPr>
          <a:xfrm>
            <a:off x="9163878" y="5247860"/>
            <a:ext cx="3055866" cy="1610139"/>
          </a:xfrm>
          <a:prstGeom prst="rect">
            <a:avLst/>
          </a:prstGeom>
          <a:noFill/>
          <a:ln>
            <a:noFill/>
          </a:ln>
        </p:spPr>
      </p:sp>
      <p:sp>
        <p:nvSpPr>
          <p:cNvPr id="401" name="Google Shape;401;p123"/>
          <p:cNvSpPr>
            <a:spLocks noGrp="1"/>
          </p:cNvSpPr>
          <p:nvPr>
            <p:ph type="pic" idx="3"/>
          </p:nvPr>
        </p:nvSpPr>
        <p:spPr>
          <a:xfrm>
            <a:off x="9143999" y="3552716"/>
            <a:ext cx="3056903" cy="1695144"/>
          </a:xfrm>
          <a:prstGeom prst="rect">
            <a:avLst/>
          </a:prstGeom>
          <a:noFill/>
          <a:ln>
            <a:noFill/>
          </a:ln>
        </p:spPr>
      </p:sp>
      <p:sp>
        <p:nvSpPr>
          <p:cNvPr id="402" name="Google Shape;402;p123"/>
          <p:cNvSpPr>
            <a:spLocks noGrp="1"/>
          </p:cNvSpPr>
          <p:nvPr>
            <p:ph type="pic" idx="4"/>
          </p:nvPr>
        </p:nvSpPr>
        <p:spPr>
          <a:xfrm>
            <a:off x="9153938" y="1842052"/>
            <a:ext cx="3046964" cy="1697412"/>
          </a:xfrm>
          <a:prstGeom prst="rect">
            <a:avLst/>
          </a:prstGeom>
          <a:noFill/>
          <a:ln>
            <a:noFill/>
          </a:ln>
        </p:spPr>
      </p:sp>
      <p:sp>
        <p:nvSpPr>
          <p:cNvPr id="403" name="Google Shape;403;p123"/>
          <p:cNvSpPr>
            <a:spLocks noGrp="1"/>
          </p:cNvSpPr>
          <p:nvPr>
            <p:ph type="pic" idx="5"/>
          </p:nvPr>
        </p:nvSpPr>
        <p:spPr>
          <a:xfrm>
            <a:off x="9163878" y="0"/>
            <a:ext cx="3028122" cy="1828800"/>
          </a:xfrm>
          <a:prstGeom prst="rect">
            <a:avLst/>
          </a:prstGeom>
          <a:noFill/>
          <a:ln>
            <a:noFill/>
          </a:ln>
        </p:spPr>
      </p:sp>
      <p:sp>
        <p:nvSpPr>
          <p:cNvPr id="404" name="Google Shape;404;p123"/>
          <p:cNvSpPr>
            <a:spLocks noGrp="1"/>
          </p:cNvSpPr>
          <p:nvPr>
            <p:ph type="pic" idx="6"/>
          </p:nvPr>
        </p:nvSpPr>
        <p:spPr>
          <a:xfrm>
            <a:off x="6098073" y="5261112"/>
            <a:ext cx="3065804" cy="1610139"/>
          </a:xfrm>
          <a:prstGeom prst="rect">
            <a:avLst/>
          </a:prstGeom>
          <a:noFill/>
          <a:ln>
            <a:noFill/>
          </a:ln>
        </p:spPr>
      </p:sp>
      <p:sp>
        <p:nvSpPr>
          <p:cNvPr id="405" name="Google Shape;405;p123"/>
          <p:cNvSpPr>
            <a:spLocks noGrp="1"/>
          </p:cNvSpPr>
          <p:nvPr>
            <p:ph type="pic" idx="7"/>
          </p:nvPr>
        </p:nvSpPr>
        <p:spPr>
          <a:xfrm>
            <a:off x="6104700" y="3565968"/>
            <a:ext cx="3034747" cy="1695144"/>
          </a:xfrm>
          <a:prstGeom prst="rect">
            <a:avLst/>
          </a:prstGeom>
          <a:noFill/>
          <a:ln>
            <a:noFill/>
          </a:ln>
        </p:spPr>
      </p:sp>
      <p:sp>
        <p:nvSpPr>
          <p:cNvPr id="406" name="Google Shape;406;p123"/>
          <p:cNvSpPr>
            <a:spLocks noGrp="1"/>
          </p:cNvSpPr>
          <p:nvPr>
            <p:ph type="pic" idx="8"/>
          </p:nvPr>
        </p:nvSpPr>
        <p:spPr>
          <a:xfrm>
            <a:off x="6088132" y="1855304"/>
            <a:ext cx="3075745" cy="1710664"/>
          </a:xfrm>
          <a:prstGeom prst="rect">
            <a:avLst/>
          </a:prstGeom>
          <a:noFill/>
          <a:ln>
            <a:noFill/>
          </a:ln>
        </p:spPr>
      </p:sp>
      <p:sp>
        <p:nvSpPr>
          <p:cNvPr id="407" name="Google Shape;407;p123"/>
          <p:cNvSpPr>
            <a:spLocks noGrp="1"/>
          </p:cNvSpPr>
          <p:nvPr>
            <p:ph type="pic" idx="9"/>
          </p:nvPr>
        </p:nvSpPr>
        <p:spPr>
          <a:xfrm>
            <a:off x="6098073" y="0"/>
            <a:ext cx="3065804" cy="1842052"/>
          </a:xfrm>
          <a:prstGeom prst="rect">
            <a:avLst/>
          </a:prstGeom>
          <a:noFill/>
          <a:ln>
            <a:noFill/>
          </a:ln>
        </p:spPr>
      </p:sp>
      <p:sp>
        <p:nvSpPr>
          <p:cNvPr id="408" name="Google Shape;408;p123"/>
          <p:cNvSpPr>
            <a:spLocks noGrp="1"/>
          </p:cNvSpPr>
          <p:nvPr>
            <p:ph type="pic" idx="13"/>
          </p:nvPr>
        </p:nvSpPr>
        <p:spPr>
          <a:xfrm>
            <a:off x="3061049" y="5261112"/>
            <a:ext cx="3037024" cy="1610139"/>
          </a:xfrm>
          <a:prstGeom prst="rect">
            <a:avLst/>
          </a:prstGeom>
          <a:noFill/>
          <a:ln>
            <a:noFill/>
          </a:ln>
        </p:spPr>
      </p:sp>
      <p:sp>
        <p:nvSpPr>
          <p:cNvPr id="409" name="Google Shape;409;p123"/>
          <p:cNvSpPr>
            <a:spLocks noGrp="1"/>
          </p:cNvSpPr>
          <p:nvPr>
            <p:ph type="pic" idx="14"/>
          </p:nvPr>
        </p:nvSpPr>
        <p:spPr>
          <a:xfrm>
            <a:off x="3051108" y="3565968"/>
            <a:ext cx="3051316" cy="1695144"/>
          </a:xfrm>
          <a:prstGeom prst="rect">
            <a:avLst/>
          </a:prstGeom>
          <a:noFill/>
          <a:ln>
            <a:noFill/>
          </a:ln>
        </p:spPr>
      </p:sp>
      <p:sp>
        <p:nvSpPr>
          <p:cNvPr id="410" name="Google Shape;410;p123"/>
          <p:cNvSpPr>
            <a:spLocks noGrp="1"/>
          </p:cNvSpPr>
          <p:nvPr>
            <p:ph type="pic" idx="15"/>
          </p:nvPr>
        </p:nvSpPr>
        <p:spPr>
          <a:xfrm>
            <a:off x="3051109" y="1855304"/>
            <a:ext cx="3028122" cy="1697412"/>
          </a:xfrm>
          <a:prstGeom prst="rect">
            <a:avLst/>
          </a:prstGeom>
          <a:noFill/>
          <a:ln>
            <a:noFill/>
          </a:ln>
        </p:spPr>
      </p:sp>
      <p:sp>
        <p:nvSpPr>
          <p:cNvPr id="411" name="Google Shape;411;p123"/>
          <p:cNvSpPr>
            <a:spLocks noGrp="1"/>
          </p:cNvSpPr>
          <p:nvPr>
            <p:ph type="pic" idx="16"/>
          </p:nvPr>
        </p:nvSpPr>
        <p:spPr>
          <a:xfrm>
            <a:off x="3061049" y="13252"/>
            <a:ext cx="3028122" cy="1828800"/>
          </a:xfrm>
          <a:prstGeom prst="rect">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2_Normal Center">
  <p:cSld name="2_Normal Center">
    <p:spTree>
      <p:nvGrpSpPr>
        <p:cNvPr id="1" name="Shape 412"/>
        <p:cNvGrpSpPr/>
        <p:nvPr/>
      </p:nvGrpSpPr>
      <p:grpSpPr>
        <a:xfrm>
          <a:off x="0" y="0"/>
          <a:ext cx="0" cy="0"/>
          <a:chOff x="0" y="0"/>
          <a:chExt cx="0" cy="0"/>
        </a:xfrm>
      </p:grpSpPr>
      <p:sp>
        <p:nvSpPr>
          <p:cNvPr id="413" name="Google Shape;413;p124"/>
          <p:cNvSpPr>
            <a:spLocks noGrp="1"/>
          </p:cNvSpPr>
          <p:nvPr>
            <p:ph type="pic" idx="2"/>
          </p:nvPr>
        </p:nvSpPr>
        <p:spPr>
          <a:xfrm>
            <a:off x="887896" y="2859710"/>
            <a:ext cx="3328416" cy="1472184"/>
          </a:xfrm>
          <a:prstGeom prst="rect">
            <a:avLst/>
          </a:prstGeom>
          <a:solidFill>
            <a:srgbClr val="FEFEFE"/>
          </a:solidFill>
          <a:ln>
            <a:noFill/>
          </a:ln>
        </p:spPr>
      </p:sp>
      <p:sp>
        <p:nvSpPr>
          <p:cNvPr id="414" name="Google Shape;414;p124"/>
          <p:cNvSpPr>
            <a:spLocks noGrp="1"/>
          </p:cNvSpPr>
          <p:nvPr>
            <p:ph type="pic" idx="3"/>
          </p:nvPr>
        </p:nvSpPr>
        <p:spPr>
          <a:xfrm>
            <a:off x="4405288" y="2859710"/>
            <a:ext cx="3328416" cy="1472184"/>
          </a:xfrm>
          <a:prstGeom prst="rect">
            <a:avLst/>
          </a:prstGeom>
          <a:solidFill>
            <a:srgbClr val="FEFEFE"/>
          </a:solidFill>
          <a:ln>
            <a:noFill/>
          </a:ln>
        </p:spPr>
      </p:sp>
      <p:sp>
        <p:nvSpPr>
          <p:cNvPr id="415" name="Google Shape;415;p124"/>
          <p:cNvSpPr>
            <a:spLocks noGrp="1"/>
          </p:cNvSpPr>
          <p:nvPr>
            <p:ph type="pic" idx="4"/>
          </p:nvPr>
        </p:nvSpPr>
        <p:spPr>
          <a:xfrm>
            <a:off x="7922680" y="2859710"/>
            <a:ext cx="3328416" cy="1472184"/>
          </a:xfrm>
          <a:prstGeom prst="rect">
            <a:avLst/>
          </a:prstGeom>
          <a:solidFill>
            <a:srgbClr val="FEFEFE"/>
          </a:solidFill>
          <a:ln>
            <a:noFill/>
          </a:ln>
        </p:spPr>
      </p:sp>
      <p:sp>
        <p:nvSpPr>
          <p:cNvPr id="416" name="Google Shape;416;p12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17" name="Google Shape;417;p124"/>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4_placeholder 4">
  <p:cSld name="4_placeholder 4">
    <p:spTree>
      <p:nvGrpSpPr>
        <p:cNvPr id="1" name="Shape 418"/>
        <p:cNvGrpSpPr/>
        <p:nvPr/>
      </p:nvGrpSpPr>
      <p:grpSpPr>
        <a:xfrm>
          <a:off x="0" y="0"/>
          <a:ext cx="0" cy="0"/>
          <a:chOff x="0" y="0"/>
          <a:chExt cx="0" cy="0"/>
        </a:xfrm>
      </p:grpSpPr>
      <p:sp>
        <p:nvSpPr>
          <p:cNvPr id="419" name="Google Shape;419;p125"/>
          <p:cNvSpPr>
            <a:spLocks noGrp="1"/>
          </p:cNvSpPr>
          <p:nvPr>
            <p:ph type="pic" idx="2"/>
          </p:nvPr>
        </p:nvSpPr>
        <p:spPr>
          <a:xfrm>
            <a:off x="868024" y="2014123"/>
            <a:ext cx="1855305" cy="1709530"/>
          </a:xfrm>
          <a:prstGeom prst="roundRect">
            <a:avLst>
              <a:gd name="adj" fmla="val 16667"/>
            </a:avLst>
          </a:prstGeom>
          <a:noFill/>
          <a:ln>
            <a:noFill/>
          </a:ln>
        </p:spPr>
      </p:sp>
      <p:sp>
        <p:nvSpPr>
          <p:cNvPr id="420" name="Google Shape;420;p125"/>
          <p:cNvSpPr>
            <a:spLocks noGrp="1"/>
          </p:cNvSpPr>
          <p:nvPr>
            <p:ph type="pic" idx="3"/>
          </p:nvPr>
        </p:nvSpPr>
        <p:spPr>
          <a:xfrm>
            <a:off x="868023" y="4088088"/>
            <a:ext cx="1855305" cy="1709530"/>
          </a:xfrm>
          <a:prstGeom prst="roundRect">
            <a:avLst>
              <a:gd name="adj" fmla="val 16667"/>
            </a:avLst>
          </a:prstGeom>
          <a:noFill/>
          <a:ln>
            <a:noFill/>
          </a:ln>
        </p:spPr>
      </p:sp>
      <p:sp>
        <p:nvSpPr>
          <p:cNvPr id="421" name="Google Shape;421;p125"/>
          <p:cNvSpPr>
            <a:spLocks noGrp="1"/>
          </p:cNvSpPr>
          <p:nvPr>
            <p:ph type="pic" idx="4"/>
          </p:nvPr>
        </p:nvSpPr>
        <p:spPr>
          <a:xfrm>
            <a:off x="9236770" y="2014123"/>
            <a:ext cx="1855305" cy="1709530"/>
          </a:xfrm>
          <a:prstGeom prst="roundRect">
            <a:avLst>
              <a:gd name="adj" fmla="val 16667"/>
            </a:avLst>
          </a:prstGeom>
          <a:noFill/>
          <a:ln>
            <a:noFill/>
          </a:ln>
        </p:spPr>
      </p:sp>
      <p:sp>
        <p:nvSpPr>
          <p:cNvPr id="422" name="Google Shape;422;p125"/>
          <p:cNvSpPr>
            <a:spLocks noGrp="1"/>
          </p:cNvSpPr>
          <p:nvPr>
            <p:ph type="pic" idx="5"/>
          </p:nvPr>
        </p:nvSpPr>
        <p:spPr>
          <a:xfrm>
            <a:off x="9236769" y="4088088"/>
            <a:ext cx="1855305" cy="1709530"/>
          </a:xfrm>
          <a:prstGeom prst="roundRect">
            <a:avLst>
              <a:gd name="adj" fmla="val 16667"/>
            </a:avLst>
          </a:prstGeom>
          <a:noFill/>
          <a:ln>
            <a:noFill/>
          </a:ln>
        </p:spPr>
      </p:sp>
      <p:sp>
        <p:nvSpPr>
          <p:cNvPr id="423" name="Google Shape;423;p125"/>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4" name="Google Shape;424;p125"/>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5_placeholder 4-6">
  <p:cSld name="5_placeholder 4-6">
    <p:spTree>
      <p:nvGrpSpPr>
        <p:cNvPr id="1" name="Shape 425"/>
        <p:cNvGrpSpPr/>
        <p:nvPr/>
      </p:nvGrpSpPr>
      <p:grpSpPr>
        <a:xfrm>
          <a:off x="0" y="0"/>
          <a:ext cx="0" cy="0"/>
          <a:chOff x="0" y="0"/>
          <a:chExt cx="0" cy="0"/>
        </a:xfrm>
      </p:grpSpPr>
      <p:sp>
        <p:nvSpPr>
          <p:cNvPr id="426" name="Google Shape;426;p126"/>
          <p:cNvSpPr>
            <a:spLocks noGrp="1"/>
          </p:cNvSpPr>
          <p:nvPr>
            <p:ph type="pic" idx="2"/>
          </p:nvPr>
        </p:nvSpPr>
        <p:spPr>
          <a:xfrm>
            <a:off x="457206" y="2014123"/>
            <a:ext cx="1855305" cy="1709530"/>
          </a:xfrm>
          <a:prstGeom prst="roundRect">
            <a:avLst>
              <a:gd name="adj" fmla="val 16667"/>
            </a:avLst>
          </a:prstGeom>
          <a:noFill/>
          <a:ln>
            <a:noFill/>
          </a:ln>
        </p:spPr>
      </p:sp>
      <p:sp>
        <p:nvSpPr>
          <p:cNvPr id="427" name="Google Shape;427;p126"/>
          <p:cNvSpPr>
            <a:spLocks noGrp="1"/>
          </p:cNvSpPr>
          <p:nvPr>
            <p:ph type="pic" idx="3"/>
          </p:nvPr>
        </p:nvSpPr>
        <p:spPr>
          <a:xfrm>
            <a:off x="457205" y="4088088"/>
            <a:ext cx="1855305" cy="1709530"/>
          </a:xfrm>
          <a:prstGeom prst="roundRect">
            <a:avLst>
              <a:gd name="adj" fmla="val 16667"/>
            </a:avLst>
          </a:prstGeom>
          <a:noFill/>
          <a:ln>
            <a:noFill/>
          </a:ln>
        </p:spPr>
      </p:sp>
      <p:sp>
        <p:nvSpPr>
          <p:cNvPr id="428" name="Google Shape;428;p126"/>
          <p:cNvSpPr>
            <a:spLocks noGrp="1"/>
          </p:cNvSpPr>
          <p:nvPr>
            <p:ph type="pic" idx="4"/>
          </p:nvPr>
        </p:nvSpPr>
        <p:spPr>
          <a:xfrm>
            <a:off x="9846371" y="2014123"/>
            <a:ext cx="1855305" cy="1709530"/>
          </a:xfrm>
          <a:prstGeom prst="roundRect">
            <a:avLst>
              <a:gd name="adj" fmla="val 16667"/>
            </a:avLst>
          </a:prstGeom>
          <a:noFill/>
          <a:ln>
            <a:noFill/>
          </a:ln>
        </p:spPr>
      </p:sp>
      <p:sp>
        <p:nvSpPr>
          <p:cNvPr id="429" name="Google Shape;429;p126"/>
          <p:cNvSpPr>
            <a:spLocks noGrp="1"/>
          </p:cNvSpPr>
          <p:nvPr>
            <p:ph type="pic" idx="5"/>
          </p:nvPr>
        </p:nvSpPr>
        <p:spPr>
          <a:xfrm>
            <a:off x="9846370" y="4088088"/>
            <a:ext cx="1855305" cy="1709530"/>
          </a:xfrm>
          <a:prstGeom prst="roundRect">
            <a:avLst>
              <a:gd name="adj" fmla="val 16667"/>
            </a:avLst>
          </a:prstGeom>
          <a:noFill/>
          <a:ln>
            <a:noFill/>
          </a:ln>
        </p:spPr>
      </p:sp>
      <p:sp>
        <p:nvSpPr>
          <p:cNvPr id="430" name="Google Shape;430;p126"/>
          <p:cNvSpPr>
            <a:spLocks noGrp="1"/>
          </p:cNvSpPr>
          <p:nvPr>
            <p:ph type="pic" idx="6"/>
          </p:nvPr>
        </p:nvSpPr>
        <p:spPr>
          <a:xfrm>
            <a:off x="5151788" y="2014123"/>
            <a:ext cx="1855305" cy="1709530"/>
          </a:xfrm>
          <a:prstGeom prst="roundRect">
            <a:avLst>
              <a:gd name="adj" fmla="val 16667"/>
            </a:avLst>
          </a:prstGeom>
          <a:noFill/>
          <a:ln>
            <a:noFill/>
          </a:ln>
        </p:spPr>
      </p:sp>
      <p:sp>
        <p:nvSpPr>
          <p:cNvPr id="431" name="Google Shape;431;p126"/>
          <p:cNvSpPr>
            <a:spLocks noGrp="1"/>
          </p:cNvSpPr>
          <p:nvPr>
            <p:ph type="pic" idx="7"/>
          </p:nvPr>
        </p:nvSpPr>
        <p:spPr>
          <a:xfrm>
            <a:off x="5151787" y="4088088"/>
            <a:ext cx="1855305" cy="1709530"/>
          </a:xfrm>
          <a:prstGeom prst="roundRect">
            <a:avLst>
              <a:gd name="adj" fmla="val 16667"/>
            </a:avLst>
          </a:prstGeom>
          <a:noFill/>
          <a:ln>
            <a:noFill/>
          </a:ln>
        </p:spPr>
      </p:sp>
      <p:sp>
        <p:nvSpPr>
          <p:cNvPr id="432" name="Google Shape;432;p126"/>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33" name="Google Shape;433;p126"/>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5_placeholder 4 center">
  <p:cSld name="5_placeholder 4 center">
    <p:spTree>
      <p:nvGrpSpPr>
        <p:cNvPr id="1" name="Shape 434"/>
        <p:cNvGrpSpPr/>
        <p:nvPr/>
      </p:nvGrpSpPr>
      <p:grpSpPr>
        <a:xfrm>
          <a:off x="0" y="0"/>
          <a:ext cx="0" cy="0"/>
          <a:chOff x="0" y="0"/>
          <a:chExt cx="0" cy="0"/>
        </a:xfrm>
      </p:grpSpPr>
      <p:sp>
        <p:nvSpPr>
          <p:cNvPr id="435" name="Google Shape;435;p127"/>
          <p:cNvSpPr>
            <a:spLocks noGrp="1"/>
          </p:cNvSpPr>
          <p:nvPr>
            <p:ph type="pic" idx="2"/>
          </p:nvPr>
        </p:nvSpPr>
        <p:spPr>
          <a:xfrm>
            <a:off x="4048547" y="2014123"/>
            <a:ext cx="1855305" cy="1709530"/>
          </a:xfrm>
          <a:prstGeom prst="rect">
            <a:avLst/>
          </a:prstGeom>
          <a:noFill/>
          <a:ln>
            <a:noFill/>
          </a:ln>
        </p:spPr>
      </p:sp>
      <p:sp>
        <p:nvSpPr>
          <p:cNvPr id="436" name="Google Shape;436;p127"/>
          <p:cNvSpPr>
            <a:spLocks noGrp="1"/>
          </p:cNvSpPr>
          <p:nvPr>
            <p:ph type="pic" idx="3"/>
          </p:nvPr>
        </p:nvSpPr>
        <p:spPr>
          <a:xfrm>
            <a:off x="4048546" y="4088088"/>
            <a:ext cx="1855305" cy="1709530"/>
          </a:xfrm>
          <a:prstGeom prst="rect">
            <a:avLst/>
          </a:prstGeom>
          <a:noFill/>
          <a:ln>
            <a:noFill/>
          </a:ln>
        </p:spPr>
      </p:sp>
      <p:sp>
        <p:nvSpPr>
          <p:cNvPr id="437" name="Google Shape;437;p127"/>
          <p:cNvSpPr>
            <a:spLocks noGrp="1"/>
          </p:cNvSpPr>
          <p:nvPr>
            <p:ph type="pic" idx="4"/>
          </p:nvPr>
        </p:nvSpPr>
        <p:spPr>
          <a:xfrm>
            <a:off x="6255027" y="2014123"/>
            <a:ext cx="1855305" cy="1709530"/>
          </a:xfrm>
          <a:prstGeom prst="rect">
            <a:avLst/>
          </a:prstGeom>
          <a:noFill/>
          <a:ln>
            <a:noFill/>
          </a:ln>
        </p:spPr>
      </p:sp>
      <p:sp>
        <p:nvSpPr>
          <p:cNvPr id="438" name="Google Shape;438;p127"/>
          <p:cNvSpPr>
            <a:spLocks noGrp="1"/>
          </p:cNvSpPr>
          <p:nvPr>
            <p:ph type="pic" idx="5"/>
          </p:nvPr>
        </p:nvSpPr>
        <p:spPr>
          <a:xfrm>
            <a:off x="6255026" y="4088088"/>
            <a:ext cx="1855305" cy="1709530"/>
          </a:xfrm>
          <a:prstGeom prst="rect">
            <a:avLst/>
          </a:prstGeom>
          <a:noFill/>
          <a:ln>
            <a:noFill/>
          </a:ln>
        </p:spPr>
      </p:sp>
      <p:sp>
        <p:nvSpPr>
          <p:cNvPr id="439" name="Google Shape;439;p127"/>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40" name="Google Shape;440;p127"/>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5_circle 1">
  <p:cSld name="5_circle 1">
    <p:spTree>
      <p:nvGrpSpPr>
        <p:cNvPr id="1" name="Shape 441"/>
        <p:cNvGrpSpPr/>
        <p:nvPr/>
      </p:nvGrpSpPr>
      <p:grpSpPr>
        <a:xfrm>
          <a:off x="0" y="0"/>
          <a:ext cx="0" cy="0"/>
          <a:chOff x="0" y="0"/>
          <a:chExt cx="0" cy="0"/>
        </a:xfrm>
      </p:grpSpPr>
      <p:sp>
        <p:nvSpPr>
          <p:cNvPr id="442" name="Google Shape;442;p128"/>
          <p:cNvSpPr>
            <a:spLocks noGrp="1"/>
          </p:cNvSpPr>
          <p:nvPr>
            <p:ph type="pic" idx="2"/>
          </p:nvPr>
        </p:nvSpPr>
        <p:spPr>
          <a:xfrm>
            <a:off x="1442872" y="2504663"/>
            <a:ext cx="2520000" cy="2520000"/>
          </a:xfrm>
          <a:prstGeom prst="ellipse">
            <a:avLst/>
          </a:prstGeom>
          <a:noFill/>
          <a:ln>
            <a:noFill/>
          </a:ln>
        </p:spPr>
      </p:sp>
      <p:sp>
        <p:nvSpPr>
          <p:cNvPr id="443" name="Google Shape;443;p128"/>
          <p:cNvSpPr>
            <a:spLocks noGrp="1"/>
          </p:cNvSpPr>
          <p:nvPr>
            <p:ph type="pic" idx="3"/>
          </p:nvPr>
        </p:nvSpPr>
        <p:spPr>
          <a:xfrm>
            <a:off x="4732617" y="2504663"/>
            <a:ext cx="2520000" cy="2520000"/>
          </a:xfrm>
          <a:prstGeom prst="ellipse">
            <a:avLst/>
          </a:prstGeom>
          <a:noFill/>
          <a:ln>
            <a:noFill/>
          </a:ln>
        </p:spPr>
      </p:sp>
      <p:sp>
        <p:nvSpPr>
          <p:cNvPr id="444" name="Google Shape;444;p128"/>
          <p:cNvSpPr>
            <a:spLocks noGrp="1"/>
          </p:cNvSpPr>
          <p:nvPr>
            <p:ph type="pic" idx="4"/>
          </p:nvPr>
        </p:nvSpPr>
        <p:spPr>
          <a:xfrm>
            <a:off x="8022362" y="2504663"/>
            <a:ext cx="2520000" cy="2520000"/>
          </a:xfrm>
          <a:prstGeom prst="ellipse">
            <a:avLst/>
          </a:prstGeom>
          <a:noFill/>
          <a:ln>
            <a:noFill/>
          </a:ln>
        </p:spPr>
      </p:sp>
      <p:sp>
        <p:nvSpPr>
          <p:cNvPr id="445" name="Google Shape;445;p128"/>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46" name="Google Shape;446;p128"/>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side placeholder small">
  <p:cSld name="1_side placeholder small">
    <p:spTree>
      <p:nvGrpSpPr>
        <p:cNvPr id="1" name="Shape 45"/>
        <p:cNvGrpSpPr/>
        <p:nvPr/>
      </p:nvGrpSpPr>
      <p:grpSpPr>
        <a:xfrm>
          <a:off x="0" y="0"/>
          <a:ext cx="0" cy="0"/>
          <a:chOff x="0" y="0"/>
          <a:chExt cx="0" cy="0"/>
        </a:xfrm>
      </p:grpSpPr>
      <p:sp>
        <p:nvSpPr>
          <p:cNvPr id="46" name="Google Shape;46;p66"/>
          <p:cNvSpPr>
            <a:spLocks noGrp="1"/>
          </p:cNvSpPr>
          <p:nvPr>
            <p:ph type="pic" idx="2"/>
          </p:nvPr>
        </p:nvSpPr>
        <p:spPr>
          <a:xfrm>
            <a:off x="0" y="0"/>
            <a:ext cx="4359965" cy="6858000"/>
          </a:xfrm>
          <a:prstGeom prst="rect">
            <a:avLst/>
          </a:prstGeom>
          <a:noFill/>
          <a:ln>
            <a:noFill/>
          </a:ln>
        </p:spPr>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6_circle 8">
  <p:cSld name="6_circle 8">
    <p:spTree>
      <p:nvGrpSpPr>
        <p:cNvPr id="1" name="Shape 447"/>
        <p:cNvGrpSpPr/>
        <p:nvPr/>
      </p:nvGrpSpPr>
      <p:grpSpPr>
        <a:xfrm>
          <a:off x="0" y="0"/>
          <a:ext cx="0" cy="0"/>
          <a:chOff x="0" y="0"/>
          <a:chExt cx="0" cy="0"/>
        </a:xfrm>
      </p:grpSpPr>
      <p:sp>
        <p:nvSpPr>
          <p:cNvPr id="448" name="Google Shape;448;p129"/>
          <p:cNvSpPr>
            <a:spLocks noGrp="1"/>
          </p:cNvSpPr>
          <p:nvPr>
            <p:ph type="pic" idx="2"/>
          </p:nvPr>
        </p:nvSpPr>
        <p:spPr>
          <a:xfrm>
            <a:off x="1089948" y="1831386"/>
            <a:ext cx="1693164" cy="1693164"/>
          </a:xfrm>
          <a:prstGeom prst="ellipse">
            <a:avLst/>
          </a:prstGeom>
          <a:noFill/>
          <a:ln>
            <a:noFill/>
          </a:ln>
        </p:spPr>
      </p:sp>
      <p:sp>
        <p:nvSpPr>
          <p:cNvPr id="449" name="Google Shape;449;p129"/>
          <p:cNvSpPr>
            <a:spLocks noGrp="1"/>
          </p:cNvSpPr>
          <p:nvPr>
            <p:ph type="pic" idx="3"/>
          </p:nvPr>
        </p:nvSpPr>
        <p:spPr>
          <a:xfrm>
            <a:off x="3100584" y="1831386"/>
            <a:ext cx="1693164" cy="1693164"/>
          </a:xfrm>
          <a:prstGeom prst="ellipse">
            <a:avLst/>
          </a:prstGeom>
          <a:noFill/>
          <a:ln>
            <a:noFill/>
          </a:ln>
        </p:spPr>
      </p:sp>
      <p:sp>
        <p:nvSpPr>
          <p:cNvPr id="450" name="Google Shape;450;p129"/>
          <p:cNvSpPr>
            <a:spLocks noGrp="1"/>
          </p:cNvSpPr>
          <p:nvPr>
            <p:ph type="pic" idx="4"/>
          </p:nvPr>
        </p:nvSpPr>
        <p:spPr>
          <a:xfrm>
            <a:off x="5111220" y="1831386"/>
            <a:ext cx="1693164" cy="1693164"/>
          </a:xfrm>
          <a:prstGeom prst="ellipse">
            <a:avLst/>
          </a:prstGeom>
          <a:noFill/>
          <a:ln>
            <a:noFill/>
          </a:ln>
        </p:spPr>
      </p:sp>
      <p:sp>
        <p:nvSpPr>
          <p:cNvPr id="451" name="Google Shape;451;p129"/>
          <p:cNvSpPr>
            <a:spLocks noGrp="1"/>
          </p:cNvSpPr>
          <p:nvPr>
            <p:ph type="pic" idx="5"/>
          </p:nvPr>
        </p:nvSpPr>
        <p:spPr>
          <a:xfrm>
            <a:off x="7121857" y="1831386"/>
            <a:ext cx="1693164" cy="1693164"/>
          </a:xfrm>
          <a:prstGeom prst="ellipse">
            <a:avLst/>
          </a:prstGeom>
          <a:noFill/>
          <a:ln>
            <a:noFill/>
          </a:ln>
        </p:spPr>
      </p:sp>
      <p:sp>
        <p:nvSpPr>
          <p:cNvPr id="452" name="Google Shape;452;p129"/>
          <p:cNvSpPr>
            <a:spLocks noGrp="1"/>
          </p:cNvSpPr>
          <p:nvPr>
            <p:ph type="pic" idx="6"/>
          </p:nvPr>
        </p:nvSpPr>
        <p:spPr>
          <a:xfrm>
            <a:off x="9132494" y="1831386"/>
            <a:ext cx="1693164" cy="1693164"/>
          </a:xfrm>
          <a:prstGeom prst="ellipse">
            <a:avLst/>
          </a:prstGeom>
          <a:noFill/>
          <a:ln>
            <a:noFill/>
          </a:ln>
        </p:spPr>
      </p:sp>
      <p:sp>
        <p:nvSpPr>
          <p:cNvPr id="453" name="Google Shape;453;p129"/>
          <p:cNvSpPr>
            <a:spLocks noGrp="1"/>
          </p:cNvSpPr>
          <p:nvPr>
            <p:ph type="pic" idx="7"/>
          </p:nvPr>
        </p:nvSpPr>
        <p:spPr>
          <a:xfrm>
            <a:off x="1089948" y="4130637"/>
            <a:ext cx="1693164" cy="1693164"/>
          </a:xfrm>
          <a:prstGeom prst="ellipse">
            <a:avLst/>
          </a:prstGeom>
          <a:noFill/>
          <a:ln>
            <a:noFill/>
          </a:ln>
        </p:spPr>
      </p:sp>
      <p:sp>
        <p:nvSpPr>
          <p:cNvPr id="454" name="Google Shape;454;p129"/>
          <p:cNvSpPr>
            <a:spLocks noGrp="1"/>
          </p:cNvSpPr>
          <p:nvPr>
            <p:ph type="pic" idx="8"/>
          </p:nvPr>
        </p:nvSpPr>
        <p:spPr>
          <a:xfrm>
            <a:off x="3100584" y="4130637"/>
            <a:ext cx="1693164" cy="1693164"/>
          </a:xfrm>
          <a:prstGeom prst="ellipse">
            <a:avLst/>
          </a:prstGeom>
          <a:noFill/>
          <a:ln>
            <a:noFill/>
          </a:ln>
        </p:spPr>
      </p:sp>
      <p:sp>
        <p:nvSpPr>
          <p:cNvPr id="455" name="Google Shape;455;p129"/>
          <p:cNvSpPr>
            <a:spLocks noGrp="1"/>
          </p:cNvSpPr>
          <p:nvPr>
            <p:ph type="pic" idx="9"/>
          </p:nvPr>
        </p:nvSpPr>
        <p:spPr>
          <a:xfrm>
            <a:off x="5111220" y="4130637"/>
            <a:ext cx="1693164" cy="1693164"/>
          </a:xfrm>
          <a:prstGeom prst="ellipse">
            <a:avLst/>
          </a:prstGeom>
          <a:noFill/>
          <a:ln>
            <a:noFill/>
          </a:ln>
        </p:spPr>
      </p:sp>
      <p:sp>
        <p:nvSpPr>
          <p:cNvPr id="456" name="Google Shape;456;p129"/>
          <p:cNvSpPr>
            <a:spLocks noGrp="1"/>
          </p:cNvSpPr>
          <p:nvPr>
            <p:ph type="pic" idx="13"/>
          </p:nvPr>
        </p:nvSpPr>
        <p:spPr>
          <a:xfrm>
            <a:off x="7121857" y="4130637"/>
            <a:ext cx="1693164" cy="1693164"/>
          </a:xfrm>
          <a:prstGeom prst="ellipse">
            <a:avLst/>
          </a:prstGeom>
          <a:noFill/>
          <a:ln>
            <a:noFill/>
          </a:ln>
        </p:spPr>
      </p:sp>
      <p:sp>
        <p:nvSpPr>
          <p:cNvPr id="457" name="Google Shape;457;p129"/>
          <p:cNvSpPr>
            <a:spLocks noGrp="1"/>
          </p:cNvSpPr>
          <p:nvPr>
            <p:ph type="pic" idx="14"/>
          </p:nvPr>
        </p:nvSpPr>
        <p:spPr>
          <a:xfrm>
            <a:off x="9132494" y="4130637"/>
            <a:ext cx="1693164" cy="1693164"/>
          </a:xfrm>
          <a:prstGeom prst="ellipse">
            <a:avLst/>
          </a:prstGeom>
          <a:noFill/>
          <a:ln>
            <a:noFill/>
          </a:ln>
        </p:spPr>
      </p:sp>
      <p:sp>
        <p:nvSpPr>
          <p:cNvPr id="458" name="Google Shape;458;p129"/>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59" name="Google Shape;459;p129"/>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6_ box 3">
  <p:cSld name="6_ box 3">
    <p:spTree>
      <p:nvGrpSpPr>
        <p:cNvPr id="1" name="Shape 460"/>
        <p:cNvGrpSpPr/>
        <p:nvPr/>
      </p:nvGrpSpPr>
      <p:grpSpPr>
        <a:xfrm>
          <a:off x="0" y="0"/>
          <a:ext cx="0" cy="0"/>
          <a:chOff x="0" y="0"/>
          <a:chExt cx="0" cy="0"/>
        </a:xfrm>
      </p:grpSpPr>
      <p:sp>
        <p:nvSpPr>
          <p:cNvPr id="461" name="Google Shape;461;p130"/>
          <p:cNvSpPr>
            <a:spLocks noGrp="1"/>
          </p:cNvSpPr>
          <p:nvPr>
            <p:ph type="pic" idx="2"/>
          </p:nvPr>
        </p:nvSpPr>
        <p:spPr>
          <a:xfrm>
            <a:off x="856057" y="2726465"/>
            <a:ext cx="2350008" cy="1609344"/>
          </a:xfrm>
          <a:prstGeom prst="rect">
            <a:avLst/>
          </a:prstGeom>
          <a:noFill/>
          <a:ln>
            <a:noFill/>
          </a:ln>
        </p:spPr>
      </p:sp>
      <p:sp>
        <p:nvSpPr>
          <p:cNvPr id="462" name="Google Shape;462;p130"/>
          <p:cNvSpPr>
            <a:spLocks noGrp="1"/>
          </p:cNvSpPr>
          <p:nvPr>
            <p:ph type="pic" idx="3"/>
          </p:nvPr>
        </p:nvSpPr>
        <p:spPr>
          <a:xfrm>
            <a:off x="3512172" y="2726465"/>
            <a:ext cx="2350008" cy="1609344"/>
          </a:xfrm>
          <a:prstGeom prst="rect">
            <a:avLst/>
          </a:prstGeom>
          <a:noFill/>
          <a:ln>
            <a:noFill/>
          </a:ln>
        </p:spPr>
      </p:sp>
      <p:sp>
        <p:nvSpPr>
          <p:cNvPr id="463" name="Google Shape;463;p130"/>
          <p:cNvSpPr>
            <a:spLocks noGrp="1"/>
          </p:cNvSpPr>
          <p:nvPr>
            <p:ph type="pic" idx="4"/>
          </p:nvPr>
        </p:nvSpPr>
        <p:spPr>
          <a:xfrm>
            <a:off x="6168286" y="2726465"/>
            <a:ext cx="2350008" cy="1609344"/>
          </a:xfrm>
          <a:prstGeom prst="rect">
            <a:avLst/>
          </a:prstGeom>
          <a:noFill/>
          <a:ln>
            <a:noFill/>
          </a:ln>
        </p:spPr>
      </p:sp>
      <p:sp>
        <p:nvSpPr>
          <p:cNvPr id="464" name="Google Shape;464;p130"/>
          <p:cNvSpPr>
            <a:spLocks noGrp="1"/>
          </p:cNvSpPr>
          <p:nvPr>
            <p:ph type="pic" idx="5"/>
          </p:nvPr>
        </p:nvSpPr>
        <p:spPr>
          <a:xfrm>
            <a:off x="8824400" y="2726465"/>
            <a:ext cx="2350008" cy="1609344"/>
          </a:xfrm>
          <a:prstGeom prst="rect">
            <a:avLst/>
          </a:prstGeom>
          <a:noFill/>
          <a:ln>
            <a:noFill/>
          </a:ln>
        </p:spPr>
      </p:sp>
      <p:sp>
        <p:nvSpPr>
          <p:cNvPr id="465" name="Google Shape;465;p130"/>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66" name="Google Shape;466;p130"/>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7_ box 4">
  <p:cSld name="7_ box 4">
    <p:spTree>
      <p:nvGrpSpPr>
        <p:cNvPr id="1" name="Shape 467"/>
        <p:cNvGrpSpPr/>
        <p:nvPr/>
      </p:nvGrpSpPr>
      <p:grpSpPr>
        <a:xfrm>
          <a:off x="0" y="0"/>
          <a:ext cx="0" cy="0"/>
          <a:chOff x="0" y="0"/>
          <a:chExt cx="0" cy="0"/>
        </a:xfrm>
      </p:grpSpPr>
      <p:sp>
        <p:nvSpPr>
          <p:cNvPr id="468" name="Google Shape;468;p131"/>
          <p:cNvSpPr>
            <a:spLocks noGrp="1"/>
          </p:cNvSpPr>
          <p:nvPr>
            <p:ph type="pic" idx="2"/>
          </p:nvPr>
        </p:nvSpPr>
        <p:spPr>
          <a:xfrm>
            <a:off x="1182715" y="2682673"/>
            <a:ext cx="1693164" cy="1693164"/>
          </a:xfrm>
          <a:prstGeom prst="roundRect">
            <a:avLst>
              <a:gd name="adj" fmla="val 16667"/>
            </a:avLst>
          </a:prstGeom>
          <a:noFill/>
          <a:ln>
            <a:noFill/>
          </a:ln>
        </p:spPr>
      </p:sp>
      <p:sp>
        <p:nvSpPr>
          <p:cNvPr id="469" name="Google Shape;469;p131"/>
          <p:cNvSpPr>
            <a:spLocks noGrp="1"/>
          </p:cNvSpPr>
          <p:nvPr>
            <p:ph type="pic" idx="3"/>
          </p:nvPr>
        </p:nvSpPr>
        <p:spPr>
          <a:xfrm>
            <a:off x="3193351" y="2682673"/>
            <a:ext cx="1693164" cy="1693164"/>
          </a:xfrm>
          <a:prstGeom prst="roundRect">
            <a:avLst>
              <a:gd name="adj" fmla="val 16667"/>
            </a:avLst>
          </a:prstGeom>
          <a:noFill/>
          <a:ln>
            <a:noFill/>
          </a:ln>
        </p:spPr>
      </p:sp>
      <p:sp>
        <p:nvSpPr>
          <p:cNvPr id="470" name="Google Shape;470;p131"/>
          <p:cNvSpPr>
            <a:spLocks noGrp="1"/>
          </p:cNvSpPr>
          <p:nvPr>
            <p:ph type="pic" idx="4"/>
          </p:nvPr>
        </p:nvSpPr>
        <p:spPr>
          <a:xfrm>
            <a:off x="5203987" y="2682673"/>
            <a:ext cx="1693164" cy="1693164"/>
          </a:xfrm>
          <a:prstGeom prst="roundRect">
            <a:avLst>
              <a:gd name="adj" fmla="val 16667"/>
            </a:avLst>
          </a:prstGeom>
          <a:noFill/>
          <a:ln>
            <a:noFill/>
          </a:ln>
        </p:spPr>
      </p:sp>
      <p:sp>
        <p:nvSpPr>
          <p:cNvPr id="471" name="Google Shape;471;p131"/>
          <p:cNvSpPr>
            <a:spLocks noGrp="1"/>
          </p:cNvSpPr>
          <p:nvPr>
            <p:ph type="pic" idx="5"/>
          </p:nvPr>
        </p:nvSpPr>
        <p:spPr>
          <a:xfrm>
            <a:off x="7214624" y="2682673"/>
            <a:ext cx="1693164" cy="1693164"/>
          </a:xfrm>
          <a:prstGeom prst="roundRect">
            <a:avLst>
              <a:gd name="adj" fmla="val 16667"/>
            </a:avLst>
          </a:prstGeom>
          <a:noFill/>
          <a:ln>
            <a:noFill/>
          </a:ln>
        </p:spPr>
      </p:sp>
      <p:sp>
        <p:nvSpPr>
          <p:cNvPr id="472" name="Google Shape;472;p131"/>
          <p:cNvSpPr>
            <a:spLocks noGrp="1"/>
          </p:cNvSpPr>
          <p:nvPr>
            <p:ph type="pic" idx="6"/>
          </p:nvPr>
        </p:nvSpPr>
        <p:spPr>
          <a:xfrm>
            <a:off x="9225261" y="2682673"/>
            <a:ext cx="1693164" cy="1693164"/>
          </a:xfrm>
          <a:prstGeom prst="roundRect">
            <a:avLst>
              <a:gd name="adj" fmla="val 16667"/>
            </a:avLst>
          </a:prstGeom>
          <a:noFill/>
          <a:ln>
            <a:noFill/>
          </a:ln>
        </p:spPr>
      </p:sp>
      <p:sp>
        <p:nvSpPr>
          <p:cNvPr id="473" name="Google Shape;473;p131"/>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74" name="Google Shape;474;p131"/>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6_placeholder 4">
  <p:cSld name="6_placeholder 4">
    <p:spTree>
      <p:nvGrpSpPr>
        <p:cNvPr id="1" name="Shape 475"/>
        <p:cNvGrpSpPr/>
        <p:nvPr/>
      </p:nvGrpSpPr>
      <p:grpSpPr>
        <a:xfrm>
          <a:off x="0" y="0"/>
          <a:ext cx="0" cy="0"/>
          <a:chOff x="0" y="0"/>
          <a:chExt cx="0" cy="0"/>
        </a:xfrm>
      </p:grpSpPr>
      <p:sp>
        <p:nvSpPr>
          <p:cNvPr id="476" name="Google Shape;476;p132"/>
          <p:cNvSpPr>
            <a:spLocks noGrp="1"/>
          </p:cNvSpPr>
          <p:nvPr>
            <p:ph type="pic" idx="2"/>
          </p:nvPr>
        </p:nvSpPr>
        <p:spPr>
          <a:xfrm>
            <a:off x="0" y="2176462"/>
            <a:ext cx="4267200" cy="4189917"/>
          </a:xfrm>
          <a:prstGeom prst="rect">
            <a:avLst/>
          </a:prstGeom>
          <a:noFill/>
          <a:ln>
            <a:noFill/>
          </a:ln>
        </p:spPr>
      </p:sp>
      <p:sp>
        <p:nvSpPr>
          <p:cNvPr id="477" name="Google Shape;477;p132"/>
          <p:cNvSpPr>
            <a:spLocks noGrp="1"/>
          </p:cNvSpPr>
          <p:nvPr>
            <p:ph type="pic" idx="3"/>
          </p:nvPr>
        </p:nvSpPr>
        <p:spPr>
          <a:xfrm>
            <a:off x="4406348" y="2176463"/>
            <a:ext cx="2511287" cy="1630018"/>
          </a:xfrm>
          <a:prstGeom prst="rect">
            <a:avLst/>
          </a:prstGeom>
          <a:noFill/>
          <a:ln>
            <a:noFill/>
          </a:ln>
        </p:spPr>
      </p:sp>
      <p:sp>
        <p:nvSpPr>
          <p:cNvPr id="478" name="Google Shape;478;p132"/>
          <p:cNvSpPr>
            <a:spLocks noGrp="1"/>
          </p:cNvSpPr>
          <p:nvPr>
            <p:ph type="pic" idx="4"/>
          </p:nvPr>
        </p:nvSpPr>
        <p:spPr>
          <a:xfrm>
            <a:off x="7043531" y="2176463"/>
            <a:ext cx="2511287" cy="1630018"/>
          </a:xfrm>
          <a:prstGeom prst="rect">
            <a:avLst/>
          </a:prstGeom>
          <a:noFill/>
          <a:ln>
            <a:noFill/>
          </a:ln>
        </p:spPr>
      </p:sp>
      <p:sp>
        <p:nvSpPr>
          <p:cNvPr id="479" name="Google Shape;479;p132"/>
          <p:cNvSpPr>
            <a:spLocks noGrp="1"/>
          </p:cNvSpPr>
          <p:nvPr>
            <p:ph type="pic" idx="5"/>
          </p:nvPr>
        </p:nvSpPr>
        <p:spPr>
          <a:xfrm>
            <a:off x="9680713" y="2176462"/>
            <a:ext cx="2511287" cy="1630018"/>
          </a:xfrm>
          <a:prstGeom prst="rect">
            <a:avLst/>
          </a:prstGeom>
          <a:noFill/>
          <a:ln>
            <a:noFill/>
          </a:ln>
        </p:spPr>
      </p:sp>
      <p:sp>
        <p:nvSpPr>
          <p:cNvPr id="480" name="Google Shape;480;p132"/>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1" name="Google Shape;481;p132"/>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3_Normal Center">
  <p:cSld name="3_Normal Center">
    <p:spTree>
      <p:nvGrpSpPr>
        <p:cNvPr id="1" name="Shape 482"/>
        <p:cNvGrpSpPr/>
        <p:nvPr/>
      </p:nvGrpSpPr>
      <p:grpSpPr>
        <a:xfrm>
          <a:off x="0" y="0"/>
          <a:ext cx="0" cy="0"/>
          <a:chOff x="0" y="0"/>
          <a:chExt cx="0" cy="0"/>
        </a:xfrm>
      </p:grpSpPr>
      <p:sp>
        <p:nvSpPr>
          <p:cNvPr id="483" name="Google Shape;483;p133"/>
          <p:cNvSpPr>
            <a:spLocks noGrp="1"/>
          </p:cNvSpPr>
          <p:nvPr>
            <p:ph type="pic" idx="2"/>
          </p:nvPr>
        </p:nvSpPr>
        <p:spPr>
          <a:xfrm>
            <a:off x="0" y="2448891"/>
            <a:ext cx="12191999" cy="2215873"/>
          </a:xfrm>
          <a:prstGeom prst="rect">
            <a:avLst/>
          </a:prstGeom>
          <a:solidFill>
            <a:srgbClr val="FEFEFE"/>
          </a:solidFill>
          <a:ln>
            <a:noFill/>
          </a:ln>
        </p:spPr>
      </p:sp>
      <p:sp>
        <p:nvSpPr>
          <p:cNvPr id="484" name="Google Shape;484;p133"/>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5" name="Google Shape;485;p133"/>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ottom images">
  <p:cSld name="bottom images">
    <p:spTree>
      <p:nvGrpSpPr>
        <p:cNvPr id="1" name="Shape 486"/>
        <p:cNvGrpSpPr/>
        <p:nvPr/>
      </p:nvGrpSpPr>
      <p:grpSpPr>
        <a:xfrm>
          <a:off x="0" y="0"/>
          <a:ext cx="0" cy="0"/>
          <a:chOff x="0" y="0"/>
          <a:chExt cx="0" cy="0"/>
        </a:xfrm>
      </p:grpSpPr>
      <p:sp>
        <p:nvSpPr>
          <p:cNvPr id="487" name="Google Shape;487;p134"/>
          <p:cNvSpPr>
            <a:spLocks noGrp="1"/>
          </p:cNvSpPr>
          <p:nvPr>
            <p:ph type="pic" idx="2"/>
          </p:nvPr>
        </p:nvSpPr>
        <p:spPr>
          <a:xfrm>
            <a:off x="0" y="4121427"/>
            <a:ext cx="12191999" cy="2736574"/>
          </a:xfrm>
          <a:prstGeom prst="rect">
            <a:avLst/>
          </a:prstGeom>
          <a:solidFill>
            <a:srgbClr val="FEFEFE"/>
          </a:solidFill>
          <a:ln>
            <a:noFill/>
          </a:ln>
        </p:spPr>
      </p:sp>
      <p:sp>
        <p:nvSpPr>
          <p:cNvPr id="488" name="Google Shape;488;p13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400"/>
              <a:buFont typeface="Raleway Thin"/>
              <a:buNone/>
              <a:defRPr sz="44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9" name="Google Shape;489;p134"/>
          <p:cNvSpPr txBox="1">
            <a:spLocks noGrp="1"/>
          </p:cNvSpPr>
          <p:nvPr>
            <p:ph type="body" idx="1"/>
          </p:nvPr>
        </p:nvSpPr>
        <p:spPr>
          <a:xfrm>
            <a:off x="470455" y="981950"/>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ide image small">
  <p:cSld name="4_side image small">
    <p:spTree>
      <p:nvGrpSpPr>
        <p:cNvPr id="1" name="Shape 47"/>
        <p:cNvGrpSpPr/>
        <p:nvPr/>
      </p:nvGrpSpPr>
      <p:grpSpPr>
        <a:xfrm>
          <a:off x="0" y="0"/>
          <a:ext cx="0" cy="0"/>
          <a:chOff x="0" y="0"/>
          <a:chExt cx="0" cy="0"/>
        </a:xfrm>
      </p:grpSpPr>
      <p:sp>
        <p:nvSpPr>
          <p:cNvPr id="48" name="Google Shape;48;p67"/>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chemeClr val="dk1"/>
              </a:buClr>
              <a:buSzPts val="4800"/>
              <a:buFont typeface="Raleway Thin"/>
              <a:buNone/>
              <a:defRPr sz="4800" i="0" u="none" strike="noStrike" cap="none">
                <a:solidFill>
                  <a:schemeClr val="dk1"/>
                </a:solidFill>
                <a:latin typeface="Raleway Thin"/>
                <a:ea typeface="Raleway Thin"/>
                <a:cs typeface="Raleway Thin"/>
                <a:sym typeface="Raleway Thi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9" name="Google Shape;49;p67"/>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chemeClr val="dk1"/>
              </a:buClr>
              <a:buSzPts val="1800"/>
              <a:buNone/>
              <a:defRPr sz="1800" i="0" u="none" strike="noStrike" cap="none">
                <a:solidFill>
                  <a:schemeClr val="dk1"/>
                </a:solidFill>
                <a:latin typeface="Raleway Thin"/>
                <a:ea typeface="Raleway Thin"/>
                <a:cs typeface="Raleway Thin"/>
                <a:sym typeface="Raleway Thin"/>
              </a:defRPr>
            </a:lvl1pPr>
            <a:lvl2pPr marL="914400" marR="0" lvl="1" indent="-381000" algn="l">
              <a:lnSpc>
                <a:spcPct val="90000"/>
              </a:lnSpc>
              <a:spcBef>
                <a:spcPts val="500"/>
              </a:spcBef>
              <a:spcAft>
                <a:spcPts val="0"/>
              </a:spcAft>
              <a:buClr>
                <a:schemeClr val="dk1"/>
              </a:buClr>
              <a:buSzPts val="2400"/>
              <a:buChar char="•"/>
              <a:defRPr sz="2400" i="0" u="none" strike="noStrike" cap="none">
                <a:solidFill>
                  <a:schemeClr val="dk1"/>
                </a:solidFill>
                <a:latin typeface="Raleway Thin"/>
                <a:ea typeface="Raleway Thin"/>
                <a:cs typeface="Raleway Thin"/>
                <a:sym typeface="Raleway Thin"/>
              </a:defRPr>
            </a:lvl2pPr>
            <a:lvl3pPr marL="1371600" marR="0" lvl="2" indent="-355600" algn="l">
              <a:lnSpc>
                <a:spcPct val="90000"/>
              </a:lnSpc>
              <a:spcBef>
                <a:spcPts val="500"/>
              </a:spcBef>
              <a:spcAft>
                <a:spcPts val="0"/>
              </a:spcAft>
              <a:buClr>
                <a:schemeClr val="dk1"/>
              </a:buClr>
              <a:buSzPts val="2000"/>
              <a:buChar char="•"/>
              <a:defRPr sz="2000" i="0" u="none" strike="noStrike" cap="none">
                <a:solidFill>
                  <a:schemeClr val="dk1"/>
                </a:solidFill>
                <a:latin typeface="Raleway Thin"/>
                <a:ea typeface="Raleway Thin"/>
                <a:cs typeface="Raleway Thin"/>
                <a:sym typeface="Raleway Thin"/>
              </a:defRPr>
            </a:lvl3pPr>
            <a:lvl4pPr marL="1828800" marR="0" lvl="3"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4pPr>
            <a:lvl5pPr marL="2286000" marR="0" lvl="4"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5pPr>
            <a:lvl6pPr marL="2743200" marR="0" lvl="5"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6pPr>
            <a:lvl7pPr marL="3200400" marR="0" lvl="6"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7pPr>
            <a:lvl8pPr marL="3657600" marR="0" lvl="7"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8pPr>
            <a:lvl9pPr marL="4114800" marR="0" lvl="8" indent="-342900" algn="l">
              <a:lnSpc>
                <a:spcPct val="90000"/>
              </a:lnSpc>
              <a:spcBef>
                <a:spcPts val="500"/>
              </a:spcBef>
              <a:spcAft>
                <a:spcPts val="0"/>
              </a:spcAft>
              <a:buClr>
                <a:schemeClr val="dk1"/>
              </a:buClr>
              <a:buSzPts val="1800"/>
              <a:buChar char="•"/>
              <a:defRPr sz="1800" i="0" u="none" strike="noStrike" cap="none">
                <a:solidFill>
                  <a:schemeClr val="dk1"/>
                </a:solidFill>
                <a:latin typeface="Raleway Thin"/>
                <a:ea typeface="Raleway Thin"/>
                <a:cs typeface="Raleway Thin"/>
                <a:sym typeface="Raleway Thin"/>
              </a:defRPr>
            </a:lvl9pPr>
          </a:lstStyle>
          <a:p>
            <a:endParaRPr/>
          </a:p>
        </p:txBody>
      </p:sp>
      <p:sp>
        <p:nvSpPr>
          <p:cNvPr id="50" name="Google Shape;50;p67"/>
          <p:cNvSpPr>
            <a:spLocks noGrp="1"/>
          </p:cNvSpPr>
          <p:nvPr>
            <p:ph type="pic" idx="2"/>
          </p:nvPr>
        </p:nvSpPr>
        <p:spPr>
          <a:xfrm>
            <a:off x="0" y="2186608"/>
            <a:ext cx="5751444" cy="361784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 full">
  <p:cSld name="1_image full">
    <p:spTree>
      <p:nvGrpSpPr>
        <p:cNvPr id="1" name="Shape 51"/>
        <p:cNvGrpSpPr/>
        <p:nvPr/>
      </p:nvGrpSpPr>
      <p:grpSpPr>
        <a:xfrm>
          <a:off x="0" y="0"/>
          <a:ext cx="0" cy="0"/>
          <a:chOff x="0" y="0"/>
          <a:chExt cx="0" cy="0"/>
        </a:xfrm>
      </p:grpSpPr>
      <p:sp>
        <p:nvSpPr>
          <p:cNvPr id="52" name="Google Shape;52;p68"/>
          <p:cNvSpPr>
            <a:spLocks noGrp="1"/>
          </p:cNvSpPr>
          <p:nvPr>
            <p:ph type="pic" idx="2"/>
          </p:nvPr>
        </p:nvSpPr>
        <p:spPr>
          <a:xfrm>
            <a:off x="0" y="1"/>
            <a:ext cx="12192000" cy="685799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926575" y="4999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Raleway"/>
              <a:buNone/>
              <a:defRPr sz="4400"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400"/>
              <a:buFont typeface="Raleway"/>
              <a:buNone/>
              <a:defRPr sz="1800" i="0" u="none" strike="noStrike" cap="none">
                <a:solidFill>
                  <a:srgbClr val="000000"/>
                </a:solidFill>
                <a:latin typeface="Raleway"/>
                <a:ea typeface="Raleway"/>
                <a:cs typeface="Raleway"/>
                <a:sym typeface="Raleway"/>
              </a:defRPr>
            </a:lvl9pPr>
          </a:lstStyle>
          <a:p>
            <a:endParaRPr/>
          </a:p>
        </p:txBody>
      </p:sp>
      <p:sp>
        <p:nvSpPr>
          <p:cNvPr id="11" name="Google Shape;11;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Raleway"/>
              <a:buChar char="•"/>
              <a:defRPr sz="2800" i="0" u="none" strike="noStrike" cap="none">
                <a:solidFill>
                  <a:schemeClr val="dk1"/>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Raleway"/>
              <a:buChar char="•"/>
              <a:defRPr sz="2400" i="0" u="none" strike="noStrike" cap="none">
                <a:solidFill>
                  <a:schemeClr val="dk1"/>
                </a:solidFill>
                <a:latin typeface="Raleway"/>
                <a:ea typeface="Raleway"/>
                <a:cs typeface="Raleway"/>
                <a:sym typeface="Raleway"/>
              </a:defRPr>
            </a:lvl2pPr>
            <a:lvl3pPr marL="1371600" marR="0" lvl="2" indent="-355600" algn="l" rtl="0">
              <a:lnSpc>
                <a:spcPct val="90000"/>
              </a:lnSpc>
              <a:spcBef>
                <a:spcPts val="500"/>
              </a:spcBef>
              <a:spcAft>
                <a:spcPts val="0"/>
              </a:spcAft>
              <a:buClr>
                <a:schemeClr val="dk1"/>
              </a:buClr>
              <a:buSzPts val="2000"/>
              <a:buFont typeface="Raleway"/>
              <a:buChar char="•"/>
              <a:defRPr sz="2000" i="0" u="none" strike="noStrike" cap="none">
                <a:solidFill>
                  <a:schemeClr val="dk1"/>
                </a:solidFill>
                <a:latin typeface="Raleway"/>
                <a:ea typeface="Raleway"/>
                <a:cs typeface="Raleway"/>
                <a:sym typeface="Raleway"/>
              </a:defRPr>
            </a:lvl3pPr>
            <a:lvl4pPr marL="1828800" marR="0" lvl="3"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4pPr>
            <a:lvl5pPr marL="2286000" marR="0" lvl="4"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5pPr>
            <a:lvl6pPr marL="2743200" marR="0" lvl="5"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6pPr>
            <a:lvl7pPr marL="3200400" marR="0" lvl="6"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7pPr>
            <a:lvl8pPr marL="3657600" marR="0" lvl="7"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8pPr>
            <a:lvl9pPr marL="4114800" marR="0" lvl="8" indent="-342900" algn="l" rtl="0">
              <a:lnSpc>
                <a:spcPct val="90000"/>
              </a:lnSpc>
              <a:spcBef>
                <a:spcPts val="500"/>
              </a:spcBef>
              <a:spcAft>
                <a:spcPts val="0"/>
              </a:spcAft>
              <a:buClr>
                <a:schemeClr val="dk1"/>
              </a:buClr>
              <a:buSzPts val="1800"/>
              <a:buFont typeface="Raleway"/>
              <a:buChar char="•"/>
              <a:defRPr sz="1800" i="0" u="none" strike="noStrike" cap="none">
                <a:solidFill>
                  <a:schemeClr val="dk1"/>
                </a:solidFill>
                <a:latin typeface="Raleway"/>
                <a:ea typeface="Raleway"/>
                <a:cs typeface="Raleway"/>
                <a:sym typeface="Raleway"/>
              </a:defRPr>
            </a:lvl9pPr>
          </a:lstStyle>
          <a:p>
            <a:endParaRPr/>
          </a:p>
        </p:txBody>
      </p:sp>
      <p:sp>
        <p:nvSpPr>
          <p:cNvPr id="12" name="Google Shape;1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AAAAAA"/>
                </a:solidFill>
                <a:latin typeface="Roboto Thin"/>
                <a:ea typeface="Roboto Thin"/>
                <a:cs typeface="Roboto Thin"/>
                <a:sym typeface="Roboto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9pPr>
          </a:lstStyle>
          <a:p>
            <a:endParaRPr/>
          </a:p>
        </p:txBody>
      </p:sp>
      <p:sp>
        <p:nvSpPr>
          <p:cNvPr id="13" name="Google Shape;1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AAAAAA"/>
                </a:solidFill>
                <a:latin typeface="Roboto Thin"/>
                <a:ea typeface="Roboto Thin"/>
                <a:cs typeface="Roboto Thin"/>
                <a:sym typeface="Roboto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Thin"/>
                <a:ea typeface="Roboto Thin"/>
                <a:cs typeface="Roboto Thin"/>
                <a:sym typeface="Roboto Thin"/>
              </a:defRPr>
            </a:lvl9pPr>
          </a:lstStyle>
          <a:p>
            <a:endParaRPr/>
          </a:p>
        </p:txBody>
      </p:sp>
      <p:sp>
        <p:nvSpPr>
          <p:cNvPr id="14" name="Google Shape;1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AAAAA"/>
                </a:solidFill>
                <a:latin typeface="Roboto Thin"/>
                <a:ea typeface="Roboto Thin"/>
                <a:cs typeface="Roboto Thin"/>
                <a:sym typeface="Roboto Thin"/>
              </a:defRPr>
            </a:lvl9pPr>
          </a:lstStyle>
          <a:p>
            <a:pPr marL="0" lvl="0" indent="0" algn="r" rtl="0">
              <a:spcBef>
                <a:spcPts val="0"/>
              </a:spcBef>
              <a:spcAft>
                <a:spcPts val="0"/>
              </a:spcAft>
              <a:buNone/>
            </a:pPr>
            <a:fld id="{00000000-1234-1234-1234-123412341234}" type="slidenum">
              <a:rPr lang="en-US"/>
              <a:t>‹Nº›</a:t>
            </a:fld>
            <a:endParaRPr/>
          </a:p>
        </p:txBody>
      </p:sp>
      <p:pic>
        <p:nvPicPr>
          <p:cNvPr id="15" name="Google Shape;15;p57"/>
          <p:cNvPicPr preferRelativeResize="0"/>
          <p:nvPr/>
        </p:nvPicPr>
        <p:blipFill rotWithShape="1">
          <a:blip r:embed="rId77">
            <a:alphaModFix/>
          </a:blip>
          <a:srcRect l="7223" t="37883" r="9366" b="32560"/>
          <a:stretch/>
        </p:blipFill>
        <p:spPr>
          <a:xfrm>
            <a:off x="8919650" y="216900"/>
            <a:ext cx="1535801" cy="552870"/>
          </a:xfrm>
          <a:prstGeom prst="rect">
            <a:avLst/>
          </a:prstGeom>
          <a:noFill/>
          <a:ln>
            <a:noFill/>
          </a:ln>
        </p:spPr>
      </p:pic>
      <p:pic>
        <p:nvPicPr>
          <p:cNvPr id="16" name="Google Shape;16;p57"/>
          <p:cNvPicPr preferRelativeResize="0"/>
          <p:nvPr/>
        </p:nvPicPr>
        <p:blipFill rotWithShape="1">
          <a:blip r:embed="rId78">
            <a:alphaModFix/>
          </a:blip>
          <a:srcRect l="18082" t="28714" r="15242" b="40326"/>
          <a:stretch/>
        </p:blipFill>
        <p:spPr>
          <a:xfrm>
            <a:off x="10698228" y="216900"/>
            <a:ext cx="1172074" cy="5528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 id="2147483716" r:id="rId66"/>
    <p:sldLayoutId id="2147483717" r:id="rId67"/>
    <p:sldLayoutId id="2147483718" r:id="rId68"/>
    <p:sldLayoutId id="2147483719" r:id="rId69"/>
    <p:sldLayoutId id="2147483720" r:id="rId70"/>
    <p:sldLayoutId id="2147483721" r:id="rId71"/>
    <p:sldLayoutId id="2147483722" r:id="rId72"/>
    <p:sldLayoutId id="2147483723" r:id="rId73"/>
    <p:sldLayoutId id="2147483724" r:id="rId74"/>
    <p:sldLayoutId id="2147483725" r:id="rId7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s://www.freecodecamp.org/learn/responsive-web-design/"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
          <p:cNvSpPr/>
          <p:nvPr/>
        </p:nvSpPr>
        <p:spPr>
          <a:xfrm>
            <a:off x="0" y="0"/>
            <a:ext cx="12192000" cy="800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
          <p:cNvSpPr/>
          <p:nvPr/>
        </p:nvSpPr>
        <p:spPr>
          <a:xfrm>
            <a:off x="3402000" y="1973750"/>
            <a:ext cx="5388000" cy="1014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9600"/>
              <a:buFont typeface="Arial"/>
              <a:buNone/>
            </a:pPr>
            <a:r>
              <a:rPr lang="en-US" sz="7500" b="1">
                <a:solidFill>
                  <a:srgbClr val="80427F"/>
                </a:solidFill>
                <a:latin typeface="Raleway"/>
                <a:ea typeface="Raleway"/>
                <a:cs typeface="Raleway"/>
                <a:sym typeface="Raleway"/>
              </a:rPr>
              <a:t>Becoming</a:t>
            </a:r>
            <a:endParaRPr sz="7500" b="1" i="0" u="none" strike="noStrike" cap="none">
              <a:solidFill>
                <a:srgbClr val="80427F"/>
              </a:solidFill>
              <a:latin typeface="Raleway"/>
              <a:ea typeface="Raleway"/>
              <a:cs typeface="Raleway"/>
              <a:sym typeface="Raleway"/>
            </a:endParaRPr>
          </a:p>
        </p:txBody>
      </p:sp>
      <p:sp>
        <p:nvSpPr>
          <p:cNvPr id="496" name="Google Shape;496;p1"/>
          <p:cNvSpPr/>
          <p:nvPr/>
        </p:nvSpPr>
        <p:spPr>
          <a:xfrm>
            <a:off x="3402000" y="2973950"/>
            <a:ext cx="5388000" cy="9057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9600"/>
              <a:buFont typeface="Arial"/>
              <a:buNone/>
            </a:pPr>
            <a:r>
              <a:rPr lang="en-US" sz="8000">
                <a:solidFill>
                  <a:srgbClr val="80427F"/>
                </a:solidFill>
                <a:latin typeface="Raleway"/>
                <a:ea typeface="Raleway"/>
                <a:cs typeface="Raleway"/>
                <a:sym typeface="Raleway"/>
              </a:rPr>
              <a:t>Full Stack </a:t>
            </a:r>
            <a:endParaRPr sz="8000" i="0" u="none" strike="noStrike" cap="none">
              <a:solidFill>
                <a:srgbClr val="80427F"/>
              </a:solidFill>
              <a:latin typeface="Raleway"/>
              <a:ea typeface="Raleway"/>
              <a:cs typeface="Raleway"/>
              <a:sym typeface="Raleway"/>
            </a:endParaRPr>
          </a:p>
        </p:txBody>
      </p:sp>
      <p:sp>
        <p:nvSpPr>
          <p:cNvPr id="497" name="Google Shape;497;p1"/>
          <p:cNvSpPr/>
          <p:nvPr/>
        </p:nvSpPr>
        <p:spPr>
          <a:xfrm>
            <a:off x="3402000" y="3853626"/>
            <a:ext cx="5388000" cy="11919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9600"/>
              <a:buFont typeface="Arial"/>
              <a:buNone/>
            </a:pPr>
            <a:r>
              <a:rPr lang="en-US" sz="9000">
                <a:solidFill>
                  <a:srgbClr val="80427F"/>
                </a:solidFill>
                <a:latin typeface="Raleway"/>
                <a:ea typeface="Raleway"/>
                <a:cs typeface="Raleway"/>
                <a:sym typeface="Raleway"/>
              </a:rPr>
              <a:t>Engineer</a:t>
            </a:r>
            <a:endParaRPr sz="9000" i="0" u="none" strike="noStrike" cap="none">
              <a:solidFill>
                <a:srgbClr val="80427F"/>
              </a:solidFill>
              <a:latin typeface="Raleway"/>
              <a:ea typeface="Raleway"/>
              <a:cs typeface="Raleway"/>
              <a:sym typeface="Raleway"/>
            </a:endParaRPr>
          </a:p>
        </p:txBody>
      </p:sp>
      <p:pic>
        <p:nvPicPr>
          <p:cNvPr id="498" name="Google Shape;498;p1"/>
          <p:cNvPicPr preferRelativeResize="0"/>
          <p:nvPr/>
        </p:nvPicPr>
        <p:blipFill rotWithShape="1">
          <a:blip r:embed="rId3">
            <a:alphaModFix/>
          </a:blip>
          <a:srcRect l="7223" t="37883" r="9366" b="32560"/>
          <a:stretch/>
        </p:blipFill>
        <p:spPr>
          <a:xfrm>
            <a:off x="4207900" y="671575"/>
            <a:ext cx="2044526" cy="724451"/>
          </a:xfrm>
          <a:prstGeom prst="rect">
            <a:avLst/>
          </a:prstGeom>
          <a:noFill/>
          <a:ln>
            <a:noFill/>
          </a:ln>
        </p:spPr>
      </p:pic>
      <p:pic>
        <p:nvPicPr>
          <p:cNvPr id="499" name="Google Shape;499;p1"/>
          <p:cNvPicPr preferRelativeResize="0"/>
          <p:nvPr/>
        </p:nvPicPr>
        <p:blipFill rotWithShape="1">
          <a:blip r:embed="rId4">
            <a:alphaModFix/>
          </a:blip>
          <a:srcRect l="18082" t="28714" r="15242" b="40326"/>
          <a:stretch/>
        </p:blipFill>
        <p:spPr>
          <a:xfrm>
            <a:off x="6423800" y="671575"/>
            <a:ext cx="1560289" cy="724451"/>
          </a:xfrm>
          <a:prstGeom prst="rect">
            <a:avLst/>
          </a:prstGeom>
          <a:noFill/>
          <a:ln>
            <a:noFill/>
          </a:ln>
        </p:spPr>
      </p:pic>
      <p:sp>
        <p:nvSpPr>
          <p:cNvPr id="500" name="Google Shape;500;p1"/>
          <p:cNvSpPr/>
          <p:nvPr/>
        </p:nvSpPr>
        <p:spPr>
          <a:xfrm>
            <a:off x="3402000" y="5623243"/>
            <a:ext cx="5388000" cy="5277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9600"/>
              <a:buFont typeface="Arial"/>
              <a:buNone/>
            </a:pPr>
            <a:r>
              <a:rPr lang="en-US" sz="2500">
                <a:solidFill>
                  <a:srgbClr val="BE80BC"/>
                </a:solidFill>
                <a:latin typeface="Raleway"/>
                <a:ea typeface="Raleway"/>
                <a:cs typeface="Raleway"/>
                <a:sym typeface="Raleway"/>
              </a:rPr>
              <a:t>An event for women by women</a:t>
            </a:r>
            <a:endParaRPr sz="2500" i="0" u="none" strike="noStrike" cap="none">
              <a:solidFill>
                <a:srgbClr val="BE80BC"/>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5"/>
          <p:cNvPicPr preferRelativeResize="0">
            <a:picLocks noGrp="1"/>
          </p:cNvPicPr>
          <p:nvPr>
            <p:ph type="pic" idx="2"/>
          </p:nvPr>
        </p:nvPicPr>
        <p:blipFill rotWithShape="1">
          <a:blip r:embed="rId3">
            <a:alphaModFix/>
          </a:blip>
          <a:srcRect t="3574" b="3583"/>
          <a:stretch/>
        </p:blipFill>
        <p:spPr>
          <a:xfrm>
            <a:off x="1947355" y="2115739"/>
            <a:ext cx="2537700" cy="1325400"/>
          </a:xfrm>
          <a:prstGeom prst="rect">
            <a:avLst/>
          </a:prstGeom>
          <a:noFill/>
          <a:ln>
            <a:noFill/>
          </a:ln>
        </p:spPr>
      </p:pic>
      <p:pic>
        <p:nvPicPr>
          <p:cNvPr id="547" name="Google Shape;547;p5"/>
          <p:cNvPicPr preferRelativeResize="0">
            <a:picLocks noGrp="1"/>
          </p:cNvPicPr>
          <p:nvPr>
            <p:ph type="pic" idx="3"/>
          </p:nvPr>
        </p:nvPicPr>
        <p:blipFill rotWithShape="1">
          <a:blip r:embed="rId3">
            <a:alphaModFix/>
          </a:blip>
          <a:srcRect t="3574" b="3583"/>
          <a:stretch/>
        </p:blipFill>
        <p:spPr>
          <a:xfrm>
            <a:off x="4697181" y="2115739"/>
            <a:ext cx="2537700" cy="1325400"/>
          </a:xfrm>
          <a:prstGeom prst="rect">
            <a:avLst/>
          </a:prstGeom>
          <a:noFill/>
          <a:ln>
            <a:noFill/>
          </a:ln>
        </p:spPr>
      </p:pic>
      <p:pic>
        <p:nvPicPr>
          <p:cNvPr id="548" name="Google Shape;548;p5"/>
          <p:cNvPicPr preferRelativeResize="0">
            <a:picLocks noGrp="1"/>
          </p:cNvPicPr>
          <p:nvPr>
            <p:ph type="pic" idx="4"/>
          </p:nvPr>
        </p:nvPicPr>
        <p:blipFill rotWithShape="1">
          <a:blip r:embed="rId3">
            <a:alphaModFix/>
          </a:blip>
          <a:srcRect t="3574" b="3583"/>
          <a:stretch/>
        </p:blipFill>
        <p:spPr>
          <a:xfrm>
            <a:off x="7447007" y="2115739"/>
            <a:ext cx="2537700" cy="1325400"/>
          </a:xfrm>
          <a:prstGeom prst="rect">
            <a:avLst/>
          </a:prstGeom>
          <a:noFill/>
          <a:ln>
            <a:noFill/>
          </a:ln>
        </p:spPr>
      </p:pic>
      <p:sp>
        <p:nvSpPr>
          <p:cNvPr id="550" name="Google Shape;550;p5"/>
          <p:cNvSpPr txBox="1">
            <a:spLocks noGrp="1"/>
          </p:cNvSpPr>
          <p:nvPr>
            <p:ph type="title"/>
          </p:nvPr>
        </p:nvSpPr>
        <p:spPr>
          <a:xfrm>
            <a:off x="417443" y="645998"/>
            <a:ext cx="11357100" cy="56250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4400"/>
              <a:buFont typeface="Arial"/>
              <a:buNone/>
            </a:pPr>
            <a:r>
              <a:rPr lang="en-US" sz="4400" dirty="0">
                <a:solidFill>
                  <a:schemeClr val="accent2"/>
                </a:solidFill>
                <a:latin typeface="Raleway"/>
                <a:ea typeface="Raleway"/>
                <a:cs typeface="Raleway"/>
                <a:sym typeface="Raleway"/>
              </a:rPr>
              <a:t>CSS At-rules</a:t>
            </a:r>
            <a:endParaRPr lang="en-US" sz="4400" i="0" u="none" strike="noStrike" cap="none" dirty="0">
              <a:solidFill>
                <a:schemeClr val="accent2"/>
              </a:solidFill>
              <a:latin typeface="Raleway"/>
              <a:ea typeface="Raleway"/>
              <a:cs typeface="Raleway"/>
              <a:sym typeface="Raleway"/>
            </a:endParaRPr>
          </a:p>
        </p:txBody>
      </p:sp>
      <p:sp>
        <p:nvSpPr>
          <p:cNvPr id="551" name="Google Shape;551;p5"/>
          <p:cNvSpPr txBox="1">
            <a:spLocks noGrp="1"/>
          </p:cNvSpPr>
          <p:nvPr>
            <p:ph type="body" idx="1"/>
          </p:nvPr>
        </p:nvSpPr>
        <p:spPr>
          <a:xfrm>
            <a:off x="417443" y="1346600"/>
            <a:ext cx="11357100" cy="436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chemeClr val="dk1"/>
              </a:buClr>
              <a:buSzPts val="1800"/>
              <a:buFont typeface="Arial"/>
              <a:buNone/>
            </a:pPr>
            <a:endParaRPr sz="1800" i="0" u="none" strike="noStrike" cap="none" dirty="0">
              <a:solidFill>
                <a:schemeClr val="dk1"/>
              </a:solidFill>
              <a:latin typeface="Raleway"/>
              <a:ea typeface="Raleway"/>
              <a:cs typeface="Raleway"/>
              <a:sym typeface="Raleway"/>
            </a:endParaRPr>
          </a:p>
        </p:txBody>
      </p:sp>
      <p:sp>
        <p:nvSpPr>
          <p:cNvPr id="552" name="Google Shape;552;p5"/>
          <p:cNvSpPr/>
          <p:nvPr/>
        </p:nvSpPr>
        <p:spPr>
          <a:xfrm>
            <a:off x="1947355" y="3598952"/>
            <a:ext cx="2537788" cy="2164976"/>
          </a:xfrm>
          <a:prstGeom prst="rect">
            <a:avLst/>
          </a:prstGeom>
          <a:solidFill>
            <a:srgbClr val="D8B4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Thin"/>
              <a:ea typeface="Roboto Thin"/>
              <a:cs typeface="Roboto Thin"/>
              <a:sym typeface="Roboto Thin"/>
            </a:endParaRPr>
          </a:p>
        </p:txBody>
      </p:sp>
      <p:sp>
        <p:nvSpPr>
          <p:cNvPr id="553" name="Google Shape;553;p5"/>
          <p:cNvSpPr/>
          <p:nvPr/>
        </p:nvSpPr>
        <p:spPr>
          <a:xfrm>
            <a:off x="4697181" y="3598952"/>
            <a:ext cx="2537788" cy="2164976"/>
          </a:xfrm>
          <a:prstGeom prst="rect">
            <a:avLst/>
          </a:prstGeom>
          <a:solidFill>
            <a:srgbClr val="C68E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Thin"/>
              <a:ea typeface="Roboto Thin"/>
              <a:cs typeface="Roboto Thin"/>
              <a:sym typeface="Roboto Thin"/>
            </a:endParaRPr>
          </a:p>
        </p:txBody>
      </p:sp>
      <p:sp>
        <p:nvSpPr>
          <p:cNvPr id="554" name="Google Shape;554;p5"/>
          <p:cNvSpPr/>
          <p:nvPr/>
        </p:nvSpPr>
        <p:spPr>
          <a:xfrm>
            <a:off x="7447007" y="3598952"/>
            <a:ext cx="2537788" cy="2164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cxnSp>
        <p:nvCxnSpPr>
          <p:cNvPr id="565" name="Google Shape;565;p5"/>
          <p:cNvCxnSpPr/>
          <p:nvPr/>
        </p:nvCxnSpPr>
        <p:spPr>
          <a:xfrm>
            <a:off x="5074059" y="1284708"/>
            <a:ext cx="2043900" cy="0"/>
          </a:xfrm>
          <a:prstGeom prst="straightConnector1">
            <a:avLst/>
          </a:prstGeom>
          <a:noFill/>
          <a:ln w="9525" cap="flat" cmpd="sng">
            <a:solidFill>
              <a:srgbClr val="D8D8D8"/>
            </a:solidFill>
            <a:prstDash val="solid"/>
            <a:miter lim="800000"/>
            <a:headEnd type="none" w="sm" len="sm"/>
            <a:tailEnd type="none" w="sm" len="sm"/>
          </a:ln>
        </p:spPr>
      </p:cxnSp>
      <p:sp>
        <p:nvSpPr>
          <p:cNvPr id="22" name="CuadroTexto 21">
            <a:extLst>
              <a:ext uri="{FF2B5EF4-FFF2-40B4-BE49-F238E27FC236}">
                <a16:creationId xmlns:a16="http://schemas.microsoft.com/office/drawing/2014/main" id="{91BAB2E6-F026-44B7-862B-4536CD600085}"/>
              </a:ext>
            </a:extLst>
          </p:cNvPr>
          <p:cNvSpPr txBox="1"/>
          <p:nvPr/>
        </p:nvSpPr>
        <p:spPr>
          <a:xfrm>
            <a:off x="2652938" y="2624550"/>
            <a:ext cx="1522455" cy="399500"/>
          </a:xfrm>
          <a:prstGeom prst="rect">
            <a:avLst/>
          </a:prstGeom>
          <a:noFill/>
        </p:spPr>
        <p:txBody>
          <a:bodyPr wrap="square">
            <a:spAutoFit/>
          </a:bodyPr>
          <a:lstStyle/>
          <a:p>
            <a:r>
              <a:rPr lang="en-US" sz="2000" b="1" dirty="0">
                <a:solidFill>
                  <a:schemeClr val="accent1"/>
                </a:solidFill>
                <a:latin typeface="Raleway"/>
                <a:ea typeface="Raleway"/>
                <a:cs typeface="Raleway"/>
                <a:sym typeface="Raleway"/>
              </a:rPr>
              <a:t>@import: </a:t>
            </a:r>
            <a:endParaRPr lang="es-MX" sz="2000" dirty="0"/>
          </a:p>
        </p:txBody>
      </p:sp>
      <p:pic>
        <p:nvPicPr>
          <p:cNvPr id="4" name="Imagen 3">
            <a:extLst>
              <a:ext uri="{FF2B5EF4-FFF2-40B4-BE49-F238E27FC236}">
                <a16:creationId xmlns:a16="http://schemas.microsoft.com/office/drawing/2014/main" id="{FC0B44D6-E2CD-4863-BD4A-B43D2ED5395C}"/>
              </a:ext>
            </a:extLst>
          </p:cNvPr>
          <p:cNvPicPr>
            <a:picLocks noChangeAspect="1"/>
          </p:cNvPicPr>
          <p:nvPr/>
        </p:nvPicPr>
        <p:blipFill>
          <a:blip r:embed="rId4"/>
          <a:stretch>
            <a:fillRect/>
          </a:stretch>
        </p:blipFill>
        <p:spPr>
          <a:xfrm>
            <a:off x="1333767" y="4500176"/>
            <a:ext cx="3164845" cy="226060"/>
          </a:xfrm>
          <a:prstGeom prst="rect">
            <a:avLst/>
          </a:prstGeom>
        </p:spPr>
      </p:pic>
      <p:pic>
        <p:nvPicPr>
          <p:cNvPr id="6" name="Imagen 5">
            <a:extLst>
              <a:ext uri="{FF2B5EF4-FFF2-40B4-BE49-F238E27FC236}">
                <a16:creationId xmlns:a16="http://schemas.microsoft.com/office/drawing/2014/main" id="{9051F5B3-D552-4BE8-8E78-9B9276F1C4F6}"/>
              </a:ext>
            </a:extLst>
          </p:cNvPr>
          <p:cNvPicPr>
            <a:picLocks noChangeAspect="1"/>
          </p:cNvPicPr>
          <p:nvPr/>
        </p:nvPicPr>
        <p:blipFill>
          <a:blip r:embed="rId5"/>
          <a:stretch>
            <a:fillRect/>
          </a:stretch>
        </p:blipFill>
        <p:spPr>
          <a:xfrm>
            <a:off x="4724352" y="3898658"/>
            <a:ext cx="2438400" cy="692150"/>
          </a:xfrm>
          <a:prstGeom prst="rect">
            <a:avLst/>
          </a:prstGeom>
        </p:spPr>
      </p:pic>
      <p:pic>
        <p:nvPicPr>
          <p:cNvPr id="8" name="Imagen 7">
            <a:extLst>
              <a:ext uri="{FF2B5EF4-FFF2-40B4-BE49-F238E27FC236}">
                <a16:creationId xmlns:a16="http://schemas.microsoft.com/office/drawing/2014/main" id="{FCB465CF-9812-4787-9E4E-EADC456F39EA}"/>
              </a:ext>
            </a:extLst>
          </p:cNvPr>
          <p:cNvPicPr>
            <a:picLocks noChangeAspect="1"/>
          </p:cNvPicPr>
          <p:nvPr/>
        </p:nvPicPr>
        <p:blipFill>
          <a:blip r:embed="rId6"/>
          <a:stretch>
            <a:fillRect/>
          </a:stretch>
        </p:blipFill>
        <p:spPr>
          <a:xfrm>
            <a:off x="4748957" y="4919671"/>
            <a:ext cx="2434148" cy="675655"/>
          </a:xfrm>
          <a:prstGeom prst="rect">
            <a:avLst/>
          </a:prstGeom>
        </p:spPr>
      </p:pic>
      <p:sp>
        <p:nvSpPr>
          <p:cNvPr id="29" name="CuadroTexto 28">
            <a:extLst>
              <a:ext uri="{FF2B5EF4-FFF2-40B4-BE49-F238E27FC236}">
                <a16:creationId xmlns:a16="http://schemas.microsoft.com/office/drawing/2014/main" id="{92B0033A-774B-42E7-B07C-377D621D5705}"/>
              </a:ext>
            </a:extLst>
          </p:cNvPr>
          <p:cNvSpPr txBox="1"/>
          <p:nvPr/>
        </p:nvSpPr>
        <p:spPr>
          <a:xfrm>
            <a:off x="5012294" y="2583507"/>
            <a:ext cx="1522455" cy="399500"/>
          </a:xfrm>
          <a:prstGeom prst="rect">
            <a:avLst/>
          </a:prstGeom>
          <a:noFill/>
        </p:spPr>
        <p:txBody>
          <a:bodyPr wrap="square">
            <a:spAutoFit/>
          </a:bodyPr>
          <a:lstStyle/>
          <a:p>
            <a:r>
              <a:rPr lang="en-US" sz="2000" b="1" dirty="0">
                <a:solidFill>
                  <a:schemeClr val="accent1"/>
                </a:solidFill>
                <a:latin typeface="Raleway"/>
                <a:ea typeface="Raleway"/>
                <a:cs typeface="Raleway"/>
                <a:sym typeface="Raleway"/>
              </a:rPr>
              <a:t>@media: </a:t>
            </a:r>
            <a:endParaRPr lang="es-MX" sz="2000" dirty="0"/>
          </a:p>
        </p:txBody>
      </p:sp>
      <p:sp>
        <p:nvSpPr>
          <p:cNvPr id="30" name="CuadroTexto 29">
            <a:extLst>
              <a:ext uri="{FF2B5EF4-FFF2-40B4-BE49-F238E27FC236}">
                <a16:creationId xmlns:a16="http://schemas.microsoft.com/office/drawing/2014/main" id="{3C5EB76A-688D-4C7E-A3B3-4051ED30161E}"/>
              </a:ext>
            </a:extLst>
          </p:cNvPr>
          <p:cNvSpPr txBox="1"/>
          <p:nvPr/>
        </p:nvSpPr>
        <p:spPr>
          <a:xfrm>
            <a:off x="7855027" y="2545061"/>
            <a:ext cx="1944519" cy="400110"/>
          </a:xfrm>
          <a:prstGeom prst="rect">
            <a:avLst/>
          </a:prstGeom>
          <a:noFill/>
        </p:spPr>
        <p:txBody>
          <a:bodyPr wrap="square">
            <a:spAutoFit/>
          </a:bodyPr>
          <a:lstStyle/>
          <a:p>
            <a:r>
              <a:rPr lang="en-US" sz="2000" b="1" dirty="0">
                <a:solidFill>
                  <a:schemeClr val="accent1"/>
                </a:solidFill>
                <a:latin typeface="Raleway"/>
                <a:ea typeface="Raleway"/>
                <a:cs typeface="Raleway"/>
                <a:sym typeface="Raleway"/>
              </a:rPr>
              <a:t>@keyframes:</a:t>
            </a:r>
            <a:endParaRPr lang="es-MX" sz="2000" dirty="0"/>
          </a:p>
        </p:txBody>
      </p:sp>
      <p:pic>
        <p:nvPicPr>
          <p:cNvPr id="10" name="Imagen 9">
            <a:extLst>
              <a:ext uri="{FF2B5EF4-FFF2-40B4-BE49-F238E27FC236}">
                <a16:creationId xmlns:a16="http://schemas.microsoft.com/office/drawing/2014/main" id="{FBC95472-91C3-40FD-ABE4-BA997B1E614F}"/>
              </a:ext>
            </a:extLst>
          </p:cNvPr>
          <p:cNvPicPr>
            <a:picLocks noChangeAspect="1"/>
          </p:cNvPicPr>
          <p:nvPr/>
        </p:nvPicPr>
        <p:blipFill>
          <a:blip r:embed="rId7"/>
          <a:stretch>
            <a:fillRect/>
          </a:stretch>
        </p:blipFill>
        <p:spPr>
          <a:xfrm>
            <a:off x="7612260" y="3870461"/>
            <a:ext cx="2187286" cy="1589284"/>
          </a:xfrm>
          <a:prstGeom prst="rect">
            <a:avLst/>
          </a:prstGeom>
        </p:spPr>
      </p:pic>
    </p:spTree>
    <p:extLst>
      <p:ext uri="{BB962C8B-B14F-4D97-AF65-F5344CB8AC3E}">
        <p14:creationId xmlns:p14="http://schemas.microsoft.com/office/powerpoint/2010/main" val="23125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CSS Variables</a:t>
            </a:r>
            <a:endParaRPr sz="4800" i="0" u="none" strike="noStrike" cap="none" dirty="0">
              <a:solidFill>
                <a:schemeClr val="accent2"/>
              </a:solidFill>
              <a:latin typeface="Raleway"/>
              <a:ea typeface="Raleway"/>
              <a:cs typeface="Raleway"/>
              <a:sym typeface="Raleway"/>
            </a:endParaRPr>
          </a:p>
        </p:txBody>
      </p:sp>
      <p:sp>
        <p:nvSpPr>
          <p:cNvPr id="625" name="Google Shape;625;p9"/>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p>
            <a:pPr marL="0" indent="0"/>
            <a:r>
              <a:rPr lang="en-US" sz="1800" dirty="0"/>
              <a:t>You assign a commonly used value to a variable in one place, then  use the variable in your CSS in place of the value. If you need to change the value, you only need  to change the variable definition.</a:t>
            </a:r>
          </a:p>
          <a:p>
            <a:pPr marL="0" marR="0" lvl="0" indent="0" algn="ctr" rtl="0">
              <a:lnSpc>
                <a:spcPct val="90000"/>
              </a:lnSpc>
              <a:spcBef>
                <a:spcPts val="1000"/>
              </a:spcBef>
              <a:spcAft>
                <a:spcPts val="0"/>
              </a:spcAft>
              <a:buClr>
                <a:schemeClr val="dk1"/>
              </a:buClr>
              <a:buSzPts val="1800"/>
              <a:buFont typeface="Arial"/>
              <a:buNone/>
            </a:pPr>
            <a:endParaRPr sz="1800" i="0" u="none" strike="noStrike" cap="none" dirty="0">
              <a:solidFill>
                <a:schemeClr val="dk1"/>
              </a:solidFill>
              <a:latin typeface="Raleway"/>
              <a:ea typeface="Raleway"/>
              <a:cs typeface="Raleway"/>
              <a:sym typeface="Raleway"/>
            </a:endParaRPr>
          </a:p>
        </p:txBody>
      </p:sp>
      <p:cxnSp>
        <p:nvCxnSpPr>
          <p:cNvPr id="626" name="Google Shape;626;p9"/>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grpSp>
        <p:nvGrpSpPr>
          <p:cNvPr id="627" name="Google Shape;627;p9"/>
          <p:cNvGrpSpPr/>
          <p:nvPr/>
        </p:nvGrpSpPr>
        <p:grpSpPr>
          <a:xfrm>
            <a:off x="8006053" y="2130718"/>
            <a:ext cx="3323193" cy="3561659"/>
            <a:chOff x="1350432" y="4850038"/>
            <a:chExt cx="3323193" cy="3561659"/>
          </a:xfrm>
        </p:grpSpPr>
        <p:grpSp>
          <p:nvGrpSpPr>
            <p:cNvPr id="628" name="Google Shape;628;p9"/>
            <p:cNvGrpSpPr/>
            <p:nvPr/>
          </p:nvGrpSpPr>
          <p:grpSpPr>
            <a:xfrm>
              <a:off x="1350432" y="4850038"/>
              <a:ext cx="3323193" cy="3561659"/>
              <a:chOff x="701214" y="2472582"/>
              <a:chExt cx="4129140" cy="3561659"/>
            </a:xfrm>
          </p:grpSpPr>
          <p:sp>
            <p:nvSpPr>
              <p:cNvPr id="629" name="Google Shape;629;p9"/>
              <p:cNvSpPr/>
              <p:nvPr/>
            </p:nvSpPr>
            <p:spPr>
              <a:xfrm>
                <a:off x="701214" y="2472582"/>
                <a:ext cx="4129140" cy="1795378"/>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Roboto Thin"/>
                  <a:ea typeface="Roboto Thin"/>
                  <a:cs typeface="Roboto Thin"/>
                  <a:sym typeface="Roboto Thin"/>
                </a:endParaRPr>
              </a:p>
            </p:txBody>
          </p:sp>
          <p:sp>
            <p:nvSpPr>
              <p:cNvPr id="630" name="Google Shape;630;p9"/>
              <p:cNvSpPr txBox="1"/>
              <p:nvPr/>
            </p:nvSpPr>
            <p:spPr>
              <a:xfrm>
                <a:off x="701214" y="3749509"/>
                <a:ext cx="4129140" cy="2284732"/>
              </a:xfrm>
              <a:prstGeom prst="rect">
                <a:avLst/>
              </a:prstGeom>
              <a:solidFill>
                <a:schemeClr val="accent6"/>
              </a:solidFill>
              <a:ln>
                <a:noFill/>
              </a:ln>
            </p:spPr>
            <p:txBody>
              <a:bodyPr spcFirstLastPara="1" wrap="square" lIns="121900" tIns="60950" rIns="121900" bIns="60950" anchor="t" anchorCtr="0">
                <a:noAutofit/>
              </a:bodyPr>
              <a:lstStyle/>
              <a:p>
                <a:pPr marL="0" marR="0" lvl="0" indent="0" algn="ctr" rtl="0">
                  <a:lnSpc>
                    <a:spcPct val="100000"/>
                  </a:lnSpc>
                  <a:spcBef>
                    <a:spcPts val="0"/>
                  </a:spcBef>
                  <a:spcAft>
                    <a:spcPts val="0"/>
                  </a:spcAft>
                  <a:buClr>
                    <a:srgbClr val="A5A5A5"/>
                  </a:buClr>
                  <a:buSzPts val="2400"/>
                  <a:buFont typeface="Arial"/>
                  <a:buNone/>
                </a:pPr>
                <a:endParaRPr sz="2400" b="1" i="0" u="none" strike="noStrike" cap="none">
                  <a:solidFill>
                    <a:srgbClr val="F2F2F2"/>
                  </a:solidFill>
                  <a:latin typeface="Roboto Thin"/>
                  <a:ea typeface="Roboto Thin"/>
                  <a:cs typeface="Roboto Thin"/>
                  <a:sym typeface="Roboto Thin"/>
                </a:endParaRPr>
              </a:p>
            </p:txBody>
          </p:sp>
        </p:grpSp>
        <p:sp>
          <p:nvSpPr>
            <p:cNvPr id="631" name="Google Shape;631;p9"/>
            <p:cNvSpPr txBox="1"/>
            <p:nvPr/>
          </p:nvSpPr>
          <p:spPr>
            <a:xfrm>
              <a:off x="1423129" y="5282903"/>
              <a:ext cx="3188814" cy="74737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F7F7F"/>
                </a:buClr>
                <a:buSzPts val="2000"/>
                <a:buFont typeface="Arial"/>
                <a:buNone/>
              </a:pPr>
              <a:r>
                <a:rPr lang="en-US" sz="2000" dirty="0">
                  <a:solidFill>
                    <a:srgbClr val="7F7F7F"/>
                  </a:solidFill>
                  <a:latin typeface="Raleway"/>
                  <a:ea typeface="Raleway"/>
                  <a:cs typeface="Raleway"/>
                  <a:sym typeface="Raleway"/>
                </a:rPr>
                <a:t>Advantages</a:t>
              </a:r>
              <a:r>
                <a:rPr lang="en-US" sz="1200" i="0" u="none" strike="noStrike" cap="none" dirty="0">
                  <a:solidFill>
                    <a:srgbClr val="7F7F7F"/>
                  </a:solidFill>
                  <a:latin typeface="Raleway"/>
                  <a:ea typeface="Raleway"/>
                  <a:cs typeface="Raleway"/>
                  <a:sym typeface="Raleway"/>
                </a:rPr>
                <a:t>. </a:t>
              </a:r>
              <a:endParaRPr sz="1400" i="0" u="none" strike="noStrike" cap="none" dirty="0">
                <a:solidFill>
                  <a:srgbClr val="000000"/>
                </a:solidFill>
                <a:latin typeface="Raleway"/>
                <a:ea typeface="Raleway"/>
                <a:cs typeface="Raleway"/>
                <a:sym typeface="Raleway"/>
              </a:endParaRPr>
            </a:p>
          </p:txBody>
        </p:sp>
      </p:grpSp>
      <p:grpSp>
        <p:nvGrpSpPr>
          <p:cNvPr id="632" name="Google Shape;632;p9"/>
          <p:cNvGrpSpPr/>
          <p:nvPr/>
        </p:nvGrpSpPr>
        <p:grpSpPr>
          <a:xfrm>
            <a:off x="4404059" y="2131762"/>
            <a:ext cx="3323193" cy="3560615"/>
            <a:chOff x="1350432" y="4850038"/>
            <a:chExt cx="3323193" cy="3560615"/>
          </a:xfrm>
        </p:grpSpPr>
        <p:grpSp>
          <p:nvGrpSpPr>
            <p:cNvPr id="633" name="Google Shape;633;p9"/>
            <p:cNvGrpSpPr/>
            <p:nvPr/>
          </p:nvGrpSpPr>
          <p:grpSpPr>
            <a:xfrm>
              <a:off x="1350432" y="4850038"/>
              <a:ext cx="3323193" cy="3560615"/>
              <a:chOff x="701214" y="2472582"/>
              <a:chExt cx="4129140" cy="3560615"/>
            </a:xfrm>
          </p:grpSpPr>
          <p:sp>
            <p:nvSpPr>
              <p:cNvPr id="634" name="Google Shape;634;p9"/>
              <p:cNvSpPr/>
              <p:nvPr/>
            </p:nvSpPr>
            <p:spPr>
              <a:xfrm>
                <a:off x="701214" y="2472582"/>
                <a:ext cx="4129140" cy="1795378"/>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Roboto Thin"/>
                  <a:ea typeface="Roboto Thin"/>
                  <a:cs typeface="Roboto Thin"/>
                  <a:sym typeface="Roboto Thin"/>
                </a:endParaRPr>
              </a:p>
            </p:txBody>
          </p:sp>
          <p:sp>
            <p:nvSpPr>
              <p:cNvPr id="635" name="Google Shape;635;p9"/>
              <p:cNvSpPr txBox="1"/>
              <p:nvPr/>
            </p:nvSpPr>
            <p:spPr>
              <a:xfrm>
                <a:off x="701214" y="3749509"/>
                <a:ext cx="4129140" cy="2283688"/>
              </a:xfrm>
              <a:prstGeom prst="rect">
                <a:avLst/>
              </a:prstGeom>
              <a:solidFill>
                <a:schemeClr val="accent2"/>
              </a:solidFill>
              <a:ln>
                <a:noFill/>
              </a:ln>
            </p:spPr>
            <p:txBody>
              <a:bodyPr spcFirstLastPara="1" wrap="square" lIns="121900" tIns="60950" rIns="121900" bIns="60950" anchor="t" anchorCtr="0">
                <a:noAutofit/>
              </a:bodyPr>
              <a:lstStyle/>
              <a:p>
                <a:pPr marL="0" marR="0" lvl="0" indent="0" algn="ctr" rtl="0">
                  <a:lnSpc>
                    <a:spcPct val="100000"/>
                  </a:lnSpc>
                  <a:spcBef>
                    <a:spcPts val="0"/>
                  </a:spcBef>
                  <a:spcAft>
                    <a:spcPts val="0"/>
                  </a:spcAft>
                  <a:buClr>
                    <a:srgbClr val="A5A5A5"/>
                  </a:buClr>
                  <a:buSzPts val="2400"/>
                  <a:buFont typeface="Arial"/>
                  <a:buNone/>
                </a:pPr>
                <a:endParaRPr sz="2400" b="1" i="0" u="none" strike="noStrike" cap="none">
                  <a:solidFill>
                    <a:srgbClr val="F2F2F2"/>
                  </a:solidFill>
                  <a:latin typeface="Roboto Thin"/>
                  <a:ea typeface="Roboto Thin"/>
                  <a:cs typeface="Roboto Thin"/>
                  <a:sym typeface="Roboto Thin"/>
                </a:endParaRPr>
              </a:p>
            </p:txBody>
          </p:sp>
        </p:grpSp>
        <p:sp>
          <p:nvSpPr>
            <p:cNvPr id="636" name="Google Shape;636;p9"/>
            <p:cNvSpPr txBox="1"/>
            <p:nvPr/>
          </p:nvSpPr>
          <p:spPr>
            <a:xfrm>
              <a:off x="1518763" y="5281860"/>
              <a:ext cx="3154862" cy="69838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F7F7F"/>
                </a:buClr>
                <a:buSzPts val="2000"/>
                <a:buFont typeface="Arial"/>
                <a:buNone/>
              </a:pPr>
              <a:r>
                <a:rPr lang="en-US" sz="2000" dirty="0" err="1">
                  <a:solidFill>
                    <a:srgbClr val="7F7F7F"/>
                  </a:solidFill>
                  <a:latin typeface="Raleway"/>
                  <a:ea typeface="Raleway"/>
                  <a:cs typeface="Raleway"/>
                  <a:sym typeface="Raleway"/>
                </a:rPr>
                <a:t>Sintax</a:t>
              </a:r>
              <a:endParaRPr sz="1400" i="0" u="none" strike="noStrike" cap="none" dirty="0">
                <a:solidFill>
                  <a:srgbClr val="000000"/>
                </a:solidFill>
                <a:latin typeface="Raleway"/>
                <a:ea typeface="Raleway"/>
                <a:cs typeface="Raleway"/>
                <a:sym typeface="Raleway"/>
              </a:endParaRPr>
            </a:p>
          </p:txBody>
        </p:sp>
      </p:grpSp>
      <p:grpSp>
        <p:nvGrpSpPr>
          <p:cNvPr id="637" name="Google Shape;637;p9"/>
          <p:cNvGrpSpPr/>
          <p:nvPr/>
        </p:nvGrpSpPr>
        <p:grpSpPr>
          <a:xfrm>
            <a:off x="802066" y="2131762"/>
            <a:ext cx="3323193" cy="3560615"/>
            <a:chOff x="1350432" y="4850038"/>
            <a:chExt cx="3323193" cy="3560615"/>
          </a:xfrm>
        </p:grpSpPr>
        <p:grpSp>
          <p:nvGrpSpPr>
            <p:cNvPr id="638" name="Google Shape;638;p9"/>
            <p:cNvGrpSpPr/>
            <p:nvPr/>
          </p:nvGrpSpPr>
          <p:grpSpPr>
            <a:xfrm>
              <a:off x="1350432" y="4850038"/>
              <a:ext cx="3323193" cy="3560615"/>
              <a:chOff x="701214" y="2472582"/>
              <a:chExt cx="4129140" cy="3560615"/>
            </a:xfrm>
          </p:grpSpPr>
          <p:sp>
            <p:nvSpPr>
              <p:cNvPr id="639" name="Google Shape;639;p9"/>
              <p:cNvSpPr/>
              <p:nvPr/>
            </p:nvSpPr>
            <p:spPr>
              <a:xfrm>
                <a:off x="701214" y="2472582"/>
                <a:ext cx="4129140" cy="1795378"/>
              </a:xfrm>
              <a:prstGeom prst="rect">
                <a:avLst/>
              </a:prstGeom>
              <a:solidFill>
                <a:srgbClr val="D8D8D8"/>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Roboto Thin"/>
                  <a:ea typeface="Roboto Thin"/>
                  <a:cs typeface="Roboto Thin"/>
                  <a:sym typeface="Roboto Thin"/>
                </a:endParaRPr>
              </a:p>
            </p:txBody>
          </p:sp>
          <p:sp>
            <p:nvSpPr>
              <p:cNvPr id="640" name="Google Shape;640;p9"/>
              <p:cNvSpPr txBox="1"/>
              <p:nvPr/>
            </p:nvSpPr>
            <p:spPr>
              <a:xfrm>
                <a:off x="701214" y="3749509"/>
                <a:ext cx="4129140" cy="2283688"/>
              </a:xfrm>
              <a:prstGeom prst="rect">
                <a:avLst/>
              </a:prstGeom>
              <a:solidFill>
                <a:schemeClr val="accent1"/>
              </a:solidFill>
              <a:ln>
                <a:noFill/>
              </a:ln>
            </p:spPr>
            <p:txBody>
              <a:bodyPr spcFirstLastPara="1" wrap="square" lIns="121900" tIns="60950" rIns="121900" bIns="60950" anchor="t" anchorCtr="0">
                <a:noAutofit/>
              </a:bodyPr>
              <a:lstStyle/>
              <a:p>
                <a:pPr marL="0" marR="0" lvl="0" indent="0" algn="ctr" rtl="0">
                  <a:lnSpc>
                    <a:spcPct val="100000"/>
                  </a:lnSpc>
                  <a:spcBef>
                    <a:spcPts val="0"/>
                  </a:spcBef>
                  <a:spcAft>
                    <a:spcPts val="0"/>
                  </a:spcAft>
                  <a:buClr>
                    <a:srgbClr val="A5A5A5"/>
                  </a:buClr>
                  <a:buSzPts val="2400"/>
                  <a:buFont typeface="Arial"/>
                  <a:buNone/>
                </a:pPr>
                <a:endParaRPr sz="2400" b="1" i="0" u="none" strike="noStrike" cap="none">
                  <a:solidFill>
                    <a:srgbClr val="F2F2F2"/>
                  </a:solidFill>
                  <a:latin typeface="Roboto Thin"/>
                  <a:ea typeface="Roboto Thin"/>
                  <a:cs typeface="Roboto Thin"/>
                  <a:sym typeface="Roboto Thin"/>
                </a:endParaRPr>
              </a:p>
            </p:txBody>
          </p:sp>
        </p:grpSp>
        <p:sp>
          <p:nvSpPr>
            <p:cNvPr id="641" name="Google Shape;641;p9"/>
            <p:cNvSpPr txBox="1"/>
            <p:nvPr/>
          </p:nvSpPr>
          <p:spPr>
            <a:xfrm>
              <a:off x="1518763" y="5281861"/>
              <a:ext cx="3154861" cy="74737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F7F7F"/>
                </a:buClr>
                <a:buSzPts val="2000"/>
                <a:buFont typeface="Arial"/>
                <a:buNone/>
              </a:pPr>
              <a:r>
                <a:rPr lang="en-US" sz="2000" dirty="0">
                  <a:solidFill>
                    <a:srgbClr val="7F7F7F"/>
                  </a:solidFill>
                  <a:latin typeface="Raleway"/>
                  <a:ea typeface="Raleway"/>
                  <a:cs typeface="Raleway"/>
                  <a:sym typeface="Raleway"/>
                </a:rPr>
                <a:t>Global Scope</a:t>
              </a:r>
              <a:endParaRPr sz="1400" i="0" u="none" strike="noStrike" cap="none" dirty="0">
                <a:solidFill>
                  <a:srgbClr val="000000"/>
                </a:solidFill>
                <a:latin typeface="Raleway"/>
                <a:ea typeface="Raleway"/>
                <a:cs typeface="Raleway"/>
                <a:sym typeface="Raleway"/>
              </a:endParaRPr>
            </a:p>
          </p:txBody>
        </p:sp>
      </p:grpSp>
      <p:sp>
        <p:nvSpPr>
          <p:cNvPr id="642" name="Google Shape;642;p9"/>
          <p:cNvSpPr/>
          <p:nvPr/>
        </p:nvSpPr>
        <p:spPr>
          <a:xfrm>
            <a:off x="1166693" y="3593197"/>
            <a:ext cx="2465294" cy="1795378"/>
          </a:xfrm>
          <a:prstGeom prst="rect">
            <a:avLst/>
          </a:prstGeom>
          <a:noFill/>
          <a:ln>
            <a:noFill/>
          </a:ln>
        </p:spPr>
        <p:txBody>
          <a:bodyPr spcFirstLastPara="1" wrap="square" lIns="91425" tIns="45700" rIns="91425" bIns="45700" anchor="t" anchorCtr="0">
            <a:noAutofit/>
          </a:bodyPr>
          <a:lstStyle/>
          <a:p>
            <a:pPr marR="0" lvl="0" algn="l" rtl="0">
              <a:lnSpc>
                <a:spcPct val="94000"/>
              </a:lnSpc>
              <a:spcBef>
                <a:spcPts val="0"/>
              </a:spcBef>
              <a:spcAft>
                <a:spcPts val="0"/>
              </a:spcAft>
              <a:buClr>
                <a:schemeClr val="lt1"/>
              </a:buClr>
              <a:buSzPts val="1400"/>
            </a:pPr>
            <a:r>
              <a:rPr lang="en-US" sz="1400" b="0" i="0" u="none" strike="noStrike" cap="none" dirty="0">
                <a:solidFill>
                  <a:schemeClr val="lt1"/>
                </a:solidFill>
                <a:latin typeface="Roboto Thin"/>
                <a:ea typeface="Roboto Thin"/>
                <a:cs typeface="Roboto Thin"/>
                <a:sym typeface="Roboto Thin"/>
              </a:rPr>
              <a:t>The :root selector matches the document root element.</a:t>
            </a:r>
          </a:p>
          <a:p>
            <a:pPr marR="0" lvl="0" algn="l" rtl="0">
              <a:lnSpc>
                <a:spcPct val="94000"/>
              </a:lnSpc>
              <a:spcBef>
                <a:spcPts val="0"/>
              </a:spcBef>
              <a:spcAft>
                <a:spcPts val="0"/>
              </a:spcAft>
              <a:buClr>
                <a:schemeClr val="lt1"/>
              </a:buClr>
              <a:buSzPts val="1400"/>
            </a:pPr>
            <a:endParaRPr lang="es-MX" sz="1400" b="0" i="0" u="none" strike="noStrike" cap="none" dirty="0">
              <a:solidFill>
                <a:schemeClr val="lt1"/>
              </a:solidFill>
              <a:latin typeface="Roboto Thin"/>
              <a:ea typeface="Roboto Thin"/>
              <a:cs typeface="Roboto Thin"/>
              <a:sym typeface="Roboto Thin"/>
            </a:endParaRPr>
          </a:p>
          <a:p>
            <a:pPr marL="0" lvl="0" indent="0" algn="l" rtl="0">
              <a:lnSpc>
                <a:spcPct val="100000"/>
              </a:lnSpc>
              <a:spcBef>
                <a:spcPts val="600"/>
              </a:spcBef>
              <a:spcAft>
                <a:spcPts val="0"/>
              </a:spcAft>
              <a:buSzPts val="2600"/>
              <a:buNone/>
            </a:pPr>
            <a:r>
              <a:rPr lang="en-US" sz="1400" b="1" dirty="0">
                <a:solidFill>
                  <a:srgbClr val="A52A2A"/>
                </a:solidFill>
                <a:highlight>
                  <a:srgbClr val="FFFFFF"/>
                </a:highlight>
                <a:latin typeface="Courier New"/>
                <a:ea typeface="Courier New"/>
                <a:cs typeface="Courier New"/>
                <a:sym typeface="Courier New"/>
              </a:rPr>
              <a:t>:root </a:t>
            </a:r>
            <a:r>
              <a:rPr lang="en-US" sz="1400" b="1" dirty="0">
                <a:solidFill>
                  <a:srgbClr val="000000"/>
                </a:solidFill>
                <a:highlight>
                  <a:srgbClr val="FFFFFF"/>
                </a:highlight>
                <a:latin typeface="Courier New"/>
                <a:ea typeface="Courier New"/>
                <a:cs typeface="Courier New"/>
                <a:sym typeface="Courier New"/>
              </a:rPr>
              <a:t>{</a:t>
            </a:r>
          </a:p>
          <a:p>
            <a:pPr marL="0" lvl="0" indent="0" algn="l" rtl="0">
              <a:lnSpc>
                <a:spcPct val="100000"/>
              </a:lnSpc>
              <a:spcBef>
                <a:spcPts val="600"/>
              </a:spcBef>
              <a:spcAft>
                <a:spcPts val="0"/>
              </a:spcAft>
              <a:buSzPts val="2600"/>
              <a:buNone/>
            </a:pPr>
            <a:r>
              <a:rPr lang="en-US" sz="1400" b="1" dirty="0">
                <a:solidFill>
                  <a:srgbClr val="FF0000"/>
                </a:solidFill>
                <a:highlight>
                  <a:srgbClr val="FFFFFF"/>
                </a:highlight>
                <a:latin typeface="Courier New"/>
                <a:ea typeface="Courier New"/>
                <a:cs typeface="Courier New"/>
                <a:sym typeface="Courier New"/>
              </a:rPr>
              <a:t>  --blue</a:t>
            </a:r>
            <a:r>
              <a:rPr lang="en-US" sz="1400" b="1" dirty="0">
                <a:solidFill>
                  <a:srgbClr val="000000"/>
                </a:solidFill>
                <a:highlight>
                  <a:srgbClr val="FFFFFF"/>
                </a:highlight>
                <a:latin typeface="Courier New"/>
                <a:ea typeface="Courier New"/>
                <a:cs typeface="Courier New"/>
                <a:sym typeface="Courier New"/>
              </a:rPr>
              <a:t>:</a:t>
            </a:r>
            <a:r>
              <a:rPr lang="en-US" sz="1400" b="1" dirty="0">
                <a:solidFill>
                  <a:srgbClr val="0000CD"/>
                </a:solidFill>
                <a:highlight>
                  <a:srgbClr val="FFFFFF"/>
                </a:highlight>
                <a:latin typeface="Courier New"/>
                <a:ea typeface="Courier New"/>
                <a:cs typeface="Courier New"/>
                <a:sym typeface="Courier New"/>
              </a:rPr>
              <a:t> #1e90ff</a:t>
            </a:r>
            <a:r>
              <a:rPr lang="en-US" sz="1400" b="1" dirty="0">
                <a:solidFill>
                  <a:srgbClr val="000000"/>
                </a:solidFill>
                <a:highlight>
                  <a:srgbClr val="FFFFFF"/>
                </a:highlight>
                <a:latin typeface="Courier New"/>
                <a:ea typeface="Courier New"/>
                <a:cs typeface="Courier New"/>
                <a:sym typeface="Courier New"/>
              </a:rPr>
              <a:t>;</a:t>
            </a:r>
          </a:p>
          <a:p>
            <a:pPr marL="0" lvl="0" indent="0" algn="l" rtl="0">
              <a:lnSpc>
                <a:spcPct val="100000"/>
              </a:lnSpc>
              <a:spcBef>
                <a:spcPts val="600"/>
              </a:spcBef>
              <a:spcAft>
                <a:spcPts val="0"/>
              </a:spcAft>
              <a:buSzPts val="2600"/>
              <a:buNone/>
            </a:pPr>
            <a:r>
              <a:rPr lang="en-US" sz="1400" b="1" dirty="0">
                <a:solidFill>
                  <a:srgbClr val="FF0000"/>
                </a:solidFill>
                <a:highlight>
                  <a:srgbClr val="FFFFFF"/>
                </a:highlight>
                <a:latin typeface="Courier New"/>
                <a:ea typeface="Courier New"/>
                <a:cs typeface="Courier New"/>
                <a:sym typeface="Courier New"/>
              </a:rPr>
              <a:t>  --white</a:t>
            </a:r>
            <a:r>
              <a:rPr lang="en-US" sz="1400" b="1" dirty="0">
                <a:solidFill>
                  <a:srgbClr val="000000"/>
                </a:solidFill>
                <a:highlight>
                  <a:srgbClr val="FFFFFF"/>
                </a:highlight>
                <a:latin typeface="Courier New"/>
                <a:ea typeface="Courier New"/>
                <a:cs typeface="Courier New"/>
                <a:sym typeface="Courier New"/>
              </a:rPr>
              <a:t>:</a:t>
            </a:r>
            <a:r>
              <a:rPr lang="en-US" sz="1400" b="1" dirty="0">
                <a:solidFill>
                  <a:srgbClr val="0000CD"/>
                </a:solidFill>
                <a:highlight>
                  <a:srgbClr val="FFFFFF"/>
                </a:highlight>
                <a:latin typeface="Courier New"/>
                <a:ea typeface="Courier New"/>
                <a:cs typeface="Courier New"/>
                <a:sym typeface="Courier New"/>
              </a:rPr>
              <a:t> #ffffff</a:t>
            </a:r>
            <a:r>
              <a:rPr lang="en-US" sz="1400" b="1" dirty="0">
                <a:solidFill>
                  <a:srgbClr val="000000"/>
                </a:solidFill>
                <a:highlight>
                  <a:srgbClr val="FFFFFF"/>
                </a:highlight>
                <a:latin typeface="Courier New"/>
                <a:ea typeface="Courier New"/>
                <a:cs typeface="Courier New"/>
                <a:sym typeface="Courier New"/>
              </a:rPr>
              <a:t>;</a:t>
            </a:r>
          </a:p>
          <a:p>
            <a:pPr marL="0" lvl="0" indent="0" algn="l" rtl="0">
              <a:lnSpc>
                <a:spcPct val="100000"/>
              </a:lnSpc>
              <a:spcBef>
                <a:spcPts val="600"/>
              </a:spcBef>
              <a:spcAft>
                <a:spcPts val="0"/>
              </a:spcAft>
              <a:buSzPts val="2600"/>
              <a:buNone/>
            </a:pPr>
            <a:r>
              <a:rPr lang="en-US" sz="1400" b="1" dirty="0">
                <a:solidFill>
                  <a:srgbClr val="000000"/>
                </a:solidFill>
                <a:highlight>
                  <a:srgbClr val="FFFFFF"/>
                </a:highlight>
                <a:latin typeface="Courier New"/>
                <a:ea typeface="Courier New"/>
                <a:cs typeface="Courier New"/>
                <a:sym typeface="Courier New"/>
              </a:rPr>
              <a:t>}</a:t>
            </a:r>
            <a:endParaRPr lang="en-US" sz="1800" b="1" dirty="0"/>
          </a:p>
          <a:p>
            <a:pPr marR="0" lvl="0" algn="l" rtl="0">
              <a:lnSpc>
                <a:spcPct val="94000"/>
              </a:lnSpc>
              <a:spcBef>
                <a:spcPts val="0"/>
              </a:spcBef>
              <a:spcAft>
                <a:spcPts val="0"/>
              </a:spcAft>
              <a:buClr>
                <a:schemeClr val="lt1"/>
              </a:buClr>
              <a:buSzPts val="1400"/>
            </a:pPr>
            <a:endParaRPr lang="es-MX" sz="1400" b="0" i="0" u="none" strike="noStrike" cap="none" dirty="0">
              <a:solidFill>
                <a:schemeClr val="lt1"/>
              </a:solidFill>
              <a:latin typeface="Roboto Thin"/>
              <a:ea typeface="Roboto Thin"/>
              <a:cs typeface="Roboto Thin"/>
              <a:sym typeface="Roboto Thin"/>
            </a:endParaRPr>
          </a:p>
        </p:txBody>
      </p:sp>
      <p:sp>
        <p:nvSpPr>
          <p:cNvPr id="643" name="Google Shape;643;p9"/>
          <p:cNvSpPr/>
          <p:nvPr/>
        </p:nvSpPr>
        <p:spPr>
          <a:xfrm>
            <a:off x="4695061" y="3593198"/>
            <a:ext cx="2465294" cy="1759170"/>
          </a:xfrm>
          <a:prstGeom prst="rect">
            <a:avLst/>
          </a:prstGeom>
          <a:noFill/>
          <a:ln>
            <a:noFill/>
          </a:ln>
        </p:spPr>
        <p:txBody>
          <a:bodyPr spcFirstLastPara="1" wrap="square" lIns="91425" tIns="45700" rIns="91425" bIns="45700" anchor="t" anchorCtr="0">
            <a:noAutofit/>
          </a:bodyPr>
          <a:lstStyle/>
          <a:p>
            <a:pPr marR="0" lvl="0" algn="l" rtl="0">
              <a:lnSpc>
                <a:spcPct val="94000"/>
              </a:lnSpc>
              <a:spcBef>
                <a:spcPts val="0"/>
              </a:spcBef>
              <a:spcAft>
                <a:spcPts val="0"/>
              </a:spcAft>
              <a:buClr>
                <a:schemeClr val="lt1"/>
              </a:buClr>
              <a:buSzPts val="1400"/>
            </a:pPr>
            <a:r>
              <a:rPr lang="en-US" sz="1400" b="0" i="0" u="none" strike="noStrike" cap="none" dirty="0">
                <a:solidFill>
                  <a:schemeClr val="lt1"/>
                </a:solidFill>
                <a:latin typeface="Roboto Thin"/>
                <a:ea typeface="Roboto Thin"/>
                <a:cs typeface="Roboto Thin"/>
                <a:sym typeface="Roboto Thin"/>
              </a:rPr>
              <a:t>The var() function is used to insert the value of a CSS variable.</a:t>
            </a:r>
          </a:p>
          <a:p>
            <a:pPr marR="0" lvl="0" algn="l" rtl="0">
              <a:lnSpc>
                <a:spcPct val="94000"/>
              </a:lnSpc>
              <a:spcBef>
                <a:spcPts val="0"/>
              </a:spcBef>
              <a:spcAft>
                <a:spcPts val="0"/>
              </a:spcAft>
              <a:buClr>
                <a:schemeClr val="lt1"/>
              </a:buClr>
              <a:buSzPts val="1400"/>
            </a:pPr>
            <a:endParaRPr lang="es-MX" sz="1400" b="0" i="0" u="none" strike="noStrike" cap="none" dirty="0">
              <a:solidFill>
                <a:schemeClr val="lt1"/>
              </a:solidFill>
              <a:latin typeface="Roboto Thin"/>
              <a:ea typeface="Roboto Thin"/>
              <a:cs typeface="Roboto Thin"/>
              <a:sym typeface="Roboto Thin"/>
            </a:endParaRPr>
          </a:p>
          <a:p>
            <a:pPr>
              <a:lnSpc>
                <a:spcPct val="94000"/>
              </a:lnSpc>
              <a:buClr>
                <a:schemeClr val="lt1"/>
              </a:buClr>
              <a:buSzPts val="1400"/>
            </a:pPr>
            <a:r>
              <a:rPr lang="es-MX" sz="1400" b="1" dirty="0">
                <a:solidFill>
                  <a:srgbClr val="FF0000"/>
                </a:solidFill>
                <a:highlight>
                  <a:srgbClr val="FFFFFF"/>
                </a:highlight>
                <a:latin typeface="Courier New"/>
                <a:ea typeface="Courier New"/>
                <a:cs typeface="Courier New"/>
                <a:sym typeface="Courier New"/>
              </a:rPr>
              <a:t>color</a:t>
            </a:r>
            <a:r>
              <a:rPr lang="es-MX" sz="1400" b="1" dirty="0">
                <a:solidFill>
                  <a:srgbClr val="000000"/>
                </a:solidFill>
                <a:highlight>
                  <a:srgbClr val="FFFFFF"/>
                </a:highlight>
                <a:latin typeface="Courier New"/>
                <a:ea typeface="Courier New"/>
                <a:cs typeface="Courier New"/>
                <a:sym typeface="Courier New"/>
              </a:rPr>
              <a:t>:</a:t>
            </a:r>
            <a:r>
              <a:rPr lang="es-MX" sz="1400" b="1" dirty="0">
                <a:solidFill>
                  <a:srgbClr val="0000CD"/>
                </a:solidFill>
                <a:highlight>
                  <a:srgbClr val="FFFFFF"/>
                </a:highlight>
                <a:latin typeface="Courier New"/>
                <a:ea typeface="Courier New"/>
                <a:cs typeface="Courier New"/>
                <a:sym typeface="Courier New"/>
              </a:rPr>
              <a:t> </a:t>
            </a:r>
            <a:r>
              <a:rPr lang="es-MX" sz="1400" b="1" dirty="0" err="1">
                <a:solidFill>
                  <a:srgbClr val="0000CD"/>
                </a:solidFill>
                <a:highlight>
                  <a:srgbClr val="FFFFFF"/>
                </a:highlight>
                <a:latin typeface="Courier New"/>
                <a:ea typeface="Courier New"/>
                <a:cs typeface="Courier New"/>
                <a:sym typeface="Courier New"/>
              </a:rPr>
              <a:t>var</a:t>
            </a:r>
            <a:r>
              <a:rPr lang="es-MX" sz="1400" b="1" dirty="0">
                <a:solidFill>
                  <a:srgbClr val="0000CD"/>
                </a:solidFill>
                <a:highlight>
                  <a:srgbClr val="FFFFFF"/>
                </a:highlight>
                <a:latin typeface="Courier New"/>
                <a:ea typeface="Courier New"/>
                <a:cs typeface="Courier New"/>
                <a:sym typeface="Courier New"/>
              </a:rPr>
              <a:t>(--blue)</a:t>
            </a:r>
            <a:r>
              <a:rPr lang="es-MX" sz="1400" b="1" dirty="0">
                <a:solidFill>
                  <a:srgbClr val="000000"/>
                </a:solidFill>
                <a:highlight>
                  <a:srgbClr val="FFFFFF"/>
                </a:highlight>
                <a:latin typeface="Courier New"/>
                <a:ea typeface="Courier New"/>
                <a:cs typeface="Courier New"/>
                <a:sym typeface="Courier New"/>
              </a:rPr>
              <a:t>;</a:t>
            </a:r>
            <a:endParaRPr lang="es-MX" sz="1800" b="1" dirty="0"/>
          </a:p>
          <a:p>
            <a:pPr marR="0" lvl="0" algn="l" rtl="0">
              <a:lnSpc>
                <a:spcPct val="94000"/>
              </a:lnSpc>
              <a:spcBef>
                <a:spcPts val="0"/>
              </a:spcBef>
              <a:spcAft>
                <a:spcPts val="0"/>
              </a:spcAft>
              <a:buClr>
                <a:schemeClr val="lt1"/>
              </a:buClr>
              <a:buSzPts val="1400"/>
            </a:pPr>
            <a:endParaRPr lang="es-MX" sz="1400" b="0" i="0" u="none" strike="noStrike" cap="none" dirty="0">
              <a:solidFill>
                <a:schemeClr val="lt1"/>
              </a:solidFill>
              <a:latin typeface="Roboto Thin"/>
              <a:ea typeface="Roboto Thin"/>
              <a:cs typeface="Roboto Thin"/>
              <a:sym typeface="Roboto Thin"/>
            </a:endParaRPr>
          </a:p>
        </p:txBody>
      </p:sp>
      <p:sp>
        <p:nvSpPr>
          <p:cNvPr id="644" name="Google Shape;644;p9"/>
          <p:cNvSpPr/>
          <p:nvPr/>
        </p:nvSpPr>
        <p:spPr>
          <a:xfrm>
            <a:off x="8285036" y="3978700"/>
            <a:ext cx="2465294" cy="1409873"/>
          </a:xfrm>
          <a:prstGeom prst="rect">
            <a:avLst/>
          </a:prstGeom>
          <a:noFill/>
          <a:ln>
            <a:noFill/>
          </a:ln>
        </p:spPr>
        <p:txBody>
          <a:bodyPr spcFirstLastPara="1" wrap="square" lIns="91425" tIns="45700" rIns="91425" bIns="45700" anchor="t" anchorCtr="0">
            <a:noAutofit/>
          </a:bodyPr>
          <a:lstStyle/>
          <a:p>
            <a:pPr marL="285750" marR="0" lvl="0" indent="-285750" algn="l" rtl="0">
              <a:lnSpc>
                <a:spcPct val="94000"/>
              </a:lnSpc>
              <a:spcBef>
                <a:spcPts val="0"/>
              </a:spcBef>
              <a:spcAft>
                <a:spcPts val="0"/>
              </a:spcAft>
              <a:buClr>
                <a:schemeClr val="lt1"/>
              </a:buClr>
              <a:buSzPts val="1400"/>
              <a:buFont typeface="Wingdings" panose="05000000000000000000" pitchFamily="2" charset="2"/>
              <a:buChar char="Ø"/>
            </a:pPr>
            <a:r>
              <a:rPr lang="en-US" sz="1400" b="0" i="0" u="none" strike="noStrike" cap="none" dirty="0">
                <a:solidFill>
                  <a:schemeClr val="lt1"/>
                </a:solidFill>
                <a:latin typeface="Roboto Thin"/>
                <a:ea typeface="Roboto Thin"/>
                <a:cs typeface="Roboto Thin"/>
                <a:sym typeface="Roboto Thin"/>
              </a:rPr>
              <a:t>makes the code easier to read (more understandable)</a:t>
            </a:r>
          </a:p>
          <a:p>
            <a:pPr marR="0" lvl="0" algn="l" rtl="0">
              <a:lnSpc>
                <a:spcPct val="94000"/>
              </a:lnSpc>
              <a:spcBef>
                <a:spcPts val="0"/>
              </a:spcBef>
              <a:spcAft>
                <a:spcPts val="0"/>
              </a:spcAft>
              <a:buClr>
                <a:schemeClr val="lt1"/>
              </a:buClr>
              <a:buSzPts val="1400"/>
            </a:pPr>
            <a:endParaRPr lang="en-US" sz="1400" b="0" i="0" u="none" strike="noStrike" cap="none" dirty="0">
              <a:solidFill>
                <a:schemeClr val="lt1"/>
              </a:solidFill>
              <a:latin typeface="Roboto Thin"/>
              <a:ea typeface="Roboto Thin"/>
              <a:cs typeface="Roboto Thin"/>
              <a:sym typeface="Roboto Thin"/>
            </a:endParaRPr>
          </a:p>
          <a:p>
            <a:pPr marL="285750" marR="0" lvl="0" indent="-285750" algn="l" rtl="0">
              <a:lnSpc>
                <a:spcPct val="94000"/>
              </a:lnSpc>
              <a:spcBef>
                <a:spcPts val="0"/>
              </a:spcBef>
              <a:spcAft>
                <a:spcPts val="0"/>
              </a:spcAft>
              <a:buClr>
                <a:schemeClr val="lt1"/>
              </a:buClr>
              <a:buSzPts val="1400"/>
              <a:buFont typeface="Wingdings" panose="05000000000000000000" pitchFamily="2" charset="2"/>
              <a:buChar char="Ø"/>
            </a:pPr>
            <a:r>
              <a:rPr lang="en-US" sz="1400" b="0" i="0" u="none" strike="noStrike" cap="none" dirty="0">
                <a:solidFill>
                  <a:schemeClr val="lt1"/>
                </a:solidFill>
                <a:latin typeface="Roboto Thin"/>
                <a:ea typeface="Roboto Thin"/>
                <a:cs typeface="Roboto Thin"/>
                <a:sym typeface="Roboto Thin"/>
              </a:rPr>
              <a:t>makes it much easier to change the color values</a:t>
            </a:r>
          </a:p>
          <a:p>
            <a:pPr marR="0" lvl="0" algn="l" rtl="0">
              <a:lnSpc>
                <a:spcPct val="94000"/>
              </a:lnSpc>
              <a:spcBef>
                <a:spcPts val="0"/>
              </a:spcBef>
              <a:spcAft>
                <a:spcPts val="0"/>
              </a:spcAft>
              <a:buClr>
                <a:schemeClr val="lt1"/>
              </a:buClr>
              <a:buSzPts val="1400"/>
            </a:pPr>
            <a:endParaRPr lang="es-MX" sz="1400" b="0" i="0" u="none" strike="noStrike" cap="none" dirty="0">
              <a:solidFill>
                <a:schemeClr val="lt1"/>
              </a:solidFill>
              <a:latin typeface="Roboto Thin"/>
              <a:ea typeface="Roboto Thin"/>
              <a:cs typeface="Roboto Thin"/>
              <a:sym typeface="Roboto Thin"/>
            </a:endParaRPr>
          </a:p>
        </p:txBody>
      </p:sp>
    </p:spTree>
    <p:extLst>
      <p:ext uri="{BB962C8B-B14F-4D97-AF65-F5344CB8AC3E}">
        <p14:creationId xmlns:p14="http://schemas.microsoft.com/office/powerpoint/2010/main" val="209945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
          <p:cNvSpPr/>
          <p:nvPr/>
        </p:nvSpPr>
        <p:spPr>
          <a:xfrm>
            <a:off x="969792" y="1350840"/>
            <a:ext cx="4313592"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a:solidFill>
                  <a:schemeClr val="accent2"/>
                </a:solidFill>
                <a:latin typeface="Raleway"/>
                <a:ea typeface="Raleway"/>
                <a:cs typeface="Raleway"/>
                <a:sym typeface="Raleway"/>
              </a:rPr>
              <a:t>CSS Flexbox</a:t>
            </a:r>
            <a:endParaRPr lang="en-US" sz="4400" i="0" u="none" strike="noStrike" cap="none" dirty="0">
              <a:solidFill>
                <a:schemeClr val="accent2"/>
              </a:solidFill>
              <a:latin typeface="Raleway"/>
              <a:ea typeface="Raleway"/>
              <a:cs typeface="Raleway"/>
              <a:sym typeface="Raleway"/>
            </a:endParaRPr>
          </a:p>
        </p:txBody>
      </p:sp>
      <p:sp>
        <p:nvSpPr>
          <p:cNvPr id="515" name="Google Shape;515;p3"/>
          <p:cNvSpPr txBox="1"/>
          <p:nvPr/>
        </p:nvSpPr>
        <p:spPr>
          <a:xfrm>
            <a:off x="841490" y="2434792"/>
            <a:ext cx="9064139" cy="699472"/>
          </a:xfrm>
          <a:prstGeom prst="rect">
            <a:avLst/>
          </a:prstGeom>
          <a:noFill/>
          <a:ln>
            <a:noFill/>
          </a:ln>
        </p:spPr>
        <p:txBody>
          <a:bodyPr spcFirstLastPara="1" wrap="square" lIns="91425" tIns="45700" rIns="91425" bIns="45700" anchor="t" anchorCtr="0">
            <a:noAutofit/>
          </a:bodyPr>
          <a:lstStyle/>
          <a:p>
            <a:pPr lvl="0" algn="just">
              <a:spcBef>
                <a:spcPts val="600"/>
              </a:spcBef>
              <a:buSzPts val="2600"/>
            </a:pPr>
            <a:r>
              <a:rPr lang="en-US" sz="1800" dirty="0"/>
              <a:t>The CSS flex property is a summary property that indicates the ability of a flexible element to alter its dimensions and fill the available space.</a:t>
            </a:r>
          </a:p>
          <a:p>
            <a:pPr lvl="0" algn="just">
              <a:spcBef>
                <a:spcPts val="600"/>
              </a:spcBef>
              <a:buSzPts val="2600"/>
            </a:pPr>
            <a:endParaRPr lang="en-US" sz="1800" dirty="0"/>
          </a:p>
        </p:txBody>
      </p:sp>
      <p:cxnSp>
        <p:nvCxnSpPr>
          <p:cNvPr id="518" name="Google Shape;518;p3"/>
          <p:cNvCxnSpPr/>
          <p:nvPr/>
        </p:nvCxnSpPr>
        <p:spPr>
          <a:xfrm>
            <a:off x="685335" y="5822939"/>
            <a:ext cx="9986934" cy="0"/>
          </a:xfrm>
          <a:prstGeom prst="straightConnector1">
            <a:avLst/>
          </a:prstGeom>
          <a:noFill/>
          <a:ln w="9525" cap="flat" cmpd="sng">
            <a:solidFill>
              <a:srgbClr val="D8D8D8"/>
            </a:solidFill>
            <a:prstDash val="solid"/>
            <a:miter lim="800000"/>
            <a:headEnd type="none" w="sm" len="sm"/>
            <a:tailEnd type="none" w="sm" len="sm"/>
          </a:ln>
        </p:spPr>
      </p:cxnSp>
      <p:pic>
        <p:nvPicPr>
          <p:cNvPr id="31" name="Google Shape;301;p9">
            <a:extLst>
              <a:ext uri="{FF2B5EF4-FFF2-40B4-BE49-F238E27FC236}">
                <a16:creationId xmlns:a16="http://schemas.microsoft.com/office/drawing/2014/main" id="{1007EAFC-D96E-4106-A3E9-6C76712C7363}"/>
              </a:ext>
            </a:extLst>
          </p:cNvPr>
          <p:cNvPicPr preferRelativeResize="0"/>
          <p:nvPr/>
        </p:nvPicPr>
        <p:blipFill rotWithShape="1">
          <a:blip r:embed="rId3">
            <a:alphaModFix/>
          </a:blip>
          <a:srcRect/>
          <a:stretch/>
        </p:blipFill>
        <p:spPr>
          <a:xfrm>
            <a:off x="1473691" y="4139025"/>
            <a:ext cx="240207" cy="834678"/>
          </a:xfrm>
          <a:prstGeom prst="rect">
            <a:avLst/>
          </a:prstGeom>
          <a:noFill/>
          <a:ln>
            <a:noFill/>
          </a:ln>
        </p:spPr>
      </p:pic>
      <p:pic>
        <p:nvPicPr>
          <p:cNvPr id="32" name="Google Shape;302;p9">
            <a:extLst>
              <a:ext uri="{FF2B5EF4-FFF2-40B4-BE49-F238E27FC236}">
                <a16:creationId xmlns:a16="http://schemas.microsoft.com/office/drawing/2014/main" id="{E24A960A-06CB-4948-9DA5-B8B4587B3FAC}"/>
              </a:ext>
            </a:extLst>
          </p:cNvPr>
          <p:cNvPicPr preferRelativeResize="0"/>
          <p:nvPr/>
        </p:nvPicPr>
        <p:blipFill rotWithShape="1">
          <a:blip r:embed="rId4">
            <a:alphaModFix/>
          </a:blip>
          <a:srcRect/>
          <a:stretch/>
        </p:blipFill>
        <p:spPr>
          <a:xfrm>
            <a:off x="2349258" y="4123446"/>
            <a:ext cx="240207" cy="865828"/>
          </a:xfrm>
          <a:prstGeom prst="rect">
            <a:avLst/>
          </a:prstGeom>
          <a:noFill/>
          <a:ln>
            <a:noFill/>
          </a:ln>
        </p:spPr>
      </p:pic>
      <p:sp>
        <p:nvSpPr>
          <p:cNvPr id="33" name="Google Shape;303;p9">
            <a:extLst>
              <a:ext uri="{FF2B5EF4-FFF2-40B4-BE49-F238E27FC236}">
                <a16:creationId xmlns:a16="http://schemas.microsoft.com/office/drawing/2014/main" id="{34DDBBCF-EE3A-435C-9809-7227E60564AA}"/>
              </a:ext>
            </a:extLst>
          </p:cNvPr>
          <p:cNvSpPr txBox="1"/>
          <p:nvPr/>
        </p:nvSpPr>
        <p:spPr>
          <a:xfrm>
            <a:off x="1187421" y="3889374"/>
            <a:ext cx="725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aleway"/>
                <a:ea typeface="Raleway"/>
                <a:cs typeface="Raleway"/>
                <a:sym typeface="Raleway"/>
              </a:rPr>
              <a:t>Column</a:t>
            </a:r>
            <a:endParaRPr sz="1000">
              <a:latin typeface="Raleway"/>
              <a:ea typeface="Raleway"/>
              <a:cs typeface="Raleway"/>
              <a:sym typeface="Raleway"/>
            </a:endParaRPr>
          </a:p>
        </p:txBody>
      </p:sp>
      <p:sp>
        <p:nvSpPr>
          <p:cNvPr id="34" name="Google Shape;304;p9">
            <a:extLst>
              <a:ext uri="{FF2B5EF4-FFF2-40B4-BE49-F238E27FC236}">
                <a16:creationId xmlns:a16="http://schemas.microsoft.com/office/drawing/2014/main" id="{E5FE9792-CD11-4CC9-948B-7CA5C017F63F}"/>
              </a:ext>
            </a:extLst>
          </p:cNvPr>
          <p:cNvSpPr txBox="1"/>
          <p:nvPr/>
        </p:nvSpPr>
        <p:spPr>
          <a:xfrm>
            <a:off x="1989346" y="3889374"/>
            <a:ext cx="1195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aleway"/>
                <a:ea typeface="Raleway"/>
                <a:cs typeface="Raleway"/>
                <a:sym typeface="Raleway"/>
              </a:rPr>
              <a:t>Column-reverse</a:t>
            </a:r>
            <a:endParaRPr sz="1000">
              <a:latin typeface="Raleway"/>
              <a:ea typeface="Raleway"/>
              <a:cs typeface="Raleway"/>
              <a:sym typeface="Raleway"/>
            </a:endParaRPr>
          </a:p>
        </p:txBody>
      </p:sp>
      <p:sp>
        <p:nvSpPr>
          <p:cNvPr id="35" name="Google Shape;305;p9">
            <a:extLst>
              <a:ext uri="{FF2B5EF4-FFF2-40B4-BE49-F238E27FC236}">
                <a16:creationId xmlns:a16="http://schemas.microsoft.com/office/drawing/2014/main" id="{4E638F08-C34E-483E-9FB7-1AE74A2FAEE5}"/>
              </a:ext>
            </a:extLst>
          </p:cNvPr>
          <p:cNvSpPr txBox="1"/>
          <p:nvPr/>
        </p:nvSpPr>
        <p:spPr>
          <a:xfrm>
            <a:off x="1278517" y="5097781"/>
            <a:ext cx="63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aleway"/>
                <a:ea typeface="Raleway"/>
                <a:cs typeface="Raleway"/>
                <a:sym typeface="Raleway"/>
              </a:rPr>
              <a:t>row</a:t>
            </a:r>
            <a:endParaRPr sz="1000">
              <a:latin typeface="Raleway"/>
              <a:ea typeface="Raleway"/>
              <a:cs typeface="Raleway"/>
              <a:sym typeface="Raleway"/>
            </a:endParaRPr>
          </a:p>
        </p:txBody>
      </p:sp>
      <p:sp>
        <p:nvSpPr>
          <p:cNvPr id="36" name="Google Shape;306;p9">
            <a:extLst>
              <a:ext uri="{FF2B5EF4-FFF2-40B4-BE49-F238E27FC236}">
                <a16:creationId xmlns:a16="http://schemas.microsoft.com/office/drawing/2014/main" id="{EB5CD63D-81F6-4FC8-9F1D-6BF6C46851C8}"/>
              </a:ext>
            </a:extLst>
          </p:cNvPr>
          <p:cNvSpPr txBox="1"/>
          <p:nvPr/>
        </p:nvSpPr>
        <p:spPr>
          <a:xfrm>
            <a:off x="2131509" y="5097781"/>
            <a:ext cx="1132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aleway"/>
                <a:ea typeface="Raleway"/>
                <a:cs typeface="Raleway"/>
                <a:sym typeface="Raleway"/>
              </a:rPr>
              <a:t>row-reverse</a:t>
            </a:r>
            <a:endParaRPr sz="1000">
              <a:latin typeface="Raleway"/>
              <a:ea typeface="Raleway"/>
              <a:cs typeface="Raleway"/>
              <a:sym typeface="Raleway"/>
            </a:endParaRPr>
          </a:p>
        </p:txBody>
      </p:sp>
      <p:pic>
        <p:nvPicPr>
          <p:cNvPr id="37" name="Google Shape;307;p9">
            <a:extLst>
              <a:ext uri="{FF2B5EF4-FFF2-40B4-BE49-F238E27FC236}">
                <a16:creationId xmlns:a16="http://schemas.microsoft.com/office/drawing/2014/main" id="{E839F244-4B36-402C-8273-F466489052B5}"/>
              </a:ext>
            </a:extLst>
          </p:cNvPr>
          <p:cNvPicPr preferRelativeResize="0"/>
          <p:nvPr/>
        </p:nvPicPr>
        <p:blipFill rotWithShape="1">
          <a:blip r:embed="rId5">
            <a:alphaModFix/>
          </a:blip>
          <a:srcRect/>
          <a:stretch/>
        </p:blipFill>
        <p:spPr>
          <a:xfrm>
            <a:off x="1209121" y="5368234"/>
            <a:ext cx="769339" cy="207323"/>
          </a:xfrm>
          <a:prstGeom prst="rect">
            <a:avLst/>
          </a:prstGeom>
          <a:noFill/>
          <a:ln>
            <a:noFill/>
          </a:ln>
        </p:spPr>
      </p:pic>
      <p:pic>
        <p:nvPicPr>
          <p:cNvPr id="38" name="Google Shape;308;p9">
            <a:extLst>
              <a:ext uri="{FF2B5EF4-FFF2-40B4-BE49-F238E27FC236}">
                <a16:creationId xmlns:a16="http://schemas.microsoft.com/office/drawing/2014/main" id="{1C500E7E-2805-4E04-B77E-48A08D7E5679}"/>
              </a:ext>
            </a:extLst>
          </p:cNvPr>
          <p:cNvPicPr preferRelativeResize="0"/>
          <p:nvPr/>
        </p:nvPicPr>
        <p:blipFill rotWithShape="1">
          <a:blip r:embed="rId6">
            <a:alphaModFix/>
          </a:blip>
          <a:srcRect/>
          <a:stretch/>
        </p:blipFill>
        <p:spPr>
          <a:xfrm>
            <a:off x="2192960" y="5368233"/>
            <a:ext cx="725608" cy="207323"/>
          </a:xfrm>
          <a:prstGeom prst="rect">
            <a:avLst/>
          </a:prstGeom>
          <a:noFill/>
          <a:ln>
            <a:noFill/>
          </a:ln>
        </p:spPr>
      </p:pic>
      <p:sp>
        <p:nvSpPr>
          <p:cNvPr id="39" name="Google Shape;311;p9">
            <a:extLst>
              <a:ext uri="{FF2B5EF4-FFF2-40B4-BE49-F238E27FC236}">
                <a16:creationId xmlns:a16="http://schemas.microsoft.com/office/drawing/2014/main" id="{D989FC13-E008-479F-B1DA-442A3D815195}"/>
              </a:ext>
            </a:extLst>
          </p:cNvPr>
          <p:cNvSpPr txBox="1"/>
          <p:nvPr/>
        </p:nvSpPr>
        <p:spPr>
          <a:xfrm>
            <a:off x="3321434" y="3889386"/>
            <a:ext cx="63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aleway"/>
                <a:ea typeface="Raleway"/>
                <a:cs typeface="Raleway"/>
                <a:sym typeface="Raleway"/>
              </a:rPr>
              <a:t>Wrap</a:t>
            </a:r>
            <a:endParaRPr sz="1000">
              <a:latin typeface="Raleway"/>
              <a:ea typeface="Raleway"/>
              <a:cs typeface="Raleway"/>
              <a:sym typeface="Raleway"/>
            </a:endParaRPr>
          </a:p>
        </p:txBody>
      </p:sp>
      <p:sp>
        <p:nvSpPr>
          <p:cNvPr id="40" name="Google Shape;312;p9">
            <a:extLst>
              <a:ext uri="{FF2B5EF4-FFF2-40B4-BE49-F238E27FC236}">
                <a16:creationId xmlns:a16="http://schemas.microsoft.com/office/drawing/2014/main" id="{37CB8091-CD49-4D44-8C2C-AADEA35FB332}"/>
              </a:ext>
            </a:extLst>
          </p:cNvPr>
          <p:cNvSpPr txBox="1"/>
          <p:nvPr/>
        </p:nvSpPr>
        <p:spPr>
          <a:xfrm>
            <a:off x="3321434" y="4742371"/>
            <a:ext cx="1132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aleway"/>
                <a:ea typeface="Raleway"/>
                <a:cs typeface="Raleway"/>
                <a:sym typeface="Raleway"/>
              </a:rPr>
              <a:t>Wrap-reverse</a:t>
            </a:r>
            <a:endParaRPr sz="1000">
              <a:latin typeface="Raleway"/>
              <a:ea typeface="Raleway"/>
              <a:cs typeface="Raleway"/>
              <a:sym typeface="Raleway"/>
            </a:endParaRPr>
          </a:p>
        </p:txBody>
      </p:sp>
      <p:pic>
        <p:nvPicPr>
          <p:cNvPr id="41" name="Google Shape;313;p9">
            <a:extLst>
              <a:ext uri="{FF2B5EF4-FFF2-40B4-BE49-F238E27FC236}">
                <a16:creationId xmlns:a16="http://schemas.microsoft.com/office/drawing/2014/main" id="{AC00E524-340A-43CD-BEC1-E82EAE2A4356}"/>
              </a:ext>
            </a:extLst>
          </p:cNvPr>
          <p:cNvPicPr preferRelativeResize="0"/>
          <p:nvPr/>
        </p:nvPicPr>
        <p:blipFill rotWithShape="1">
          <a:blip r:embed="rId7">
            <a:alphaModFix/>
          </a:blip>
          <a:srcRect/>
          <a:stretch/>
        </p:blipFill>
        <p:spPr>
          <a:xfrm>
            <a:off x="3507884" y="4207157"/>
            <a:ext cx="898284" cy="498647"/>
          </a:xfrm>
          <a:prstGeom prst="rect">
            <a:avLst/>
          </a:prstGeom>
          <a:noFill/>
          <a:ln>
            <a:noFill/>
          </a:ln>
        </p:spPr>
      </p:pic>
      <p:pic>
        <p:nvPicPr>
          <p:cNvPr id="42" name="Google Shape;314;p9">
            <a:extLst>
              <a:ext uri="{FF2B5EF4-FFF2-40B4-BE49-F238E27FC236}">
                <a16:creationId xmlns:a16="http://schemas.microsoft.com/office/drawing/2014/main" id="{1145AAFD-0FAF-4FF7-AD6C-53F56E8DA430}"/>
              </a:ext>
            </a:extLst>
          </p:cNvPr>
          <p:cNvPicPr preferRelativeResize="0"/>
          <p:nvPr/>
        </p:nvPicPr>
        <p:blipFill rotWithShape="1">
          <a:blip r:embed="rId8">
            <a:alphaModFix/>
          </a:blip>
          <a:srcRect/>
          <a:stretch/>
        </p:blipFill>
        <p:spPr>
          <a:xfrm>
            <a:off x="3507886" y="5094889"/>
            <a:ext cx="898281" cy="513110"/>
          </a:xfrm>
          <a:prstGeom prst="rect">
            <a:avLst/>
          </a:prstGeom>
          <a:noFill/>
          <a:ln>
            <a:noFill/>
          </a:ln>
        </p:spPr>
      </p:pic>
      <p:grpSp>
        <p:nvGrpSpPr>
          <p:cNvPr id="43" name="Google Shape;316;p9">
            <a:extLst>
              <a:ext uri="{FF2B5EF4-FFF2-40B4-BE49-F238E27FC236}">
                <a16:creationId xmlns:a16="http://schemas.microsoft.com/office/drawing/2014/main" id="{19E10229-0BB0-47B1-A459-9CCE5BB59C09}"/>
              </a:ext>
            </a:extLst>
          </p:cNvPr>
          <p:cNvGrpSpPr/>
          <p:nvPr/>
        </p:nvGrpSpPr>
        <p:grpSpPr>
          <a:xfrm>
            <a:off x="4861445" y="4207220"/>
            <a:ext cx="1024231" cy="790181"/>
            <a:chOff x="2612673" y="2973775"/>
            <a:chExt cx="431965" cy="353106"/>
          </a:xfrm>
        </p:grpSpPr>
        <p:sp>
          <p:nvSpPr>
            <p:cNvPr id="44" name="Google Shape;317;p9">
              <a:extLst>
                <a:ext uri="{FF2B5EF4-FFF2-40B4-BE49-F238E27FC236}">
                  <a16:creationId xmlns:a16="http://schemas.microsoft.com/office/drawing/2014/main" id="{535F3087-150E-4099-8299-03B3D6F5AADD}"/>
                </a:ext>
              </a:extLst>
            </p:cNvPr>
            <p:cNvSpPr/>
            <p:nvPr/>
          </p:nvSpPr>
          <p:spPr>
            <a:xfrm>
              <a:off x="2712569" y="3228727"/>
              <a:ext cx="225300" cy="98154"/>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318;p9">
              <a:extLst>
                <a:ext uri="{FF2B5EF4-FFF2-40B4-BE49-F238E27FC236}">
                  <a16:creationId xmlns:a16="http://schemas.microsoft.com/office/drawing/2014/main" id="{4EB9D3ED-481B-44CE-9679-07FCBB78D8F7}"/>
                </a:ext>
              </a:extLst>
            </p:cNvPr>
            <p:cNvSpPr/>
            <p:nvPr/>
          </p:nvSpPr>
          <p:spPr>
            <a:xfrm>
              <a:off x="2612673" y="2973775"/>
              <a:ext cx="431965" cy="254951"/>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 name="Google Shape;319;p9">
            <a:extLst>
              <a:ext uri="{FF2B5EF4-FFF2-40B4-BE49-F238E27FC236}">
                <a16:creationId xmlns:a16="http://schemas.microsoft.com/office/drawing/2014/main" id="{FBE5AEF1-8945-433C-8958-93DF2AE1C78B}"/>
              </a:ext>
            </a:extLst>
          </p:cNvPr>
          <p:cNvPicPr preferRelativeResize="0"/>
          <p:nvPr/>
        </p:nvPicPr>
        <p:blipFill rotWithShape="1">
          <a:blip r:embed="rId5">
            <a:alphaModFix/>
          </a:blip>
          <a:srcRect/>
          <a:stretch/>
        </p:blipFill>
        <p:spPr>
          <a:xfrm>
            <a:off x="5127374" y="4305478"/>
            <a:ext cx="492378" cy="132696"/>
          </a:xfrm>
          <a:prstGeom prst="rect">
            <a:avLst/>
          </a:prstGeom>
          <a:noFill/>
          <a:ln>
            <a:noFill/>
          </a:ln>
        </p:spPr>
      </p:pic>
      <p:grpSp>
        <p:nvGrpSpPr>
          <p:cNvPr id="47" name="Google Shape;321;p9">
            <a:extLst>
              <a:ext uri="{FF2B5EF4-FFF2-40B4-BE49-F238E27FC236}">
                <a16:creationId xmlns:a16="http://schemas.microsoft.com/office/drawing/2014/main" id="{1D0A395E-037A-4AF9-9DD2-E1ED146CADEE}"/>
              </a:ext>
            </a:extLst>
          </p:cNvPr>
          <p:cNvGrpSpPr/>
          <p:nvPr/>
        </p:nvGrpSpPr>
        <p:grpSpPr>
          <a:xfrm>
            <a:off x="6293333" y="4207220"/>
            <a:ext cx="1024231" cy="790181"/>
            <a:chOff x="2612673" y="2973775"/>
            <a:chExt cx="431965" cy="353106"/>
          </a:xfrm>
        </p:grpSpPr>
        <p:sp>
          <p:nvSpPr>
            <p:cNvPr id="48" name="Google Shape;322;p9">
              <a:extLst>
                <a:ext uri="{FF2B5EF4-FFF2-40B4-BE49-F238E27FC236}">
                  <a16:creationId xmlns:a16="http://schemas.microsoft.com/office/drawing/2014/main" id="{EF09AAC3-1958-424B-994C-B8DB8A5593E6}"/>
                </a:ext>
              </a:extLst>
            </p:cNvPr>
            <p:cNvSpPr/>
            <p:nvPr/>
          </p:nvSpPr>
          <p:spPr>
            <a:xfrm>
              <a:off x="2712569" y="3228727"/>
              <a:ext cx="225300" cy="98154"/>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323;p9">
              <a:extLst>
                <a:ext uri="{FF2B5EF4-FFF2-40B4-BE49-F238E27FC236}">
                  <a16:creationId xmlns:a16="http://schemas.microsoft.com/office/drawing/2014/main" id="{7A8674F9-661B-42ED-83ED-58D351B37362}"/>
                </a:ext>
              </a:extLst>
            </p:cNvPr>
            <p:cNvSpPr/>
            <p:nvPr/>
          </p:nvSpPr>
          <p:spPr>
            <a:xfrm>
              <a:off x="2612673" y="2973775"/>
              <a:ext cx="431965" cy="254951"/>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0" name="Google Shape;324;p9">
            <a:extLst>
              <a:ext uri="{FF2B5EF4-FFF2-40B4-BE49-F238E27FC236}">
                <a16:creationId xmlns:a16="http://schemas.microsoft.com/office/drawing/2014/main" id="{861592F7-9E8B-4286-B8C5-A715448DCFD2}"/>
              </a:ext>
            </a:extLst>
          </p:cNvPr>
          <p:cNvPicPr preferRelativeResize="0"/>
          <p:nvPr/>
        </p:nvPicPr>
        <p:blipFill rotWithShape="1">
          <a:blip r:embed="rId5">
            <a:alphaModFix/>
          </a:blip>
          <a:srcRect/>
          <a:stretch/>
        </p:blipFill>
        <p:spPr>
          <a:xfrm>
            <a:off x="6417097" y="4447642"/>
            <a:ext cx="492378" cy="132696"/>
          </a:xfrm>
          <a:prstGeom prst="rect">
            <a:avLst/>
          </a:prstGeom>
          <a:noFill/>
          <a:ln>
            <a:noFill/>
          </a:ln>
        </p:spPr>
      </p:pic>
      <p:grpSp>
        <p:nvGrpSpPr>
          <p:cNvPr id="51" name="Google Shape;326;p9">
            <a:extLst>
              <a:ext uri="{FF2B5EF4-FFF2-40B4-BE49-F238E27FC236}">
                <a16:creationId xmlns:a16="http://schemas.microsoft.com/office/drawing/2014/main" id="{9D311FF2-28E2-4EEF-9D27-930D483D5C12}"/>
              </a:ext>
            </a:extLst>
          </p:cNvPr>
          <p:cNvGrpSpPr/>
          <p:nvPr/>
        </p:nvGrpSpPr>
        <p:grpSpPr>
          <a:xfrm>
            <a:off x="7741133" y="4207220"/>
            <a:ext cx="1024231" cy="790181"/>
            <a:chOff x="2612673" y="2973775"/>
            <a:chExt cx="431965" cy="353106"/>
          </a:xfrm>
        </p:grpSpPr>
        <p:sp>
          <p:nvSpPr>
            <p:cNvPr id="52" name="Google Shape;327;p9">
              <a:extLst>
                <a:ext uri="{FF2B5EF4-FFF2-40B4-BE49-F238E27FC236}">
                  <a16:creationId xmlns:a16="http://schemas.microsoft.com/office/drawing/2014/main" id="{A22C90F8-3ED2-4D92-A697-92F2E1B31C67}"/>
                </a:ext>
              </a:extLst>
            </p:cNvPr>
            <p:cNvSpPr/>
            <p:nvPr/>
          </p:nvSpPr>
          <p:spPr>
            <a:xfrm>
              <a:off x="2712569" y="3228727"/>
              <a:ext cx="225300" cy="98154"/>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328;p9">
              <a:extLst>
                <a:ext uri="{FF2B5EF4-FFF2-40B4-BE49-F238E27FC236}">
                  <a16:creationId xmlns:a16="http://schemas.microsoft.com/office/drawing/2014/main" id="{9FFFD038-CD83-408F-A808-9E5983ADB8BA}"/>
                </a:ext>
              </a:extLst>
            </p:cNvPr>
            <p:cNvSpPr/>
            <p:nvPr/>
          </p:nvSpPr>
          <p:spPr>
            <a:xfrm>
              <a:off x="2612673" y="2973775"/>
              <a:ext cx="431965" cy="254951"/>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4" name="Google Shape;329;p9">
            <a:extLst>
              <a:ext uri="{FF2B5EF4-FFF2-40B4-BE49-F238E27FC236}">
                <a16:creationId xmlns:a16="http://schemas.microsoft.com/office/drawing/2014/main" id="{AE3AA7F6-6C55-4288-9613-BA89DF4190B1}"/>
              </a:ext>
            </a:extLst>
          </p:cNvPr>
          <p:cNvPicPr preferRelativeResize="0"/>
          <p:nvPr/>
        </p:nvPicPr>
        <p:blipFill rotWithShape="1">
          <a:blip r:embed="rId9">
            <a:alphaModFix/>
          </a:blip>
          <a:srcRect/>
          <a:stretch/>
        </p:blipFill>
        <p:spPr>
          <a:xfrm>
            <a:off x="7853571" y="4279799"/>
            <a:ext cx="725599" cy="412032"/>
          </a:xfrm>
          <a:prstGeom prst="rect">
            <a:avLst/>
          </a:prstGeom>
          <a:noFill/>
          <a:ln>
            <a:noFill/>
          </a:ln>
        </p:spPr>
      </p:pic>
      <p:sp>
        <p:nvSpPr>
          <p:cNvPr id="56" name="Google Shape;309;p9">
            <a:extLst>
              <a:ext uri="{FF2B5EF4-FFF2-40B4-BE49-F238E27FC236}">
                <a16:creationId xmlns:a16="http://schemas.microsoft.com/office/drawing/2014/main" id="{6D54B76B-A746-4051-931F-C99F8479009F}"/>
              </a:ext>
            </a:extLst>
          </p:cNvPr>
          <p:cNvSpPr txBox="1"/>
          <p:nvPr/>
        </p:nvSpPr>
        <p:spPr>
          <a:xfrm>
            <a:off x="969792" y="3530138"/>
            <a:ext cx="201733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aleway"/>
                <a:ea typeface="Raleway"/>
                <a:cs typeface="Raleway"/>
                <a:sym typeface="Raleway"/>
              </a:rPr>
              <a:t>Flex-direction</a:t>
            </a:r>
            <a:endParaRPr dirty="0">
              <a:latin typeface="Raleway"/>
              <a:ea typeface="Raleway"/>
              <a:cs typeface="Raleway"/>
              <a:sym typeface="Raleway"/>
            </a:endParaRPr>
          </a:p>
        </p:txBody>
      </p:sp>
      <p:sp>
        <p:nvSpPr>
          <p:cNvPr id="57" name="Google Shape;310;p9">
            <a:extLst>
              <a:ext uri="{FF2B5EF4-FFF2-40B4-BE49-F238E27FC236}">
                <a16:creationId xmlns:a16="http://schemas.microsoft.com/office/drawing/2014/main" id="{4DC06308-3320-45A8-9F3C-97A982BFF304}"/>
              </a:ext>
            </a:extLst>
          </p:cNvPr>
          <p:cNvSpPr txBox="1"/>
          <p:nvPr/>
        </p:nvSpPr>
        <p:spPr>
          <a:xfrm>
            <a:off x="3000869" y="3483166"/>
            <a:ext cx="169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aleway"/>
                <a:ea typeface="Raleway"/>
                <a:cs typeface="Raleway"/>
                <a:sym typeface="Raleway"/>
              </a:rPr>
              <a:t>Flex-wrap</a:t>
            </a:r>
            <a:endParaRPr dirty="0">
              <a:latin typeface="Raleway"/>
              <a:ea typeface="Raleway"/>
              <a:cs typeface="Raleway"/>
              <a:sym typeface="Raleway"/>
            </a:endParaRPr>
          </a:p>
        </p:txBody>
      </p:sp>
      <p:sp>
        <p:nvSpPr>
          <p:cNvPr id="58" name="Google Shape;315;p9">
            <a:extLst>
              <a:ext uri="{FF2B5EF4-FFF2-40B4-BE49-F238E27FC236}">
                <a16:creationId xmlns:a16="http://schemas.microsoft.com/office/drawing/2014/main" id="{EC7546EE-6ED1-4A02-AC65-0BBD13E9A56A}"/>
              </a:ext>
            </a:extLst>
          </p:cNvPr>
          <p:cNvSpPr txBox="1"/>
          <p:nvPr/>
        </p:nvSpPr>
        <p:spPr>
          <a:xfrm>
            <a:off x="4596233" y="3492509"/>
            <a:ext cx="169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aleway"/>
                <a:ea typeface="Raleway"/>
                <a:cs typeface="Raleway"/>
                <a:sym typeface="Raleway"/>
              </a:rPr>
              <a:t>Justify-content</a:t>
            </a:r>
            <a:endParaRPr dirty="0">
              <a:latin typeface="Raleway"/>
              <a:ea typeface="Raleway"/>
              <a:cs typeface="Raleway"/>
              <a:sym typeface="Raleway"/>
            </a:endParaRPr>
          </a:p>
        </p:txBody>
      </p:sp>
      <p:sp>
        <p:nvSpPr>
          <p:cNvPr id="59" name="Google Shape;320;p9">
            <a:extLst>
              <a:ext uri="{FF2B5EF4-FFF2-40B4-BE49-F238E27FC236}">
                <a16:creationId xmlns:a16="http://schemas.microsoft.com/office/drawing/2014/main" id="{91742E7E-882B-4BA5-A885-1E5E762FB29C}"/>
              </a:ext>
            </a:extLst>
          </p:cNvPr>
          <p:cNvSpPr txBox="1"/>
          <p:nvPr/>
        </p:nvSpPr>
        <p:spPr>
          <a:xfrm>
            <a:off x="5948750" y="3476408"/>
            <a:ext cx="169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aleway"/>
                <a:ea typeface="Raleway"/>
                <a:cs typeface="Raleway"/>
                <a:sym typeface="Raleway"/>
              </a:rPr>
              <a:t>Align-items</a:t>
            </a:r>
            <a:endParaRPr dirty="0">
              <a:latin typeface="Raleway"/>
              <a:ea typeface="Raleway"/>
              <a:cs typeface="Raleway"/>
              <a:sym typeface="Raleway"/>
            </a:endParaRPr>
          </a:p>
        </p:txBody>
      </p:sp>
      <p:sp>
        <p:nvSpPr>
          <p:cNvPr id="60" name="Google Shape;325;p9">
            <a:extLst>
              <a:ext uri="{FF2B5EF4-FFF2-40B4-BE49-F238E27FC236}">
                <a16:creationId xmlns:a16="http://schemas.microsoft.com/office/drawing/2014/main" id="{63FBF3B2-51AA-415D-9854-0FC692EDCC32}"/>
              </a:ext>
            </a:extLst>
          </p:cNvPr>
          <p:cNvSpPr txBox="1"/>
          <p:nvPr/>
        </p:nvSpPr>
        <p:spPr>
          <a:xfrm>
            <a:off x="7317564" y="3499450"/>
            <a:ext cx="169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aleway"/>
                <a:ea typeface="Raleway"/>
                <a:cs typeface="Raleway"/>
                <a:sym typeface="Raleway"/>
              </a:rPr>
              <a:t>Align-content</a:t>
            </a:r>
            <a:endParaRPr dirty="0">
              <a:latin typeface="Raleway"/>
              <a:ea typeface="Raleway"/>
              <a:cs typeface="Raleway"/>
              <a:sym typeface="Raleway"/>
            </a:endParaRPr>
          </a:p>
        </p:txBody>
      </p:sp>
    </p:spTree>
    <p:extLst>
      <p:ext uri="{BB962C8B-B14F-4D97-AF65-F5344CB8AC3E}">
        <p14:creationId xmlns:p14="http://schemas.microsoft.com/office/powerpoint/2010/main" val="71237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 calcmode="lin" valueType="num">
                                      <p:cBhvr additive="base">
                                        <p:cTn id="7" dur="1000"/>
                                        <p:tgtEl>
                                          <p:spTgt spid="5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Responsive Design</a:t>
            </a:r>
            <a:endParaRPr sz="4800" i="0" u="none" strike="noStrike" cap="none" dirty="0">
              <a:solidFill>
                <a:schemeClr val="accent2"/>
              </a:solidFill>
              <a:latin typeface="Raleway"/>
              <a:ea typeface="Raleway"/>
              <a:cs typeface="Raleway"/>
              <a:sym typeface="Raleway"/>
            </a:endParaRPr>
          </a:p>
        </p:txBody>
      </p:sp>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grpSp>
        <p:nvGrpSpPr>
          <p:cNvPr id="13" name="Google Shape;353;p10">
            <a:extLst>
              <a:ext uri="{FF2B5EF4-FFF2-40B4-BE49-F238E27FC236}">
                <a16:creationId xmlns:a16="http://schemas.microsoft.com/office/drawing/2014/main" id="{1C4AF800-1248-470A-BC58-95B891D16143}"/>
              </a:ext>
            </a:extLst>
          </p:cNvPr>
          <p:cNvGrpSpPr/>
          <p:nvPr/>
        </p:nvGrpSpPr>
        <p:grpSpPr>
          <a:xfrm>
            <a:off x="720727" y="2955973"/>
            <a:ext cx="1467302" cy="1223635"/>
            <a:chOff x="2583100" y="2973775"/>
            <a:chExt cx="461550" cy="437200"/>
          </a:xfrm>
        </p:grpSpPr>
        <p:sp>
          <p:nvSpPr>
            <p:cNvPr id="14" name="Google Shape;354;p10">
              <a:extLst>
                <a:ext uri="{FF2B5EF4-FFF2-40B4-BE49-F238E27FC236}">
                  <a16:creationId xmlns:a16="http://schemas.microsoft.com/office/drawing/2014/main" id="{31C9BF6B-848D-42C9-B1C8-C3F50815949D}"/>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355;p10">
              <a:extLst>
                <a:ext uri="{FF2B5EF4-FFF2-40B4-BE49-F238E27FC236}">
                  <a16:creationId xmlns:a16="http://schemas.microsoft.com/office/drawing/2014/main" id="{02476B26-DF8A-4C4D-B6A8-C0926922C566}"/>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356;p10">
            <a:extLst>
              <a:ext uri="{FF2B5EF4-FFF2-40B4-BE49-F238E27FC236}">
                <a16:creationId xmlns:a16="http://schemas.microsoft.com/office/drawing/2014/main" id="{F159DB3C-2D9C-4AF9-A8A6-FCF99E1A433F}"/>
              </a:ext>
            </a:extLst>
          </p:cNvPr>
          <p:cNvSpPr/>
          <p:nvPr/>
        </p:nvSpPr>
        <p:spPr>
          <a:xfrm>
            <a:off x="2610062" y="2972976"/>
            <a:ext cx="1024920" cy="940746"/>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357;p10">
            <a:extLst>
              <a:ext uri="{FF2B5EF4-FFF2-40B4-BE49-F238E27FC236}">
                <a16:creationId xmlns:a16="http://schemas.microsoft.com/office/drawing/2014/main" id="{83716B39-1DFD-4CFA-9DB1-24655838ADB5}"/>
              </a:ext>
            </a:extLst>
          </p:cNvPr>
          <p:cNvSpPr/>
          <p:nvPr/>
        </p:nvSpPr>
        <p:spPr>
          <a:xfrm>
            <a:off x="4057015" y="2991949"/>
            <a:ext cx="624274" cy="792561"/>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350;p10">
            <a:extLst>
              <a:ext uri="{FF2B5EF4-FFF2-40B4-BE49-F238E27FC236}">
                <a16:creationId xmlns:a16="http://schemas.microsoft.com/office/drawing/2014/main" id="{F746B273-CCF2-4896-B679-6DE5066484CB}"/>
              </a:ext>
            </a:extLst>
          </p:cNvPr>
          <p:cNvSpPr txBox="1">
            <a:spLocks noGrp="1"/>
          </p:cNvSpPr>
          <p:nvPr>
            <p:ph type="body" idx="1"/>
          </p:nvPr>
        </p:nvSpPr>
        <p:spPr>
          <a:xfrm>
            <a:off x="5731327" y="1534886"/>
            <a:ext cx="5453743" cy="4065811"/>
          </a:xfrm>
          <a:prstGeom prst="rect">
            <a:avLst/>
          </a:prstGeom>
          <a:noFill/>
          <a:ln>
            <a:noFill/>
          </a:ln>
        </p:spPr>
        <p:txBody>
          <a:bodyPr spcFirstLastPara="1" wrap="square" lIns="91425" tIns="91425" rIns="91425" bIns="91425" anchor="b" anchorCtr="0">
            <a:normAutofit/>
          </a:bodyPr>
          <a:lstStyle/>
          <a:p>
            <a:pPr marL="0" lvl="0" indent="0" algn="just" rtl="0">
              <a:lnSpc>
                <a:spcPct val="100000"/>
              </a:lnSpc>
              <a:spcBef>
                <a:spcPts val="600"/>
              </a:spcBef>
              <a:spcAft>
                <a:spcPts val="0"/>
              </a:spcAft>
              <a:buSzPct val="150000"/>
              <a:buNone/>
            </a:pPr>
            <a:r>
              <a:rPr lang="en" sz="2000" dirty="0"/>
              <a:t>Responsive web design is an approach that allows design across various devices (mobile, desktop, tablet, etc.) and suggests design should respond to the user’s behavior based on screen size, platform and orientation.</a:t>
            </a:r>
            <a:endParaRPr sz="2000" dirty="0"/>
          </a:p>
          <a:p>
            <a:pPr marL="0" lvl="0" indent="0" algn="just" rtl="0">
              <a:lnSpc>
                <a:spcPct val="100000"/>
              </a:lnSpc>
              <a:spcBef>
                <a:spcPts val="600"/>
              </a:spcBef>
              <a:spcAft>
                <a:spcPts val="0"/>
              </a:spcAft>
              <a:buSzPct val="150000"/>
              <a:buNone/>
            </a:pPr>
            <a:endParaRPr sz="2000" dirty="0"/>
          </a:p>
          <a:p>
            <a:pPr marL="0" lvl="0" indent="0" algn="just" rtl="0">
              <a:lnSpc>
                <a:spcPct val="100000"/>
              </a:lnSpc>
              <a:spcBef>
                <a:spcPts val="600"/>
              </a:spcBef>
              <a:spcAft>
                <a:spcPts val="0"/>
              </a:spcAft>
              <a:buSzPct val="252099"/>
              <a:buNone/>
            </a:pPr>
            <a:r>
              <a:rPr lang="en" sz="1400" dirty="0"/>
              <a:t>More information about responsive design:</a:t>
            </a:r>
            <a:endParaRPr sz="1400" dirty="0"/>
          </a:p>
          <a:p>
            <a:pPr marL="0" lvl="0" indent="0" algn="just" rtl="0">
              <a:lnSpc>
                <a:spcPct val="100000"/>
              </a:lnSpc>
              <a:spcBef>
                <a:spcPts val="600"/>
              </a:spcBef>
              <a:spcAft>
                <a:spcPts val="0"/>
              </a:spcAft>
              <a:buSzPct val="320854"/>
              <a:buNone/>
            </a:pPr>
            <a:r>
              <a:rPr lang="en" sz="1100" u="sng" dirty="0">
                <a:solidFill>
                  <a:schemeClr val="hlink"/>
                </a:solidFill>
                <a:latin typeface="Arial"/>
                <a:ea typeface="Arial"/>
                <a:cs typeface="Arial"/>
                <a:sym typeface="Arial"/>
                <a:hlinkClick r:id="rId3"/>
              </a:rPr>
              <a:t>Responsive Web Design Certification | freeCodeCamp.org</a:t>
            </a:r>
            <a:endParaRPr sz="1400" dirty="0"/>
          </a:p>
        </p:txBody>
      </p:sp>
    </p:spTree>
    <p:extLst>
      <p:ext uri="{BB962C8B-B14F-4D97-AF65-F5344CB8AC3E}">
        <p14:creationId xmlns:p14="http://schemas.microsoft.com/office/powerpoint/2010/main" val="327479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Blog Page</a:t>
            </a:r>
            <a:endParaRPr sz="4800" i="0" u="none" strike="noStrike" cap="none" dirty="0">
              <a:solidFill>
                <a:schemeClr val="accent2"/>
              </a:solidFill>
              <a:latin typeface="Raleway"/>
              <a:ea typeface="Raleway"/>
              <a:cs typeface="Raleway"/>
              <a:sym typeface="Raleway"/>
            </a:endParaRPr>
          </a:p>
        </p:txBody>
      </p:sp>
      <p:sp>
        <p:nvSpPr>
          <p:cNvPr id="726" name="Google Shape;726;p54"/>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chemeClr val="dk1"/>
              </a:buClr>
              <a:buSzPts val="1800"/>
              <a:buFont typeface="Arial"/>
              <a:buNone/>
            </a:pPr>
            <a:endParaRPr sz="1800" i="0" u="none" strike="noStrike" cap="none" dirty="0">
              <a:solidFill>
                <a:schemeClr val="dk1"/>
              </a:solidFill>
              <a:latin typeface="Raleway"/>
              <a:ea typeface="Raleway"/>
              <a:cs typeface="Raleway"/>
              <a:sym typeface="Raleway"/>
            </a:endParaRPr>
          </a:p>
        </p:txBody>
      </p:sp>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3" name="Marcador de posición de imagen 2">
            <a:extLst>
              <a:ext uri="{FF2B5EF4-FFF2-40B4-BE49-F238E27FC236}">
                <a16:creationId xmlns:a16="http://schemas.microsoft.com/office/drawing/2014/main" id="{C1E1C630-8852-4041-BE3A-57C62992D3F1}"/>
              </a:ext>
            </a:extLst>
          </p:cNvPr>
          <p:cNvSpPr>
            <a:spLocks noGrp="1"/>
          </p:cNvSpPr>
          <p:nvPr>
            <p:ph type="pic" idx="2"/>
          </p:nvPr>
        </p:nvSpPr>
        <p:spPr/>
      </p:sp>
      <p:pic>
        <p:nvPicPr>
          <p:cNvPr id="9" name="Google Shape;336;g11a73f8c520_0_0">
            <a:extLst>
              <a:ext uri="{FF2B5EF4-FFF2-40B4-BE49-F238E27FC236}">
                <a16:creationId xmlns:a16="http://schemas.microsoft.com/office/drawing/2014/main" id="{9E1C82BF-7BD2-4371-84F5-EB80F97C8DE9}"/>
              </a:ext>
            </a:extLst>
          </p:cNvPr>
          <p:cNvPicPr preferRelativeResize="0"/>
          <p:nvPr/>
        </p:nvPicPr>
        <p:blipFill>
          <a:blip r:embed="rId3">
            <a:alphaModFix/>
          </a:blip>
          <a:stretch>
            <a:fillRect/>
          </a:stretch>
        </p:blipFill>
        <p:spPr>
          <a:xfrm>
            <a:off x="293654" y="1020600"/>
            <a:ext cx="5751444" cy="3617843"/>
          </a:xfrm>
          <a:prstGeom prst="rect">
            <a:avLst/>
          </a:prstGeom>
          <a:noFill/>
          <a:ln>
            <a:noFill/>
          </a:ln>
        </p:spPr>
      </p:pic>
      <p:pic>
        <p:nvPicPr>
          <p:cNvPr id="10" name="Google Shape;337;g11a73f8c520_0_0">
            <a:extLst>
              <a:ext uri="{FF2B5EF4-FFF2-40B4-BE49-F238E27FC236}">
                <a16:creationId xmlns:a16="http://schemas.microsoft.com/office/drawing/2014/main" id="{6FF2E022-F400-40EE-BDE1-1D973C09C5CF}"/>
              </a:ext>
            </a:extLst>
          </p:cNvPr>
          <p:cNvPicPr preferRelativeResize="0"/>
          <p:nvPr/>
        </p:nvPicPr>
        <p:blipFill>
          <a:blip r:embed="rId4">
            <a:alphaModFix/>
          </a:blip>
          <a:stretch>
            <a:fillRect/>
          </a:stretch>
        </p:blipFill>
        <p:spPr>
          <a:xfrm>
            <a:off x="6096000" y="959216"/>
            <a:ext cx="5989593" cy="4109965"/>
          </a:xfrm>
          <a:prstGeom prst="rect">
            <a:avLst/>
          </a:prstGeom>
          <a:noFill/>
          <a:ln>
            <a:noFill/>
          </a:ln>
        </p:spPr>
      </p:pic>
    </p:spTree>
    <p:extLst>
      <p:ext uri="{BB962C8B-B14F-4D97-AF65-F5344CB8AC3E}">
        <p14:creationId xmlns:p14="http://schemas.microsoft.com/office/powerpoint/2010/main" val="396568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Exercise</a:t>
            </a:r>
            <a:endParaRPr sz="4800" i="0" u="none" strike="noStrike" cap="none" dirty="0">
              <a:solidFill>
                <a:schemeClr val="accent2"/>
              </a:solidFill>
              <a:latin typeface="Raleway"/>
              <a:ea typeface="Raleway"/>
              <a:cs typeface="Raleway"/>
              <a:sym typeface="Raleway"/>
            </a:endParaRPr>
          </a:p>
        </p:txBody>
      </p:sp>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3" name="Marcador de texto 2">
            <a:extLst>
              <a:ext uri="{FF2B5EF4-FFF2-40B4-BE49-F238E27FC236}">
                <a16:creationId xmlns:a16="http://schemas.microsoft.com/office/drawing/2014/main" id="{A3428E06-38FD-4536-A8A1-1F0156DB1F8C}"/>
              </a:ext>
            </a:extLst>
          </p:cNvPr>
          <p:cNvSpPr>
            <a:spLocks noGrp="1"/>
          </p:cNvSpPr>
          <p:nvPr>
            <p:ph type="body" idx="1"/>
          </p:nvPr>
        </p:nvSpPr>
        <p:spPr/>
        <p:txBody>
          <a:bodyPr/>
          <a:lstStyle/>
          <a:p>
            <a:endParaRPr lang="es-MX"/>
          </a:p>
        </p:txBody>
      </p:sp>
      <p:sp>
        <p:nvSpPr>
          <p:cNvPr id="5" name="Marcador de posición de imagen 4">
            <a:extLst>
              <a:ext uri="{FF2B5EF4-FFF2-40B4-BE49-F238E27FC236}">
                <a16:creationId xmlns:a16="http://schemas.microsoft.com/office/drawing/2014/main" id="{B3AB3D5F-A251-42B9-916A-AEAFB35E7A8A}"/>
              </a:ext>
            </a:extLst>
          </p:cNvPr>
          <p:cNvSpPr>
            <a:spLocks noGrp="1"/>
          </p:cNvSpPr>
          <p:nvPr>
            <p:ph type="pic" idx="2"/>
          </p:nvPr>
        </p:nvSpPr>
        <p:spPr/>
      </p:sp>
      <p:pic>
        <p:nvPicPr>
          <p:cNvPr id="11" name="Google Shape;344;g11a70ee1ca5_2_0">
            <a:extLst>
              <a:ext uri="{FF2B5EF4-FFF2-40B4-BE49-F238E27FC236}">
                <a16:creationId xmlns:a16="http://schemas.microsoft.com/office/drawing/2014/main" id="{9C4B1199-07AC-450E-97BD-12E3EFA8E423}"/>
              </a:ext>
            </a:extLst>
          </p:cNvPr>
          <p:cNvPicPr preferRelativeResize="0"/>
          <p:nvPr/>
        </p:nvPicPr>
        <p:blipFill>
          <a:blip r:embed="rId3">
            <a:alphaModFix/>
          </a:blip>
          <a:stretch>
            <a:fillRect/>
          </a:stretch>
        </p:blipFill>
        <p:spPr>
          <a:xfrm>
            <a:off x="3104950" y="1531225"/>
            <a:ext cx="6088036" cy="5049187"/>
          </a:xfrm>
          <a:prstGeom prst="rect">
            <a:avLst/>
          </a:prstGeom>
          <a:noFill/>
          <a:ln>
            <a:noFill/>
          </a:ln>
        </p:spPr>
      </p:pic>
    </p:spTree>
    <p:extLst>
      <p:ext uri="{BB962C8B-B14F-4D97-AF65-F5344CB8AC3E}">
        <p14:creationId xmlns:p14="http://schemas.microsoft.com/office/powerpoint/2010/main" val="293265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3"/>
        <p:cNvGrpSpPr/>
        <p:nvPr/>
      </p:nvGrpSpPr>
      <p:grpSpPr>
        <a:xfrm>
          <a:off x="0" y="0"/>
          <a:ext cx="0" cy="0"/>
          <a:chOff x="0" y="0"/>
          <a:chExt cx="0" cy="0"/>
        </a:xfrm>
      </p:grpSpPr>
      <p:pic>
        <p:nvPicPr>
          <p:cNvPr id="734" name="Google Shape;734;p56"/>
          <p:cNvPicPr preferRelativeResize="0">
            <a:picLocks noGrp="1"/>
          </p:cNvPicPr>
          <p:nvPr>
            <p:ph type="pic" idx="2"/>
          </p:nvPr>
        </p:nvPicPr>
        <p:blipFill rotWithShape="1">
          <a:blip r:embed="rId3">
            <a:alphaModFix/>
          </a:blip>
          <a:srcRect/>
          <a:stretch/>
        </p:blipFill>
        <p:spPr>
          <a:xfrm>
            <a:off x="0" y="-61975"/>
            <a:ext cx="12192000" cy="6890999"/>
          </a:xfrm>
          <a:prstGeom prst="rect">
            <a:avLst/>
          </a:prstGeom>
          <a:noFill/>
          <a:ln>
            <a:noFill/>
          </a:ln>
        </p:spPr>
      </p:pic>
      <p:sp>
        <p:nvSpPr>
          <p:cNvPr id="735" name="Google Shape;735;p56"/>
          <p:cNvSpPr/>
          <p:nvPr/>
        </p:nvSpPr>
        <p:spPr>
          <a:xfrm>
            <a:off x="0" y="-93913"/>
            <a:ext cx="12192000" cy="6954900"/>
          </a:xfrm>
          <a:prstGeom prst="rect">
            <a:avLst/>
          </a:prstGeom>
          <a:solidFill>
            <a:srgbClr val="191917">
              <a:alpha val="7843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MX" sz="1800" b="0" i="0" u="none" strike="noStrike" cap="none">
              <a:solidFill>
                <a:schemeClr val="lt1"/>
              </a:solidFill>
              <a:latin typeface="Roboto Thin"/>
              <a:ea typeface="Roboto Thin"/>
              <a:cs typeface="Roboto Thin"/>
              <a:sym typeface="Roboto Thin"/>
            </a:endParaRPr>
          </a:p>
        </p:txBody>
      </p:sp>
      <p:sp>
        <p:nvSpPr>
          <p:cNvPr id="737" name="Google Shape;737;p56"/>
          <p:cNvSpPr txBox="1"/>
          <p:nvPr/>
        </p:nvSpPr>
        <p:spPr>
          <a:xfrm>
            <a:off x="5826256" y="3102270"/>
            <a:ext cx="3266400" cy="562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400"/>
              <a:buFont typeface="Roboto Thin"/>
              <a:buNone/>
            </a:pPr>
            <a:r>
              <a:rPr lang="en-US" sz="4400" b="0" i="0" u="none" strike="noStrike" cap="none" dirty="0">
                <a:solidFill>
                  <a:schemeClr val="lt1"/>
                </a:solidFill>
                <a:latin typeface="Roboto Thin"/>
                <a:ea typeface="Roboto Thin"/>
                <a:cs typeface="Roboto Thin"/>
                <a:sym typeface="Roboto Thin"/>
              </a:rPr>
              <a:t>Thank You</a:t>
            </a:r>
            <a:endParaRPr sz="4400" b="0" i="0" u="none" strike="noStrike" cap="none" dirty="0">
              <a:solidFill>
                <a:schemeClr val="lt1"/>
              </a:solidFill>
              <a:latin typeface="Roboto Thin"/>
              <a:ea typeface="Roboto Thin"/>
              <a:cs typeface="Roboto Thin"/>
              <a:sym typeface="Roboto Thin"/>
            </a:endParaRPr>
          </a:p>
        </p:txBody>
      </p:sp>
      <p:pic>
        <p:nvPicPr>
          <p:cNvPr id="738" name="Google Shape;738;p56"/>
          <p:cNvPicPr preferRelativeResize="0"/>
          <p:nvPr/>
        </p:nvPicPr>
        <p:blipFill rotWithShape="1">
          <a:blip r:embed="rId4">
            <a:alphaModFix/>
          </a:blip>
          <a:srcRect l="19461" t="29730" r="18380" b="41079"/>
          <a:stretch/>
        </p:blipFill>
        <p:spPr>
          <a:xfrm>
            <a:off x="3374175" y="2948874"/>
            <a:ext cx="1851326" cy="869325"/>
          </a:xfrm>
          <a:prstGeom prst="rect">
            <a:avLst/>
          </a:prstGeom>
          <a:noFill/>
          <a:ln>
            <a:noFill/>
          </a:ln>
        </p:spPr>
      </p:pic>
      <p:pic>
        <p:nvPicPr>
          <p:cNvPr id="739" name="Google Shape;739;p56"/>
          <p:cNvPicPr preferRelativeResize="0"/>
          <p:nvPr/>
        </p:nvPicPr>
        <p:blipFill rotWithShape="1">
          <a:blip r:embed="rId5">
            <a:alphaModFix/>
          </a:blip>
          <a:srcRect l="9386" t="36020" r="7982" b="35545"/>
          <a:stretch/>
        </p:blipFill>
        <p:spPr>
          <a:xfrm>
            <a:off x="735351" y="2989275"/>
            <a:ext cx="2291250" cy="788490"/>
          </a:xfrm>
          <a:prstGeom prst="rect">
            <a:avLst/>
          </a:prstGeom>
          <a:noFill/>
          <a:ln>
            <a:noFill/>
          </a:ln>
        </p:spPr>
      </p:pic>
      <p:sp>
        <p:nvSpPr>
          <p:cNvPr id="8" name="Google Shape;515;p3">
            <a:extLst>
              <a:ext uri="{FF2B5EF4-FFF2-40B4-BE49-F238E27FC236}">
                <a16:creationId xmlns:a16="http://schemas.microsoft.com/office/drawing/2014/main" id="{54BEFB6D-D29B-4320-84F2-86CFFA208076}"/>
              </a:ext>
            </a:extLst>
          </p:cNvPr>
          <p:cNvSpPr txBox="1"/>
          <p:nvPr/>
        </p:nvSpPr>
        <p:spPr>
          <a:xfrm>
            <a:off x="5826256" y="3941468"/>
            <a:ext cx="5279155" cy="1751669"/>
          </a:xfrm>
          <a:prstGeom prst="rect">
            <a:avLst/>
          </a:prstGeom>
          <a:noFill/>
          <a:ln>
            <a:noFill/>
          </a:ln>
        </p:spPr>
        <p:txBody>
          <a:bodyPr spcFirstLastPara="1" wrap="square" lIns="91425" tIns="45700" rIns="91425" bIns="45700" anchor="t" anchorCtr="0">
            <a:noAutofit/>
          </a:bodyPr>
          <a:lstStyle/>
          <a:p>
            <a:pPr lvl="0" algn="just">
              <a:spcBef>
                <a:spcPts val="600"/>
              </a:spcBef>
              <a:buSzPts val="2600"/>
            </a:pPr>
            <a:r>
              <a:rPr lang="en-US" sz="1800" b="1" dirty="0">
                <a:solidFill>
                  <a:schemeClr val="bg1"/>
                </a:solidFill>
              </a:rPr>
              <a:t>Any questions?</a:t>
            </a:r>
          </a:p>
          <a:p>
            <a:pPr lvl="0" algn="just">
              <a:spcBef>
                <a:spcPts val="600"/>
              </a:spcBef>
              <a:buSzPts val="2600"/>
            </a:pPr>
            <a:endParaRPr lang="en-US" sz="1800" b="1" dirty="0">
              <a:solidFill>
                <a:schemeClr val="accent1"/>
              </a:solidFill>
            </a:endParaRPr>
          </a:p>
          <a:p>
            <a:pPr lvl="0" algn="just">
              <a:spcBef>
                <a:spcPts val="600"/>
              </a:spcBef>
              <a:buSzPts val="2600"/>
            </a:pPr>
            <a:r>
              <a:rPr lang="en-US" sz="1800" dirty="0">
                <a:solidFill>
                  <a:schemeClr val="tx1">
                    <a:lumMod val="60000"/>
                    <a:lumOff val="40000"/>
                  </a:schemeClr>
                </a:solidFill>
              </a:rPr>
              <a:t>You can find me at carrasquedo.279@gmail.com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
          <p:cNvSpPr/>
          <p:nvPr/>
        </p:nvSpPr>
        <p:spPr>
          <a:xfrm>
            <a:off x="4996457" y="3952146"/>
            <a:ext cx="60258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Raleway"/>
                <a:ea typeface="Raleway"/>
                <a:cs typeface="Raleway"/>
                <a:sym typeface="Raleway"/>
              </a:rPr>
              <a:t>Presented by</a:t>
            </a:r>
            <a:endParaRPr sz="1800" i="0" u="none" strike="noStrike" cap="none" dirty="0">
              <a:solidFill>
                <a:schemeClr val="dk1"/>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dirty="0">
              <a:solidFill>
                <a:schemeClr val="dk1"/>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Raleway"/>
                <a:ea typeface="Raleway"/>
                <a:cs typeface="Raleway"/>
                <a:sym typeface="Raleway"/>
              </a:rPr>
              <a:t>Iliana Carrasquedo</a:t>
            </a:r>
            <a:endParaRPr sz="1800" b="1" i="0" u="none" strike="noStrike" cap="none" dirty="0">
              <a:solidFill>
                <a:schemeClr val="dk1"/>
              </a:solidFill>
              <a:latin typeface="Raleway"/>
              <a:ea typeface="Raleway"/>
              <a:cs typeface="Raleway"/>
              <a:sym typeface="Raleway"/>
            </a:endParaRPr>
          </a:p>
        </p:txBody>
      </p:sp>
      <p:sp>
        <p:nvSpPr>
          <p:cNvPr id="506" name="Google Shape;506;p2"/>
          <p:cNvSpPr txBox="1"/>
          <p:nvPr/>
        </p:nvSpPr>
        <p:spPr>
          <a:xfrm>
            <a:off x="4996457" y="2986799"/>
            <a:ext cx="2734500" cy="701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4400"/>
              <a:buFont typeface="Arial"/>
              <a:buNone/>
            </a:pPr>
            <a:r>
              <a:rPr lang="en-US" sz="4400" dirty="0">
                <a:solidFill>
                  <a:schemeClr val="accent2"/>
                </a:solidFill>
                <a:latin typeface="Raleway"/>
                <a:ea typeface="Raleway"/>
                <a:cs typeface="Raleway"/>
                <a:sym typeface="Raleway"/>
              </a:rPr>
              <a:t>2. CSS</a:t>
            </a:r>
            <a:endParaRPr sz="4400" i="0" u="none" strike="noStrike" cap="none" dirty="0">
              <a:solidFill>
                <a:schemeClr val="accent2"/>
              </a:solidFill>
              <a:latin typeface="Raleway"/>
              <a:ea typeface="Raleway"/>
              <a:cs typeface="Raleway"/>
              <a:sym typeface="Raleway"/>
            </a:endParaRPr>
          </a:p>
        </p:txBody>
      </p:sp>
      <p:cxnSp>
        <p:nvCxnSpPr>
          <p:cNvPr id="507" name="Google Shape;507;p2"/>
          <p:cNvCxnSpPr/>
          <p:nvPr/>
        </p:nvCxnSpPr>
        <p:spPr>
          <a:xfrm>
            <a:off x="5112782" y="3728871"/>
            <a:ext cx="2043900" cy="0"/>
          </a:xfrm>
          <a:prstGeom prst="straightConnector1">
            <a:avLst/>
          </a:prstGeom>
          <a:noFill/>
          <a:ln w="9525" cap="flat" cmpd="sng">
            <a:solidFill>
              <a:srgbClr val="D8D8D8"/>
            </a:solidFill>
            <a:prstDash val="solid"/>
            <a:miter lim="800000"/>
            <a:headEnd type="none" w="sm" len="sm"/>
            <a:tailEnd type="none" w="sm" len="sm"/>
          </a:ln>
        </p:spPr>
      </p:cxnSp>
      <p:pic>
        <p:nvPicPr>
          <p:cNvPr id="508" name="Google Shape;508;p2"/>
          <p:cNvPicPr preferRelativeResize="0">
            <a:picLocks noGrp="1"/>
          </p:cNvPicPr>
          <p:nvPr>
            <p:ph type="pic" idx="2"/>
          </p:nvPr>
        </p:nvPicPr>
        <p:blipFill rotWithShape="1">
          <a:blip r:embed="rId3">
            <a:alphaModFix/>
          </a:blip>
          <a:srcRect t="13234" b="13241"/>
          <a:stretch/>
        </p:blipFill>
        <p:spPr>
          <a:xfrm>
            <a:off x="0" y="0"/>
            <a:ext cx="4431950" cy="6858000"/>
          </a:xfrm>
          <a:prstGeom prst="rect">
            <a:avLst/>
          </a:prstGeom>
          <a:noFill/>
          <a:ln>
            <a:noFill/>
          </a:ln>
        </p:spPr>
      </p:pic>
      <p:pic>
        <p:nvPicPr>
          <p:cNvPr id="3" name="Imagen 2">
            <a:extLst>
              <a:ext uri="{FF2B5EF4-FFF2-40B4-BE49-F238E27FC236}">
                <a16:creationId xmlns:a16="http://schemas.microsoft.com/office/drawing/2014/main" id="{86E1B30C-DC8B-4821-BA11-74FAAD84793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655309" y="1034632"/>
            <a:ext cx="7751309" cy="4247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
          <p:cNvSpPr/>
          <p:nvPr/>
        </p:nvSpPr>
        <p:spPr>
          <a:xfrm>
            <a:off x="633965" y="1824238"/>
            <a:ext cx="3031599"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a:solidFill>
                  <a:schemeClr val="accent2"/>
                </a:solidFill>
                <a:latin typeface="Raleway"/>
                <a:ea typeface="Raleway"/>
                <a:cs typeface="Raleway"/>
                <a:sym typeface="Raleway"/>
              </a:rPr>
              <a:t>Definition</a:t>
            </a:r>
            <a:endParaRPr lang="en-US" sz="4400" i="0" u="none" strike="noStrike" cap="none" dirty="0">
              <a:solidFill>
                <a:schemeClr val="accent2"/>
              </a:solidFill>
              <a:latin typeface="Raleway"/>
              <a:ea typeface="Raleway"/>
              <a:cs typeface="Raleway"/>
              <a:sym typeface="Raleway"/>
            </a:endParaRPr>
          </a:p>
        </p:txBody>
      </p:sp>
      <p:cxnSp>
        <p:nvCxnSpPr>
          <p:cNvPr id="514" name="Google Shape;514;p3"/>
          <p:cNvCxnSpPr/>
          <p:nvPr/>
        </p:nvCxnSpPr>
        <p:spPr>
          <a:xfrm>
            <a:off x="777560" y="2593679"/>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515" name="Google Shape;515;p3"/>
          <p:cNvSpPr txBox="1"/>
          <p:nvPr/>
        </p:nvSpPr>
        <p:spPr>
          <a:xfrm>
            <a:off x="568682" y="3043397"/>
            <a:ext cx="5279155" cy="1751669"/>
          </a:xfrm>
          <a:prstGeom prst="rect">
            <a:avLst/>
          </a:prstGeom>
          <a:noFill/>
          <a:ln>
            <a:noFill/>
          </a:ln>
        </p:spPr>
        <p:txBody>
          <a:bodyPr spcFirstLastPara="1" wrap="square" lIns="91425" tIns="45700" rIns="91425" bIns="45700" anchor="t" anchorCtr="0">
            <a:noAutofit/>
          </a:bodyPr>
          <a:lstStyle/>
          <a:p>
            <a:pPr lvl="0">
              <a:lnSpc>
                <a:spcPct val="136666"/>
              </a:lnSpc>
              <a:buClr>
                <a:schemeClr val="dk1"/>
              </a:buClr>
              <a:buSzPts val="1800"/>
            </a:pPr>
            <a:r>
              <a:rPr lang="en-US" sz="1800" dirty="0">
                <a:solidFill>
                  <a:schemeClr val="dk1"/>
                </a:solidFill>
                <a:latin typeface="Raleway"/>
                <a:ea typeface="Raleway"/>
                <a:cs typeface="Raleway"/>
                <a:sym typeface="Raleway"/>
              </a:rPr>
              <a:t>CSS stands for Cascading Style Sheets</a:t>
            </a:r>
          </a:p>
          <a:p>
            <a:pPr lvl="0">
              <a:lnSpc>
                <a:spcPct val="136666"/>
              </a:lnSpc>
              <a:buClr>
                <a:schemeClr val="dk1"/>
              </a:buClr>
              <a:buSzPts val="1800"/>
            </a:pPr>
            <a:r>
              <a:rPr lang="en-US" sz="1800" dirty="0">
                <a:solidFill>
                  <a:schemeClr val="dk1"/>
                </a:solidFill>
                <a:latin typeface="Raleway"/>
                <a:ea typeface="Raleway"/>
                <a:cs typeface="Raleway"/>
                <a:sym typeface="Raleway"/>
              </a:rPr>
              <a:t>and provides HTML with layout and</a:t>
            </a:r>
          </a:p>
          <a:p>
            <a:pPr lvl="0">
              <a:lnSpc>
                <a:spcPct val="136666"/>
              </a:lnSpc>
              <a:buClr>
                <a:schemeClr val="dk1"/>
              </a:buClr>
              <a:buSzPts val="1800"/>
            </a:pPr>
            <a:r>
              <a:rPr lang="en-US" sz="1800" dirty="0">
                <a:solidFill>
                  <a:schemeClr val="dk1"/>
                </a:solidFill>
                <a:latin typeface="Raleway"/>
                <a:ea typeface="Raleway"/>
                <a:cs typeface="Raleway"/>
                <a:sym typeface="Raleway"/>
              </a:rPr>
              <a:t>design. Along with making things</a:t>
            </a:r>
          </a:p>
          <a:p>
            <a:pPr lvl="0">
              <a:lnSpc>
                <a:spcPct val="136666"/>
              </a:lnSpc>
              <a:buClr>
                <a:schemeClr val="dk1"/>
              </a:buClr>
              <a:buSzPts val="1800"/>
            </a:pPr>
            <a:r>
              <a:rPr lang="en-US" sz="1800" dirty="0">
                <a:solidFill>
                  <a:schemeClr val="dk1"/>
                </a:solidFill>
                <a:latin typeface="Raleway"/>
                <a:ea typeface="Raleway"/>
                <a:cs typeface="Raleway"/>
                <a:sym typeface="Raleway"/>
              </a:rPr>
              <a:t>pretty and aesthetically pleasing, CSS</a:t>
            </a:r>
          </a:p>
          <a:p>
            <a:pPr lvl="0">
              <a:lnSpc>
                <a:spcPct val="136666"/>
              </a:lnSpc>
              <a:buClr>
                <a:schemeClr val="dk1"/>
              </a:buClr>
              <a:buSzPts val="1800"/>
            </a:pPr>
            <a:r>
              <a:rPr lang="en-US" sz="1800" dirty="0">
                <a:solidFill>
                  <a:schemeClr val="dk1"/>
                </a:solidFill>
                <a:latin typeface="Raleway"/>
                <a:ea typeface="Raleway"/>
                <a:cs typeface="Raleway"/>
                <a:sym typeface="Raleway"/>
              </a:rPr>
              <a:t>also provides a general structure to</a:t>
            </a:r>
          </a:p>
          <a:p>
            <a:pPr lvl="0">
              <a:lnSpc>
                <a:spcPct val="136666"/>
              </a:lnSpc>
              <a:buClr>
                <a:schemeClr val="dk1"/>
              </a:buClr>
              <a:buSzPts val="1800"/>
            </a:pPr>
            <a:r>
              <a:rPr lang="en-US" sz="1800" dirty="0">
                <a:solidFill>
                  <a:schemeClr val="dk1"/>
                </a:solidFill>
                <a:latin typeface="Raleway"/>
                <a:ea typeface="Raleway"/>
                <a:cs typeface="Raleway"/>
                <a:sym typeface="Raleway"/>
              </a:rPr>
              <a:t>HTML.</a:t>
            </a:r>
            <a:endParaRPr sz="1800" i="0" u="none" strike="noStrike" cap="none" dirty="0">
              <a:solidFill>
                <a:schemeClr val="dk1"/>
              </a:solidFill>
              <a:latin typeface="Raleway"/>
              <a:ea typeface="Raleway"/>
              <a:cs typeface="Raleway"/>
              <a:sym typeface="Raleway"/>
            </a:endParaRPr>
          </a:p>
        </p:txBody>
      </p:sp>
      <p:sp>
        <p:nvSpPr>
          <p:cNvPr id="517" name="Google Shape;517;p3"/>
          <p:cNvSpPr txBox="1"/>
          <p:nvPr/>
        </p:nvSpPr>
        <p:spPr>
          <a:xfrm>
            <a:off x="7500229" y="1310644"/>
            <a:ext cx="2809510" cy="4325962"/>
          </a:xfrm>
          <a:prstGeom prst="rect">
            <a:avLst/>
          </a:prstGeom>
          <a:noFill/>
          <a:ln>
            <a:noFill/>
          </a:ln>
        </p:spPr>
        <p:txBody>
          <a:bodyPr spcFirstLastPara="1" wrap="square" lIns="91425" tIns="45700" rIns="91425" bIns="45700" anchor="t" anchorCtr="0">
            <a:noAutofit/>
          </a:bodyPr>
          <a:lstStyle/>
          <a:p>
            <a:pPr marL="0" marR="0" lvl="0" indent="0" algn="l" rtl="0">
              <a:lnSpc>
                <a:spcPct val="136666"/>
              </a:lnSpc>
              <a:spcBef>
                <a:spcPts val="0"/>
              </a:spcBef>
              <a:spcAft>
                <a:spcPts val="0"/>
              </a:spcAft>
              <a:buClr>
                <a:schemeClr val="dk1"/>
              </a:buClr>
              <a:buSzPts val="1800"/>
              <a:buFont typeface="Arial"/>
              <a:buNone/>
            </a:pPr>
            <a:r>
              <a:rPr lang="en-US" sz="1800" dirty="0">
                <a:solidFill>
                  <a:schemeClr val="accent2"/>
                </a:solidFill>
                <a:latin typeface="Raleway"/>
                <a:ea typeface="Raleway"/>
                <a:cs typeface="Raleway"/>
                <a:sym typeface="Raleway"/>
              </a:rPr>
              <a:t>Properties:</a:t>
            </a:r>
          </a:p>
          <a:p>
            <a:pPr lvl="0">
              <a:lnSpc>
                <a:spcPct val="136666"/>
              </a:lnSpc>
              <a:buClr>
                <a:schemeClr val="dk1"/>
              </a:buClr>
              <a:buSzPts val="1800"/>
            </a:pPr>
            <a:r>
              <a:rPr lang="en-US" sz="1800" dirty="0">
                <a:solidFill>
                  <a:schemeClr val="dk1"/>
                </a:solidFill>
                <a:latin typeface="Raleway"/>
                <a:ea typeface="Raleway"/>
                <a:cs typeface="Raleway"/>
                <a:sym typeface="Raleway"/>
              </a:rPr>
              <a:t>▸ Color</a:t>
            </a:r>
          </a:p>
          <a:p>
            <a:pPr lvl="0">
              <a:lnSpc>
                <a:spcPct val="136666"/>
              </a:lnSpc>
              <a:buClr>
                <a:schemeClr val="dk1"/>
              </a:buClr>
              <a:buSzPts val="1800"/>
            </a:pPr>
            <a:r>
              <a:rPr lang="en-US" sz="1800" dirty="0">
                <a:solidFill>
                  <a:schemeClr val="dk1"/>
                </a:solidFill>
                <a:latin typeface="Raleway"/>
                <a:ea typeface="Raleway"/>
                <a:cs typeface="Raleway"/>
                <a:sym typeface="Raleway"/>
              </a:rPr>
              <a:t>▸ Font-family</a:t>
            </a:r>
          </a:p>
          <a:p>
            <a:pPr lvl="0">
              <a:lnSpc>
                <a:spcPct val="136666"/>
              </a:lnSpc>
              <a:buClr>
                <a:schemeClr val="dk1"/>
              </a:buClr>
              <a:buSzPts val="1800"/>
            </a:pPr>
            <a:r>
              <a:rPr lang="en-US" sz="1800" dirty="0">
                <a:solidFill>
                  <a:schemeClr val="dk1"/>
                </a:solidFill>
                <a:latin typeface="Raleway"/>
                <a:ea typeface="Raleway"/>
                <a:cs typeface="Raleway"/>
                <a:sym typeface="Raleway"/>
              </a:rPr>
              <a:t>▸ Font-size</a:t>
            </a:r>
          </a:p>
          <a:p>
            <a:pPr lvl="0">
              <a:lnSpc>
                <a:spcPct val="136666"/>
              </a:lnSpc>
              <a:buClr>
                <a:schemeClr val="dk1"/>
              </a:buClr>
              <a:buSzPts val="1800"/>
            </a:pPr>
            <a:r>
              <a:rPr lang="en-US" sz="1800" dirty="0">
                <a:solidFill>
                  <a:schemeClr val="dk1"/>
                </a:solidFill>
                <a:latin typeface="Raleway"/>
                <a:ea typeface="Raleway"/>
                <a:cs typeface="Raleway"/>
                <a:sym typeface="Raleway"/>
              </a:rPr>
              <a:t>▸ Font-style</a:t>
            </a:r>
          </a:p>
          <a:p>
            <a:pPr lvl="0">
              <a:lnSpc>
                <a:spcPct val="136666"/>
              </a:lnSpc>
              <a:buClr>
                <a:schemeClr val="dk1"/>
              </a:buClr>
              <a:buSzPts val="1800"/>
            </a:pPr>
            <a:r>
              <a:rPr lang="en-US" sz="1800" dirty="0">
                <a:solidFill>
                  <a:schemeClr val="dk1"/>
                </a:solidFill>
                <a:latin typeface="Raleway"/>
                <a:ea typeface="Raleway"/>
                <a:cs typeface="Raleway"/>
                <a:sym typeface="Raleway"/>
              </a:rPr>
              <a:t>▸ Width</a:t>
            </a:r>
          </a:p>
          <a:p>
            <a:pPr lvl="0">
              <a:lnSpc>
                <a:spcPct val="136666"/>
              </a:lnSpc>
              <a:buClr>
                <a:schemeClr val="dk1"/>
              </a:buClr>
              <a:buSzPts val="1800"/>
            </a:pPr>
            <a:r>
              <a:rPr lang="en-US" sz="1800" dirty="0">
                <a:solidFill>
                  <a:schemeClr val="dk1"/>
                </a:solidFill>
                <a:latin typeface="Raleway"/>
                <a:ea typeface="Raleway"/>
                <a:cs typeface="Raleway"/>
                <a:sym typeface="Raleway"/>
              </a:rPr>
              <a:t>▸ Height</a:t>
            </a:r>
          </a:p>
          <a:p>
            <a:pPr lvl="0">
              <a:lnSpc>
                <a:spcPct val="136666"/>
              </a:lnSpc>
              <a:buClr>
                <a:schemeClr val="dk1"/>
              </a:buClr>
              <a:buSzPts val="1800"/>
            </a:pPr>
            <a:r>
              <a:rPr lang="en-US" sz="1800" dirty="0">
                <a:solidFill>
                  <a:schemeClr val="dk1"/>
                </a:solidFill>
                <a:latin typeface="Raleway"/>
                <a:ea typeface="Raleway"/>
                <a:cs typeface="Raleway"/>
                <a:sym typeface="Raleway"/>
              </a:rPr>
              <a:t>▸ Background</a:t>
            </a:r>
          </a:p>
          <a:p>
            <a:pPr lvl="0">
              <a:lnSpc>
                <a:spcPct val="136666"/>
              </a:lnSpc>
              <a:buClr>
                <a:schemeClr val="dk1"/>
              </a:buClr>
              <a:buSzPts val="1800"/>
            </a:pPr>
            <a:r>
              <a:rPr lang="en-US" sz="1800" dirty="0">
                <a:solidFill>
                  <a:schemeClr val="dk1"/>
                </a:solidFill>
                <a:latin typeface="Raleway"/>
                <a:ea typeface="Raleway"/>
                <a:cs typeface="Raleway"/>
                <a:sym typeface="Raleway"/>
              </a:rPr>
              <a:t>▸ Position</a:t>
            </a:r>
          </a:p>
          <a:p>
            <a:pPr lvl="0">
              <a:lnSpc>
                <a:spcPct val="136666"/>
              </a:lnSpc>
              <a:buClr>
                <a:schemeClr val="dk1"/>
              </a:buClr>
              <a:buSzPts val="1800"/>
            </a:pPr>
            <a:r>
              <a:rPr lang="en-US" sz="1800" dirty="0">
                <a:solidFill>
                  <a:schemeClr val="dk1"/>
                </a:solidFill>
                <a:latin typeface="Raleway"/>
                <a:ea typeface="Raleway"/>
                <a:cs typeface="Raleway"/>
                <a:sym typeface="Raleway"/>
              </a:rPr>
              <a:t>▸ Margin</a:t>
            </a:r>
          </a:p>
          <a:p>
            <a:pPr lvl="0">
              <a:lnSpc>
                <a:spcPct val="136666"/>
              </a:lnSpc>
              <a:buClr>
                <a:schemeClr val="dk1"/>
              </a:buClr>
              <a:buSzPts val="1800"/>
            </a:pPr>
            <a:r>
              <a:rPr lang="en-US" sz="1800" dirty="0">
                <a:solidFill>
                  <a:schemeClr val="dk1"/>
                </a:solidFill>
                <a:latin typeface="Raleway"/>
                <a:ea typeface="Raleway"/>
                <a:cs typeface="Raleway"/>
                <a:sym typeface="Raleway"/>
              </a:rPr>
              <a:t>▸ Display</a:t>
            </a:r>
          </a:p>
          <a:p>
            <a:pPr lvl="0">
              <a:lnSpc>
                <a:spcPct val="136666"/>
              </a:lnSpc>
              <a:buClr>
                <a:schemeClr val="dk1"/>
              </a:buClr>
              <a:buSzPts val="1800"/>
            </a:pPr>
            <a:r>
              <a:rPr lang="en-US" sz="1800" dirty="0">
                <a:solidFill>
                  <a:schemeClr val="dk1"/>
                </a:solidFill>
                <a:latin typeface="Raleway"/>
                <a:ea typeface="Raleway"/>
                <a:cs typeface="Raleway"/>
                <a:sym typeface="Raleway"/>
              </a:rPr>
              <a:t>▸ Padding</a:t>
            </a:r>
          </a:p>
        </p:txBody>
      </p:sp>
      <p:cxnSp>
        <p:nvCxnSpPr>
          <p:cNvPr id="518" name="Google Shape;518;p3"/>
          <p:cNvCxnSpPr/>
          <p:nvPr/>
        </p:nvCxnSpPr>
        <p:spPr>
          <a:xfrm>
            <a:off x="685335" y="5822939"/>
            <a:ext cx="9986934" cy="0"/>
          </a:xfrm>
          <a:prstGeom prst="straightConnector1">
            <a:avLst/>
          </a:prstGeom>
          <a:noFill/>
          <a:ln w="9525" cap="flat" cmpd="sng">
            <a:solidFill>
              <a:srgbClr val="D8D8D8"/>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 calcmode="lin" valueType="num">
                                      <p:cBhvr additive="base">
                                        <p:cTn id="7" dur="1000"/>
                                        <p:tgtEl>
                                          <p:spTgt spid="51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1000"/>
                                  </p:stCondLst>
                                  <p:childTnLst>
                                    <p:set>
                                      <p:cBhvr>
                                        <p:cTn id="9" dur="1" fill="hold">
                                          <p:stCondLst>
                                            <p:cond delay="0"/>
                                          </p:stCondLst>
                                        </p:cTn>
                                        <p:tgtEl>
                                          <p:spTgt spid="517"/>
                                        </p:tgtEl>
                                        <p:attrNameLst>
                                          <p:attrName>style.visibility</p:attrName>
                                        </p:attrNameLst>
                                      </p:cBhvr>
                                      <p:to>
                                        <p:strVal val="visible"/>
                                      </p:to>
                                    </p:set>
                                    <p:anim calcmode="lin" valueType="num">
                                      <p:cBhvr additive="base">
                                        <p:cTn id="10" dur="1000"/>
                                        <p:tgtEl>
                                          <p:spTgt spid="5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2"/>
        <p:cNvGrpSpPr/>
        <p:nvPr/>
      </p:nvGrpSpPr>
      <p:grpSpPr>
        <a:xfrm>
          <a:off x="0" y="0"/>
          <a:ext cx="0" cy="0"/>
          <a:chOff x="0" y="0"/>
          <a:chExt cx="0" cy="0"/>
        </a:xfrm>
      </p:grpSpPr>
      <p:sp>
        <p:nvSpPr>
          <p:cNvPr id="523" name="Google Shape;523;p4"/>
          <p:cNvSpPr txBox="1">
            <a:spLocks noGrp="1"/>
          </p:cNvSpPr>
          <p:nvPr>
            <p:ph type="title"/>
          </p:nvPr>
        </p:nvSpPr>
        <p:spPr>
          <a:xfrm>
            <a:off x="417443" y="875636"/>
            <a:ext cx="11357100" cy="5625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CSS conventions</a:t>
            </a:r>
            <a:endParaRPr lang="en-US" sz="4800" i="0" u="none" strike="noStrike" cap="none" dirty="0">
              <a:solidFill>
                <a:schemeClr val="accent2"/>
              </a:solidFill>
              <a:latin typeface="Raleway"/>
              <a:ea typeface="Raleway"/>
              <a:cs typeface="Raleway"/>
              <a:sym typeface="Raleway"/>
            </a:endParaRPr>
          </a:p>
        </p:txBody>
      </p:sp>
      <p:sp>
        <p:nvSpPr>
          <p:cNvPr id="524" name="Google Shape;524;p4"/>
          <p:cNvSpPr txBox="1">
            <a:spLocks noGrp="1"/>
          </p:cNvSpPr>
          <p:nvPr>
            <p:ph type="body" idx="1"/>
          </p:nvPr>
        </p:nvSpPr>
        <p:spPr>
          <a:xfrm>
            <a:off x="417443" y="1567886"/>
            <a:ext cx="11357100" cy="436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dirty="0">
                <a:latin typeface="Raleway"/>
                <a:ea typeface="Raleway"/>
                <a:cs typeface="Raleway"/>
                <a:sym typeface="Raleway"/>
              </a:rPr>
              <a:t>CSS conventions can be broadly broken</a:t>
            </a:r>
          </a:p>
          <a:p>
            <a:pPr marL="0" marR="0" lvl="0" indent="0" algn="ctr" rtl="0">
              <a:lnSpc>
                <a:spcPct val="90000"/>
              </a:lnSpc>
              <a:spcBef>
                <a:spcPts val="0"/>
              </a:spcBef>
              <a:spcAft>
                <a:spcPts val="0"/>
              </a:spcAft>
              <a:buClr>
                <a:schemeClr val="dk1"/>
              </a:buClr>
              <a:buSzPts val="1800"/>
              <a:buFont typeface="Arial"/>
              <a:buNone/>
            </a:pPr>
            <a:r>
              <a:rPr lang="en-US" dirty="0">
                <a:latin typeface="Raleway"/>
                <a:ea typeface="Raleway"/>
                <a:cs typeface="Raleway"/>
                <a:sym typeface="Raleway"/>
              </a:rPr>
              <a:t>down into two key areas: coding style</a:t>
            </a:r>
          </a:p>
          <a:p>
            <a:pPr marL="0" marR="0" lvl="0" indent="0" algn="ctr" rtl="0">
              <a:lnSpc>
                <a:spcPct val="90000"/>
              </a:lnSpc>
              <a:spcBef>
                <a:spcPts val="0"/>
              </a:spcBef>
              <a:spcAft>
                <a:spcPts val="0"/>
              </a:spcAft>
              <a:buClr>
                <a:schemeClr val="dk1"/>
              </a:buClr>
              <a:buSzPts val="1800"/>
              <a:buFont typeface="Arial"/>
              <a:buNone/>
            </a:pPr>
            <a:r>
              <a:rPr lang="en-US" dirty="0">
                <a:latin typeface="Raleway"/>
                <a:ea typeface="Raleway"/>
                <a:cs typeface="Raleway"/>
                <a:sym typeface="Raleway"/>
              </a:rPr>
              <a:t>and naming conventions.</a:t>
            </a:r>
            <a:endParaRPr lang="en-US" sz="1800" i="0" u="none" strike="noStrike" cap="none" dirty="0">
              <a:solidFill>
                <a:schemeClr val="dk1"/>
              </a:solidFill>
              <a:latin typeface="Raleway"/>
              <a:ea typeface="Raleway"/>
              <a:cs typeface="Raleway"/>
              <a:sym typeface="Raleway"/>
            </a:endParaRPr>
          </a:p>
        </p:txBody>
      </p:sp>
      <p:cxnSp>
        <p:nvCxnSpPr>
          <p:cNvPr id="525" name="Google Shape;525;p4"/>
          <p:cNvCxnSpPr/>
          <p:nvPr/>
        </p:nvCxnSpPr>
        <p:spPr>
          <a:xfrm>
            <a:off x="5074021" y="1503008"/>
            <a:ext cx="2043900" cy="0"/>
          </a:xfrm>
          <a:prstGeom prst="straightConnector1">
            <a:avLst/>
          </a:prstGeom>
          <a:noFill/>
          <a:ln w="9525" cap="flat" cmpd="sng">
            <a:solidFill>
              <a:srgbClr val="D8D8D8"/>
            </a:solidFill>
            <a:prstDash val="solid"/>
            <a:miter lim="800000"/>
            <a:headEnd type="none" w="sm" len="sm"/>
            <a:tailEnd type="none" w="sm" len="sm"/>
          </a:ln>
        </p:spPr>
      </p:cxnSp>
      <p:sp>
        <p:nvSpPr>
          <p:cNvPr id="526" name="Google Shape;526;p4"/>
          <p:cNvSpPr/>
          <p:nvPr/>
        </p:nvSpPr>
        <p:spPr>
          <a:xfrm>
            <a:off x="1830307" y="2832732"/>
            <a:ext cx="2537788" cy="2164976"/>
          </a:xfrm>
          <a:prstGeom prst="rect">
            <a:avLst/>
          </a:prstGeom>
          <a:solidFill>
            <a:srgbClr val="D8B4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
        <p:nvSpPr>
          <p:cNvPr id="527" name="Google Shape;527;p4"/>
          <p:cNvSpPr/>
          <p:nvPr/>
        </p:nvSpPr>
        <p:spPr>
          <a:xfrm>
            <a:off x="4580133" y="2832732"/>
            <a:ext cx="2537788" cy="2164976"/>
          </a:xfrm>
          <a:prstGeom prst="rect">
            <a:avLst/>
          </a:prstGeom>
          <a:solidFill>
            <a:srgbClr val="C68E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
        <p:nvSpPr>
          <p:cNvPr id="528" name="Google Shape;528;p4"/>
          <p:cNvSpPr/>
          <p:nvPr/>
        </p:nvSpPr>
        <p:spPr>
          <a:xfrm>
            <a:off x="7329959" y="2832732"/>
            <a:ext cx="2537788" cy="2164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
        <p:nvSpPr>
          <p:cNvPr id="531" name="Google Shape;531;p4"/>
          <p:cNvSpPr txBox="1"/>
          <p:nvPr/>
        </p:nvSpPr>
        <p:spPr>
          <a:xfrm>
            <a:off x="4739213" y="3193665"/>
            <a:ext cx="2219628" cy="37045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i="0" u="none" strike="noStrike" cap="none" dirty="0">
                <a:solidFill>
                  <a:schemeClr val="lt1"/>
                </a:solidFill>
                <a:latin typeface="Raleway"/>
                <a:ea typeface="Raleway"/>
                <a:cs typeface="Raleway"/>
                <a:sym typeface="Raleway"/>
              </a:rPr>
              <a:t>Ordering declarations</a:t>
            </a:r>
            <a:endParaRPr sz="2800" i="0" u="none" strike="noStrike" cap="none" dirty="0">
              <a:solidFill>
                <a:schemeClr val="lt1"/>
              </a:solidFill>
              <a:latin typeface="Raleway"/>
              <a:ea typeface="Raleway"/>
              <a:cs typeface="Raleway"/>
              <a:sym typeface="Raleway"/>
            </a:endParaRPr>
          </a:p>
        </p:txBody>
      </p:sp>
      <p:sp>
        <p:nvSpPr>
          <p:cNvPr id="534" name="Google Shape;534;p4"/>
          <p:cNvSpPr txBox="1"/>
          <p:nvPr/>
        </p:nvSpPr>
        <p:spPr>
          <a:xfrm>
            <a:off x="1897547" y="3222251"/>
            <a:ext cx="2470548"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dirty="0">
                <a:solidFill>
                  <a:schemeClr val="lt1"/>
                </a:solidFill>
                <a:latin typeface="Raleway"/>
                <a:ea typeface="Raleway"/>
                <a:cs typeface="Raleway"/>
                <a:sym typeface="Raleway"/>
              </a:rPr>
              <a:t>Multi-line CSS</a:t>
            </a:r>
            <a:endParaRPr sz="2800" i="0" u="none" strike="noStrike" cap="none" dirty="0">
              <a:solidFill>
                <a:schemeClr val="lt1"/>
              </a:solidFill>
              <a:latin typeface="Raleway"/>
              <a:ea typeface="Raleway"/>
              <a:cs typeface="Raleway"/>
              <a:sym typeface="Raleway"/>
            </a:endParaRPr>
          </a:p>
        </p:txBody>
      </p:sp>
      <p:sp>
        <p:nvSpPr>
          <p:cNvPr id="537" name="Google Shape;537;p4"/>
          <p:cNvSpPr txBox="1"/>
          <p:nvPr/>
        </p:nvSpPr>
        <p:spPr>
          <a:xfrm>
            <a:off x="7421275" y="3205501"/>
            <a:ext cx="2355156" cy="5399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i="0" u="none" strike="noStrike" cap="none" dirty="0">
                <a:solidFill>
                  <a:schemeClr val="lt1"/>
                </a:solidFill>
                <a:latin typeface="Raleway"/>
                <a:ea typeface="Raleway"/>
                <a:cs typeface="Raleway"/>
                <a:sym typeface="Raleway"/>
              </a:rPr>
              <a:t>Naming conventions</a:t>
            </a:r>
            <a:endParaRPr sz="2800" i="0" u="none" strike="noStrike" cap="none" dirty="0">
              <a:solidFill>
                <a:schemeClr val="lt1"/>
              </a:solidFill>
              <a:latin typeface="Raleway"/>
              <a:ea typeface="Raleway"/>
              <a:cs typeface="Raleway"/>
              <a:sym typeface="Raleway"/>
            </a:endParaRPr>
          </a:p>
        </p:txBody>
      </p:sp>
      <p:sp>
        <p:nvSpPr>
          <p:cNvPr id="22" name="CuadroTexto 21">
            <a:extLst>
              <a:ext uri="{FF2B5EF4-FFF2-40B4-BE49-F238E27FC236}">
                <a16:creationId xmlns:a16="http://schemas.microsoft.com/office/drawing/2014/main" id="{270449BD-9FED-462F-AB34-B5E8BA66344A}"/>
              </a:ext>
            </a:extLst>
          </p:cNvPr>
          <p:cNvSpPr txBox="1"/>
          <p:nvPr/>
        </p:nvSpPr>
        <p:spPr>
          <a:xfrm>
            <a:off x="5074021" y="2377455"/>
            <a:ext cx="6098720" cy="307777"/>
          </a:xfrm>
          <a:prstGeom prst="rect">
            <a:avLst/>
          </a:prstGeom>
          <a:noFill/>
        </p:spPr>
        <p:txBody>
          <a:bodyPr wrap="square">
            <a:spAutoFit/>
          </a:bodyPr>
          <a:lstStyle/>
          <a:p>
            <a:r>
              <a:rPr lang="es-MX" b="0" dirty="0">
                <a:effectLst/>
              </a:rPr>
              <a:t> </a:t>
            </a:r>
            <a:endParaRPr lang="es-MX" dirty="0"/>
          </a:p>
        </p:txBody>
      </p:sp>
      <p:grpSp>
        <p:nvGrpSpPr>
          <p:cNvPr id="23" name="Google Shape;130;p2">
            <a:extLst>
              <a:ext uri="{FF2B5EF4-FFF2-40B4-BE49-F238E27FC236}">
                <a16:creationId xmlns:a16="http://schemas.microsoft.com/office/drawing/2014/main" id="{420BE3AE-C8BA-4F0C-85B2-397F63951290}"/>
              </a:ext>
            </a:extLst>
          </p:cNvPr>
          <p:cNvGrpSpPr/>
          <p:nvPr/>
        </p:nvGrpSpPr>
        <p:grpSpPr>
          <a:xfrm>
            <a:off x="1463923" y="295963"/>
            <a:ext cx="1412864" cy="1708723"/>
            <a:chOff x="590250" y="244200"/>
            <a:chExt cx="407975" cy="532175"/>
          </a:xfrm>
        </p:grpSpPr>
        <p:sp>
          <p:nvSpPr>
            <p:cNvPr id="24" name="Google Shape;131;p2">
              <a:extLst>
                <a:ext uri="{FF2B5EF4-FFF2-40B4-BE49-F238E27FC236}">
                  <a16:creationId xmlns:a16="http://schemas.microsoft.com/office/drawing/2014/main" id="{23C80CDF-DA4D-4499-968C-C67F6E886625}"/>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132;p2">
              <a:extLst>
                <a:ext uri="{FF2B5EF4-FFF2-40B4-BE49-F238E27FC236}">
                  <a16:creationId xmlns:a16="http://schemas.microsoft.com/office/drawing/2014/main" id="{3ADEFF5A-981B-4C22-AB24-E7FD03E12858}"/>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133;p2">
              <a:extLst>
                <a:ext uri="{FF2B5EF4-FFF2-40B4-BE49-F238E27FC236}">
                  <a16:creationId xmlns:a16="http://schemas.microsoft.com/office/drawing/2014/main" id="{B66730BB-B308-4DC3-AD16-5ADC48DB5F1E}"/>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134;p2">
              <a:extLst>
                <a:ext uri="{FF2B5EF4-FFF2-40B4-BE49-F238E27FC236}">
                  <a16:creationId xmlns:a16="http://schemas.microsoft.com/office/drawing/2014/main" id="{644B0F5B-B956-405C-8B90-C90836F14428}"/>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135;p2">
              <a:extLst>
                <a:ext uri="{FF2B5EF4-FFF2-40B4-BE49-F238E27FC236}">
                  <a16:creationId xmlns:a16="http://schemas.microsoft.com/office/drawing/2014/main" id="{E63DE1D3-0866-46ED-8489-D5D98E5F1AD0}"/>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136;p2">
              <a:extLst>
                <a:ext uri="{FF2B5EF4-FFF2-40B4-BE49-F238E27FC236}">
                  <a16:creationId xmlns:a16="http://schemas.microsoft.com/office/drawing/2014/main" id="{DBFDFA97-46EC-436E-9AF2-AA9BCD74A8D1}"/>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137;p2">
              <a:extLst>
                <a:ext uri="{FF2B5EF4-FFF2-40B4-BE49-F238E27FC236}">
                  <a16:creationId xmlns:a16="http://schemas.microsoft.com/office/drawing/2014/main" id="{46EDCECF-A81C-4812-9CD3-DFC1289B80ED}"/>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138;p2">
              <a:extLst>
                <a:ext uri="{FF2B5EF4-FFF2-40B4-BE49-F238E27FC236}">
                  <a16:creationId xmlns:a16="http://schemas.microsoft.com/office/drawing/2014/main" id="{416CF67C-0FE4-4B47-9086-11AFEAEC7B26}"/>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139;p2">
              <a:extLst>
                <a:ext uri="{FF2B5EF4-FFF2-40B4-BE49-F238E27FC236}">
                  <a16:creationId xmlns:a16="http://schemas.microsoft.com/office/drawing/2014/main" id="{F8A33E7A-8B75-4BC2-B07F-AB06233FF0FB}"/>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140;p2">
              <a:extLst>
                <a:ext uri="{FF2B5EF4-FFF2-40B4-BE49-F238E27FC236}">
                  <a16:creationId xmlns:a16="http://schemas.microsoft.com/office/drawing/2014/main" id="{BF61C190-8310-4459-B989-1F9A74EF9AED}"/>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141;p2">
              <a:extLst>
                <a:ext uri="{FF2B5EF4-FFF2-40B4-BE49-F238E27FC236}">
                  <a16:creationId xmlns:a16="http://schemas.microsoft.com/office/drawing/2014/main" id="{EABA6993-1434-41CB-8B4F-5617947A9EDA}"/>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142;p2">
              <a:extLst>
                <a:ext uri="{FF2B5EF4-FFF2-40B4-BE49-F238E27FC236}">
                  <a16:creationId xmlns:a16="http://schemas.microsoft.com/office/drawing/2014/main" id="{3CBCD7C0-4D88-441C-A647-5CC944A8219F}"/>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143;p2">
              <a:extLst>
                <a:ext uri="{FF2B5EF4-FFF2-40B4-BE49-F238E27FC236}">
                  <a16:creationId xmlns:a16="http://schemas.microsoft.com/office/drawing/2014/main" id="{195427C8-493A-444B-9B93-0DB58E3C23D4}"/>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144;p2">
              <a:extLst>
                <a:ext uri="{FF2B5EF4-FFF2-40B4-BE49-F238E27FC236}">
                  <a16:creationId xmlns:a16="http://schemas.microsoft.com/office/drawing/2014/main" id="{D2F3ACC0-DE36-407A-A5D5-3F65FF9E8EB6}"/>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solidFill>
              <a:srgbClr val="1C325F"/>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Multi-line CSS</a:t>
            </a:r>
          </a:p>
        </p:txBody>
      </p:sp>
      <p:sp>
        <p:nvSpPr>
          <p:cNvPr id="726" name="Google Shape;726;p54"/>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chemeClr val="dk1"/>
              </a:buClr>
              <a:buSzPts val="1800"/>
              <a:buFont typeface="Arial"/>
              <a:buNone/>
            </a:pPr>
            <a:endParaRPr sz="1800" i="0" u="none" strike="noStrike" cap="none" dirty="0">
              <a:solidFill>
                <a:schemeClr val="dk1"/>
              </a:solidFill>
              <a:latin typeface="Raleway"/>
              <a:ea typeface="Raleway"/>
              <a:cs typeface="Raleway"/>
              <a:sym typeface="Raleway"/>
            </a:endParaRPr>
          </a:p>
        </p:txBody>
      </p:sp>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729" name="Google Shape;729;p54"/>
          <p:cNvSpPr txBox="1"/>
          <p:nvPr/>
        </p:nvSpPr>
        <p:spPr>
          <a:xfrm>
            <a:off x="5023121" y="2468157"/>
            <a:ext cx="6149008" cy="2970981"/>
          </a:xfrm>
          <a:prstGeom prst="rect">
            <a:avLst/>
          </a:prstGeom>
          <a:solidFill>
            <a:schemeClr val="accent2"/>
          </a:solidFill>
          <a:ln>
            <a:noFill/>
          </a:ln>
        </p:spPr>
        <p:txBody>
          <a:bodyPr spcFirstLastPara="1" wrap="square" lIns="268200" tIns="182875" rIns="853425" bIns="182875" anchor="t" anchorCtr="0">
            <a:noAutofit/>
          </a:bodyPr>
          <a:lstStyle/>
          <a:p>
            <a:pPr lvl="0">
              <a:buSzPts val="2400"/>
            </a:pPr>
            <a:r>
              <a:rPr lang="en-US" sz="2400" dirty="0">
                <a:solidFill>
                  <a:schemeClr val="tx1">
                    <a:lumMod val="50000"/>
                  </a:schemeClr>
                </a:solidFill>
                <a:latin typeface="Raleway"/>
                <a:ea typeface="Raleway"/>
                <a:cs typeface="Raleway"/>
                <a:sym typeface="Raleway"/>
              </a:rPr>
              <a:t>Ordering declarations</a:t>
            </a:r>
          </a:p>
          <a:p>
            <a:pPr lvl="0">
              <a:buSzPts val="2400"/>
            </a:pPr>
            <a:r>
              <a:rPr lang="en-US" sz="2400" dirty="0">
                <a:solidFill>
                  <a:schemeClr val="lt1"/>
                </a:solidFill>
                <a:latin typeface="Raleway"/>
                <a:ea typeface="Raleway"/>
                <a:cs typeface="Raleway"/>
                <a:sym typeface="Raleway"/>
              </a:rPr>
              <a:t>1. Position</a:t>
            </a:r>
          </a:p>
          <a:p>
            <a:pPr lvl="0">
              <a:buSzPts val="2400"/>
            </a:pPr>
            <a:r>
              <a:rPr lang="en-US" sz="2400" dirty="0">
                <a:solidFill>
                  <a:schemeClr val="lt1"/>
                </a:solidFill>
                <a:latin typeface="Raleway"/>
                <a:ea typeface="Raleway"/>
                <a:cs typeface="Raleway"/>
                <a:sym typeface="Raleway"/>
              </a:rPr>
              <a:t>2. Display and box model</a:t>
            </a:r>
          </a:p>
          <a:p>
            <a:pPr lvl="0">
              <a:buSzPts val="2400"/>
            </a:pPr>
            <a:r>
              <a:rPr lang="en-US" sz="2400" dirty="0">
                <a:solidFill>
                  <a:schemeClr val="lt1"/>
                </a:solidFill>
                <a:latin typeface="Raleway"/>
                <a:ea typeface="Raleway"/>
                <a:cs typeface="Raleway"/>
                <a:sym typeface="Raleway"/>
              </a:rPr>
              <a:t>3. Font and typography</a:t>
            </a:r>
          </a:p>
          <a:p>
            <a:pPr lvl="0">
              <a:buSzPts val="2400"/>
            </a:pPr>
            <a:r>
              <a:rPr lang="en-US" sz="2400" dirty="0">
                <a:solidFill>
                  <a:schemeClr val="lt1"/>
                </a:solidFill>
                <a:latin typeface="Raleway"/>
                <a:ea typeface="Raleway"/>
                <a:cs typeface="Raleway"/>
                <a:sym typeface="Raleway"/>
              </a:rPr>
              <a:t>4. Color</a:t>
            </a:r>
          </a:p>
          <a:p>
            <a:pPr lvl="0">
              <a:buSzPts val="2400"/>
            </a:pPr>
            <a:r>
              <a:rPr lang="en-US" sz="2400" dirty="0">
                <a:solidFill>
                  <a:schemeClr val="lt1"/>
                </a:solidFill>
                <a:latin typeface="Raleway"/>
                <a:ea typeface="Raleway"/>
                <a:cs typeface="Raleway"/>
                <a:sym typeface="Raleway"/>
              </a:rPr>
              <a:t>5. Background and</a:t>
            </a:r>
          </a:p>
          <a:p>
            <a:pPr lvl="0">
              <a:buSzPts val="2400"/>
            </a:pPr>
            <a:r>
              <a:rPr lang="en-US" sz="2400" dirty="0">
                <a:solidFill>
                  <a:schemeClr val="lt1"/>
                </a:solidFill>
                <a:latin typeface="Raleway"/>
                <a:ea typeface="Raleway"/>
                <a:cs typeface="Raleway"/>
                <a:sym typeface="Raleway"/>
              </a:rPr>
              <a:t>borders</a:t>
            </a:r>
            <a:endParaRPr sz="1300" i="0" u="none" strike="noStrike" cap="none" dirty="0">
              <a:solidFill>
                <a:schemeClr val="lt1"/>
              </a:solidFill>
              <a:latin typeface="Raleway"/>
              <a:ea typeface="Raleway"/>
              <a:cs typeface="Raleway"/>
              <a:sym typeface="Raleway"/>
            </a:endParaRPr>
          </a:p>
        </p:txBody>
      </p:sp>
      <p:pic>
        <p:nvPicPr>
          <p:cNvPr id="7" name="Google Shape;250;g119313285a3_0_94">
            <a:extLst>
              <a:ext uri="{FF2B5EF4-FFF2-40B4-BE49-F238E27FC236}">
                <a16:creationId xmlns:a16="http://schemas.microsoft.com/office/drawing/2014/main" id="{5D09898D-DEA9-4405-9C12-9501F91282D5}"/>
              </a:ext>
            </a:extLst>
          </p:cNvPr>
          <p:cNvPicPr preferRelativeResize="0"/>
          <p:nvPr/>
        </p:nvPicPr>
        <p:blipFill rotWithShape="1">
          <a:blip r:embed="rId3">
            <a:alphaModFix/>
          </a:blip>
          <a:srcRect/>
          <a:stretch/>
        </p:blipFill>
        <p:spPr>
          <a:xfrm>
            <a:off x="657150" y="2626243"/>
            <a:ext cx="4078136" cy="2738429"/>
          </a:xfrm>
          <a:prstGeom prst="rect">
            <a:avLst/>
          </a:prstGeom>
          <a:noFill/>
          <a:ln w="38100" cap="flat" cmpd="sng">
            <a:solidFill>
              <a:schemeClr val="accent5"/>
            </a:solidFill>
            <a:prstDash val="solid"/>
            <a:round/>
            <a:headEnd type="none" w="sm" len="sm"/>
            <a:tailEnd type="none" w="sm" len="sm"/>
          </a:ln>
        </p:spPr>
      </p:pic>
      <p:sp>
        <p:nvSpPr>
          <p:cNvPr id="3" name="Marcador de posición de imagen 2">
            <a:extLst>
              <a:ext uri="{FF2B5EF4-FFF2-40B4-BE49-F238E27FC236}">
                <a16:creationId xmlns:a16="http://schemas.microsoft.com/office/drawing/2014/main" id="{2C5085AA-6691-459A-9829-78EDE73136EB}"/>
              </a:ext>
            </a:extLst>
          </p:cNvPr>
          <p:cNvSpPr>
            <a:spLocks noGrp="1"/>
          </p:cNvSpPr>
          <p:nvPr>
            <p:ph type="pic" idx="2"/>
          </p:nvPr>
        </p:nvSpPr>
        <p:spPr/>
      </p:sp>
    </p:spTree>
    <p:extLst>
      <p:ext uri="{BB962C8B-B14F-4D97-AF65-F5344CB8AC3E}">
        <p14:creationId xmlns:p14="http://schemas.microsoft.com/office/powerpoint/2010/main" val="35772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29"/>
                                        </p:tgtEl>
                                        <p:attrNameLst>
                                          <p:attrName>style.visibility</p:attrName>
                                        </p:attrNameLst>
                                      </p:cBhvr>
                                      <p:to>
                                        <p:strVal val="visible"/>
                                      </p:to>
                                    </p:set>
                                    <p:anim calcmode="lin" valueType="num">
                                      <p:cBhvr additive="base">
                                        <p:cTn id="7" dur="900"/>
                                        <p:tgtEl>
                                          <p:spTgt spid="7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Naming Conventions</a:t>
            </a:r>
            <a:endParaRPr sz="4800" i="0" u="none" strike="noStrike" cap="none" dirty="0">
              <a:solidFill>
                <a:schemeClr val="accent2"/>
              </a:solidFill>
              <a:latin typeface="Raleway"/>
              <a:ea typeface="Raleway"/>
              <a:cs typeface="Raleway"/>
              <a:sym typeface="Raleway"/>
            </a:endParaRPr>
          </a:p>
        </p:txBody>
      </p:sp>
      <p:sp>
        <p:nvSpPr>
          <p:cNvPr id="726" name="Google Shape;726;p54"/>
          <p:cNvSpPr txBox="1">
            <a:spLocks noGrp="1"/>
          </p:cNvSpPr>
          <p:nvPr>
            <p:ph type="body" idx="1"/>
          </p:nvPr>
        </p:nvSpPr>
        <p:spPr>
          <a:xfrm>
            <a:off x="470455" y="968698"/>
            <a:ext cx="11357112" cy="43690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a:latin typeface="Raleway"/>
                <a:ea typeface="Raleway"/>
                <a:cs typeface="Raleway"/>
                <a:sym typeface="Raleway"/>
              </a:rPr>
              <a:t>Subtitle here</a:t>
            </a:r>
            <a:endParaRPr sz="1800" i="0" u="none" strike="noStrike" cap="none">
              <a:solidFill>
                <a:schemeClr val="dk1"/>
              </a:solidFill>
              <a:latin typeface="Raleway"/>
              <a:ea typeface="Raleway"/>
              <a:cs typeface="Raleway"/>
              <a:sym typeface="Raleway"/>
            </a:endParaRPr>
          </a:p>
          <a:p>
            <a:pPr marL="0" marR="0" lvl="0" indent="0" algn="ctr" rtl="0">
              <a:lnSpc>
                <a:spcPct val="90000"/>
              </a:lnSpc>
              <a:spcBef>
                <a:spcPts val="1000"/>
              </a:spcBef>
              <a:spcAft>
                <a:spcPts val="0"/>
              </a:spcAft>
              <a:buClr>
                <a:schemeClr val="dk1"/>
              </a:buClr>
              <a:buSzPts val="1800"/>
              <a:buFont typeface="Arial"/>
              <a:buNone/>
            </a:pPr>
            <a:endParaRPr sz="1800" i="0" u="none" strike="noStrike" cap="none">
              <a:solidFill>
                <a:schemeClr val="dk1"/>
              </a:solidFill>
              <a:latin typeface="Raleway"/>
              <a:ea typeface="Raleway"/>
              <a:cs typeface="Raleway"/>
              <a:sym typeface="Raleway"/>
            </a:endParaRPr>
          </a:p>
        </p:txBody>
      </p:sp>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729" name="Google Shape;729;p54"/>
          <p:cNvSpPr txBox="1"/>
          <p:nvPr/>
        </p:nvSpPr>
        <p:spPr>
          <a:xfrm>
            <a:off x="5023121" y="2468158"/>
            <a:ext cx="6149008" cy="3617697"/>
          </a:xfrm>
          <a:prstGeom prst="rect">
            <a:avLst/>
          </a:prstGeom>
          <a:solidFill>
            <a:schemeClr val="accent2"/>
          </a:solidFill>
          <a:ln>
            <a:noFill/>
          </a:ln>
        </p:spPr>
        <p:txBody>
          <a:bodyPr spcFirstLastPara="1" wrap="square" lIns="268200" tIns="182875" rIns="853425" bIns="182875" anchor="t" anchorCtr="0">
            <a:noAutofit/>
          </a:bodyPr>
          <a:lstStyle/>
          <a:p>
            <a:pPr lvl="0">
              <a:buSzPts val="2400"/>
            </a:pPr>
            <a:r>
              <a:rPr lang="en-US" sz="2400" dirty="0">
                <a:solidFill>
                  <a:schemeClr val="lt1"/>
                </a:solidFill>
                <a:latin typeface="Raleway"/>
                <a:ea typeface="Raleway"/>
                <a:cs typeface="Raleway"/>
                <a:sym typeface="Raleway"/>
              </a:rPr>
              <a:t>Naming conventions in CSS, refers to class or ID names as opposed to the name of a file.</a:t>
            </a:r>
          </a:p>
          <a:p>
            <a:pPr lvl="0">
              <a:buSzPts val="2400"/>
            </a:pPr>
            <a:endParaRPr lang="en-US" sz="2400" dirty="0">
              <a:solidFill>
                <a:schemeClr val="lt1"/>
              </a:solidFill>
              <a:latin typeface="Raleway"/>
              <a:ea typeface="Raleway"/>
              <a:cs typeface="Raleway"/>
              <a:sym typeface="Raleway"/>
            </a:endParaRPr>
          </a:p>
          <a:p>
            <a:pPr lvl="0">
              <a:buSzPts val="2400"/>
            </a:pPr>
            <a:r>
              <a:rPr lang="en-US" sz="2400" dirty="0">
                <a:solidFill>
                  <a:schemeClr val="lt1"/>
                </a:solidFill>
                <a:latin typeface="Raleway"/>
                <a:ea typeface="Raleway"/>
                <a:cs typeface="Raleway"/>
                <a:sym typeface="Raleway"/>
              </a:rPr>
              <a:t>Class names should be descriptive and semantic, they should describe your content and not the  presentation.</a:t>
            </a:r>
            <a:endParaRPr sz="1300" i="0" u="none" strike="noStrike" cap="none" dirty="0">
              <a:solidFill>
                <a:schemeClr val="lt1"/>
              </a:solidFill>
              <a:latin typeface="Raleway"/>
              <a:ea typeface="Raleway"/>
              <a:cs typeface="Raleway"/>
              <a:sym typeface="Raleway"/>
            </a:endParaRPr>
          </a:p>
        </p:txBody>
      </p:sp>
      <p:pic>
        <p:nvPicPr>
          <p:cNvPr id="7" name="Google Shape;255;g119313285a3_0_94">
            <a:extLst>
              <a:ext uri="{FF2B5EF4-FFF2-40B4-BE49-F238E27FC236}">
                <a16:creationId xmlns:a16="http://schemas.microsoft.com/office/drawing/2014/main" id="{BDD2C8B9-9BE9-4926-8B75-51FF5967FBC9}"/>
              </a:ext>
            </a:extLst>
          </p:cNvPr>
          <p:cNvPicPr preferRelativeResize="0"/>
          <p:nvPr/>
        </p:nvPicPr>
        <p:blipFill rotWithShape="1">
          <a:blip r:embed="rId3">
            <a:alphaModFix/>
          </a:blip>
          <a:srcRect/>
          <a:stretch/>
        </p:blipFill>
        <p:spPr>
          <a:xfrm>
            <a:off x="424971" y="2834100"/>
            <a:ext cx="594900" cy="594900"/>
          </a:xfrm>
          <a:prstGeom prst="rect">
            <a:avLst/>
          </a:prstGeom>
          <a:noFill/>
          <a:ln>
            <a:noFill/>
          </a:ln>
        </p:spPr>
      </p:pic>
      <p:pic>
        <p:nvPicPr>
          <p:cNvPr id="8" name="Google Shape;256;g119313285a3_0_94">
            <a:extLst>
              <a:ext uri="{FF2B5EF4-FFF2-40B4-BE49-F238E27FC236}">
                <a16:creationId xmlns:a16="http://schemas.microsoft.com/office/drawing/2014/main" id="{B2961F52-D232-41D0-B3CC-08CBF1CA2431}"/>
              </a:ext>
            </a:extLst>
          </p:cNvPr>
          <p:cNvPicPr preferRelativeResize="0"/>
          <p:nvPr/>
        </p:nvPicPr>
        <p:blipFill rotWithShape="1">
          <a:blip r:embed="rId4">
            <a:alphaModFix/>
          </a:blip>
          <a:srcRect/>
          <a:stretch/>
        </p:blipFill>
        <p:spPr>
          <a:xfrm>
            <a:off x="402421" y="4296654"/>
            <a:ext cx="640000" cy="640000"/>
          </a:xfrm>
          <a:prstGeom prst="rect">
            <a:avLst/>
          </a:prstGeom>
          <a:noFill/>
          <a:ln>
            <a:noFill/>
          </a:ln>
        </p:spPr>
      </p:pic>
      <p:pic>
        <p:nvPicPr>
          <p:cNvPr id="9" name="Google Shape;253;g119313285a3_0_94">
            <a:extLst>
              <a:ext uri="{FF2B5EF4-FFF2-40B4-BE49-F238E27FC236}">
                <a16:creationId xmlns:a16="http://schemas.microsoft.com/office/drawing/2014/main" id="{5C62A750-0811-471D-9053-38EABBA72940}"/>
              </a:ext>
            </a:extLst>
          </p:cNvPr>
          <p:cNvPicPr preferRelativeResize="0"/>
          <p:nvPr/>
        </p:nvPicPr>
        <p:blipFill rotWithShape="1">
          <a:blip r:embed="rId5">
            <a:alphaModFix/>
          </a:blip>
          <a:srcRect/>
          <a:stretch/>
        </p:blipFill>
        <p:spPr>
          <a:xfrm>
            <a:off x="1787742" y="2468158"/>
            <a:ext cx="2474015" cy="1311807"/>
          </a:xfrm>
          <a:prstGeom prst="rect">
            <a:avLst/>
          </a:prstGeom>
          <a:noFill/>
          <a:ln w="38100" cap="flat" cmpd="sng">
            <a:solidFill>
              <a:schemeClr val="accent5"/>
            </a:solidFill>
            <a:prstDash val="solid"/>
            <a:round/>
            <a:headEnd type="none" w="sm" len="sm"/>
            <a:tailEnd type="none" w="sm" len="sm"/>
          </a:ln>
        </p:spPr>
      </p:pic>
      <p:pic>
        <p:nvPicPr>
          <p:cNvPr id="10" name="Google Shape;254;g119313285a3_0_94">
            <a:extLst>
              <a:ext uri="{FF2B5EF4-FFF2-40B4-BE49-F238E27FC236}">
                <a16:creationId xmlns:a16="http://schemas.microsoft.com/office/drawing/2014/main" id="{171A9F83-F691-45EF-8BB3-B13F94C50A8E}"/>
              </a:ext>
            </a:extLst>
          </p:cNvPr>
          <p:cNvPicPr preferRelativeResize="0"/>
          <p:nvPr/>
        </p:nvPicPr>
        <p:blipFill rotWithShape="1">
          <a:blip r:embed="rId6">
            <a:alphaModFix/>
          </a:blip>
          <a:srcRect/>
          <a:stretch/>
        </p:blipFill>
        <p:spPr>
          <a:xfrm>
            <a:off x="1755446" y="4074258"/>
            <a:ext cx="2506311" cy="1626594"/>
          </a:xfrm>
          <a:prstGeom prst="rect">
            <a:avLst/>
          </a:prstGeom>
          <a:noFill/>
          <a:ln w="38100" cap="flat" cmpd="sng">
            <a:solidFill>
              <a:schemeClr val="accent5"/>
            </a:solidFill>
            <a:prstDash val="solid"/>
            <a:round/>
            <a:headEnd type="none" w="sm" len="sm"/>
            <a:tailEnd type="none" w="sm" len="sm"/>
          </a:ln>
        </p:spPr>
      </p:pic>
      <p:sp>
        <p:nvSpPr>
          <p:cNvPr id="3" name="Marcador de posición de imagen 2">
            <a:extLst>
              <a:ext uri="{FF2B5EF4-FFF2-40B4-BE49-F238E27FC236}">
                <a16:creationId xmlns:a16="http://schemas.microsoft.com/office/drawing/2014/main" id="{00FB6AA3-F35F-490F-8F90-F5E2233AA831}"/>
              </a:ext>
            </a:extLst>
          </p:cNvPr>
          <p:cNvSpPr>
            <a:spLocks noGrp="1"/>
          </p:cNvSpPr>
          <p:nvPr>
            <p:ph type="pic" idx="2"/>
          </p:nvPr>
        </p:nvSpPr>
        <p:spPr/>
      </p:sp>
    </p:spTree>
    <p:extLst>
      <p:ext uri="{BB962C8B-B14F-4D97-AF65-F5344CB8AC3E}">
        <p14:creationId xmlns:p14="http://schemas.microsoft.com/office/powerpoint/2010/main" val="3099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29"/>
                                        </p:tgtEl>
                                        <p:attrNameLst>
                                          <p:attrName>style.visibility</p:attrName>
                                        </p:attrNameLst>
                                      </p:cBhvr>
                                      <p:to>
                                        <p:strVal val="visible"/>
                                      </p:to>
                                    </p:set>
                                    <p:anim calcmode="lin" valueType="num">
                                      <p:cBhvr additive="base">
                                        <p:cTn id="7" dur="900"/>
                                        <p:tgtEl>
                                          <p:spTgt spid="7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title"/>
          </p:nvPr>
        </p:nvSpPr>
        <p:spPr>
          <a:xfrm>
            <a:off x="470455" y="458073"/>
            <a:ext cx="11357112" cy="56252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800"/>
              <a:buFont typeface="Roboto Thin"/>
              <a:buNone/>
            </a:pPr>
            <a:r>
              <a:rPr lang="en-US" dirty="0">
                <a:solidFill>
                  <a:schemeClr val="accent2"/>
                </a:solidFill>
                <a:latin typeface="Raleway"/>
                <a:ea typeface="Raleway"/>
                <a:cs typeface="Raleway"/>
                <a:sym typeface="Raleway"/>
              </a:rPr>
              <a:t>CSS Selectors</a:t>
            </a:r>
            <a:endParaRPr sz="4800" i="0" u="none" strike="noStrike" cap="none" dirty="0">
              <a:solidFill>
                <a:schemeClr val="accent2"/>
              </a:solidFill>
              <a:latin typeface="Raleway"/>
              <a:ea typeface="Raleway"/>
              <a:cs typeface="Raleway"/>
              <a:sym typeface="Raleway"/>
            </a:endParaRPr>
          </a:p>
        </p:txBody>
      </p:sp>
      <p:pic>
        <p:nvPicPr>
          <p:cNvPr id="727" name="Google Shape;727;p54"/>
          <p:cNvPicPr preferRelativeResize="0">
            <a:picLocks noGrp="1"/>
          </p:cNvPicPr>
          <p:nvPr>
            <p:ph type="pic" idx="2"/>
          </p:nvPr>
        </p:nvPicPr>
        <p:blipFill rotWithShape="1">
          <a:blip r:embed="rId3">
            <a:alphaModFix/>
          </a:blip>
          <a:srcRect l="5284" r="5293"/>
          <a:stretch/>
        </p:blipFill>
        <p:spPr>
          <a:xfrm>
            <a:off x="0" y="2186607"/>
            <a:ext cx="5751300" cy="4117149"/>
          </a:xfrm>
          <a:prstGeom prst="rect">
            <a:avLst/>
          </a:prstGeom>
          <a:noFill/>
          <a:ln>
            <a:noFill/>
          </a:ln>
        </p:spPr>
      </p:pic>
      <p:cxnSp>
        <p:nvCxnSpPr>
          <p:cNvPr id="728" name="Google Shape;728;p54"/>
          <p:cNvCxnSpPr/>
          <p:nvPr/>
        </p:nvCxnSpPr>
        <p:spPr>
          <a:xfrm>
            <a:off x="5023121" y="1418858"/>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729" name="Google Shape;729;p54"/>
          <p:cNvSpPr txBox="1"/>
          <p:nvPr/>
        </p:nvSpPr>
        <p:spPr>
          <a:xfrm>
            <a:off x="5023121" y="2468158"/>
            <a:ext cx="6804446" cy="4117150"/>
          </a:xfrm>
          <a:prstGeom prst="rect">
            <a:avLst/>
          </a:prstGeom>
          <a:solidFill>
            <a:schemeClr val="accent2"/>
          </a:solidFill>
          <a:ln>
            <a:noFill/>
          </a:ln>
        </p:spPr>
        <p:txBody>
          <a:bodyPr spcFirstLastPara="1" wrap="square" lIns="268200" tIns="182875" rIns="853425" bIns="182875" anchor="t" anchorCtr="0">
            <a:noAutofit/>
          </a:bodyPr>
          <a:lstStyle/>
          <a:p>
            <a:pPr lvl="0">
              <a:buSzPts val="2400"/>
            </a:pPr>
            <a:r>
              <a:rPr lang="en-US" sz="2400" dirty="0">
                <a:solidFill>
                  <a:schemeClr val="lt1"/>
                </a:solidFill>
                <a:latin typeface="Raleway"/>
                <a:ea typeface="Raleway"/>
                <a:cs typeface="Raleway"/>
                <a:sym typeface="Raleway"/>
              </a:rPr>
              <a:t>Using selectors, we can target elements at an even more granular level than we’ve been able to  previously. </a:t>
            </a:r>
          </a:p>
          <a:p>
            <a:pPr lvl="0">
              <a:buSzPts val="2400"/>
            </a:pPr>
            <a:endParaRPr lang="en-US" sz="2400" dirty="0">
              <a:solidFill>
                <a:schemeClr val="lt1"/>
              </a:solidFill>
              <a:latin typeface="Raleway"/>
              <a:ea typeface="Raleway"/>
              <a:cs typeface="Raleway"/>
              <a:sym typeface="Raleway"/>
            </a:endParaRPr>
          </a:p>
          <a:p>
            <a:pPr lvl="0">
              <a:buSzPts val="2400"/>
            </a:pPr>
            <a:r>
              <a:rPr lang="en-US" sz="2400" dirty="0">
                <a:solidFill>
                  <a:schemeClr val="lt1"/>
                </a:solidFill>
                <a:latin typeface="Raleway"/>
                <a:ea typeface="Raleway"/>
                <a:cs typeface="Raleway"/>
                <a:sym typeface="Raleway"/>
              </a:rPr>
              <a:t>This means that the markup can be super slim, semantic, and flexible. </a:t>
            </a:r>
          </a:p>
          <a:p>
            <a:pPr lvl="0">
              <a:buSzPts val="2400"/>
            </a:pPr>
            <a:endParaRPr lang="en-US" sz="2400" dirty="0">
              <a:solidFill>
                <a:schemeClr val="lt1"/>
              </a:solidFill>
              <a:latin typeface="Raleway"/>
              <a:ea typeface="Raleway"/>
              <a:cs typeface="Raleway"/>
              <a:sym typeface="Raleway"/>
            </a:endParaRPr>
          </a:p>
          <a:p>
            <a:pPr lvl="0">
              <a:buSzPts val="2400"/>
            </a:pPr>
            <a:r>
              <a:rPr lang="en-US" sz="2400" dirty="0">
                <a:solidFill>
                  <a:schemeClr val="lt1"/>
                </a:solidFill>
                <a:latin typeface="Raleway"/>
                <a:ea typeface="Raleway"/>
                <a:cs typeface="Raleway"/>
                <a:sym typeface="Raleway"/>
              </a:rPr>
              <a:t>What’s more, the element states pseudo-classes allow for additional highlighting of dynamic state changes.</a:t>
            </a:r>
          </a:p>
        </p:txBody>
      </p:sp>
      <p:sp>
        <p:nvSpPr>
          <p:cNvPr id="3" name="Marcador de texto 2">
            <a:extLst>
              <a:ext uri="{FF2B5EF4-FFF2-40B4-BE49-F238E27FC236}">
                <a16:creationId xmlns:a16="http://schemas.microsoft.com/office/drawing/2014/main" id="{BB9E7674-0210-4B4F-9F0E-9F9F2D8E6698}"/>
              </a:ext>
            </a:extLst>
          </p:cNvPr>
          <p:cNvSpPr>
            <a:spLocks noGrp="1"/>
          </p:cNvSpPr>
          <p:nvPr>
            <p:ph type="body" idx="1"/>
          </p:nvPr>
        </p:nvSpPr>
        <p:spPr/>
        <p:txBody>
          <a:bodyPr/>
          <a:lstStyle/>
          <a:p>
            <a:endParaRPr lang="es-MX"/>
          </a:p>
        </p:txBody>
      </p:sp>
      <p:pic>
        <p:nvPicPr>
          <p:cNvPr id="9" name="Google Shape;264;p8">
            <a:extLst>
              <a:ext uri="{FF2B5EF4-FFF2-40B4-BE49-F238E27FC236}">
                <a16:creationId xmlns:a16="http://schemas.microsoft.com/office/drawing/2014/main" id="{7AEDA261-08C7-4D27-A434-A473EA2929BC}"/>
              </a:ext>
            </a:extLst>
          </p:cNvPr>
          <p:cNvPicPr preferRelativeResize="0"/>
          <p:nvPr/>
        </p:nvPicPr>
        <p:blipFill>
          <a:blip r:embed="rId4">
            <a:alphaModFix/>
          </a:blip>
          <a:stretch>
            <a:fillRect/>
          </a:stretch>
        </p:blipFill>
        <p:spPr>
          <a:xfrm>
            <a:off x="931547" y="2315682"/>
            <a:ext cx="3722096" cy="3988073"/>
          </a:xfrm>
          <a:prstGeom prst="rect">
            <a:avLst/>
          </a:prstGeom>
          <a:noFill/>
          <a:ln>
            <a:noFill/>
          </a:ln>
        </p:spPr>
      </p:pic>
    </p:spTree>
    <p:extLst>
      <p:ext uri="{BB962C8B-B14F-4D97-AF65-F5344CB8AC3E}">
        <p14:creationId xmlns:p14="http://schemas.microsoft.com/office/powerpoint/2010/main" val="215161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29"/>
                                        </p:tgtEl>
                                        <p:attrNameLst>
                                          <p:attrName>style.visibility</p:attrName>
                                        </p:attrNameLst>
                                      </p:cBhvr>
                                      <p:to>
                                        <p:strVal val="visible"/>
                                      </p:to>
                                    </p:set>
                                    <p:anim calcmode="lin" valueType="num">
                                      <p:cBhvr additive="base">
                                        <p:cTn id="7" dur="900"/>
                                        <p:tgtEl>
                                          <p:spTgt spid="7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5"/>
          <p:cNvPicPr preferRelativeResize="0">
            <a:picLocks noGrp="1"/>
          </p:cNvPicPr>
          <p:nvPr>
            <p:ph type="pic" idx="2"/>
          </p:nvPr>
        </p:nvPicPr>
        <p:blipFill rotWithShape="1">
          <a:blip r:embed="rId3">
            <a:alphaModFix/>
          </a:blip>
          <a:srcRect t="3574" b="3583"/>
          <a:stretch/>
        </p:blipFill>
        <p:spPr>
          <a:xfrm>
            <a:off x="735499" y="2093705"/>
            <a:ext cx="2537700" cy="1325400"/>
          </a:xfrm>
          <a:prstGeom prst="rect">
            <a:avLst/>
          </a:prstGeom>
          <a:noFill/>
          <a:ln>
            <a:noFill/>
          </a:ln>
        </p:spPr>
      </p:pic>
      <p:pic>
        <p:nvPicPr>
          <p:cNvPr id="547" name="Google Shape;547;p5"/>
          <p:cNvPicPr preferRelativeResize="0">
            <a:picLocks noGrp="1"/>
          </p:cNvPicPr>
          <p:nvPr>
            <p:ph type="pic" idx="3"/>
          </p:nvPr>
        </p:nvPicPr>
        <p:blipFill rotWithShape="1">
          <a:blip r:embed="rId3">
            <a:alphaModFix/>
          </a:blip>
          <a:srcRect t="3574" b="3583"/>
          <a:stretch/>
        </p:blipFill>
        <p:spPr>
          <a:xfrm>
            <a:off x="3485325" y="2093705"/>
            <a:ext cx="2537700" cy="1325400"/>
          </a:xfrm>
          <a:prstGeom prst="rect">
            <a:avLst/>
          </a:prstGeom>
          <a:noFill/>
          <a:ln>
            <a:noFill/>
          </a:ln>
        </p:spPr>
      </p:pic>
      <p:pic>
        <p:nvPicPr>
          <p:cNvPr id="548" name="Google Shape;548;p5"/>
          <p:cNvPicPr preferRelativeResize="0">
            <a:picLocks noGrp="1"/>
          </p:cNvPicPr>
          <p:nvPr>
            <p:ph type="pic" idx="4"/>
          </p:nvPr>
        </p:nvPicPr>
        <p:blipFill rotWithShape="1">
          <a:blip r:embed="rId3">
            <a:alphaModFix/>
          </a:blip>
          <a:srcRect t="3574" b="3583"/>
          <a:stretch/>
        </p:blipFill>
        <p:spPr>
          <a:xfrm>
            <a:off x="6235151" y="2093705"/>
            <a:ext cx="2537700" cy="1325400"/>
          </a:xfrm>
          <a:prstGeom prst="rect">
            <a:avLst/>
          </a:prstGeom>
          <a:noFill/>
          <a:ln>
            <a:noFill/>
          </a:ln>
        </p:spPr>
      </p:pic>
      <p:pic>
        <p:nvPicPr>
          <p:cNvPr id="549" name="Google Shape;549;p5"/>
          <p:cNvPicPr preferRelativeResize="0">
            <a:picLocks noGrp="1"/>
          </p:cNvPicPr>
          <p:nvPr>
            <p:ph type="pic" idx="5"/>
          </p:nvPr>
        </p:nvPicPr>
        <p:blipFill rotWithShape="1">
          <a:blip r:embed="rId3">
            <a:alphaModFix/>
          </a:blip>
          <a:srcRect t="3574" b="3583"/>
          <a:stretch/>
        </p:blipFill>
        <p:spPr>
          <a:xfrm>
            <a:off x="8984977" y="2093705"/>
            <a:ext cx="2537700" cy="1325400"/>
          </a:xfrm>
          <a:prstGeom prst="rect">
            <a:avLst/>
          </a:prstGeom>
          <a:noFill/>
          <a:ln>
            <a:noFill/>
          </a:ln>
        </p:spPr>
      </p:pic>
      <p:sp>
        <p:nvSpPr>
          <p:cNvPr id="550" name="Google Shape;550;p5"/>
          <p:cNvSpPr txBox="1">
            <a:spLocks noGrp="1"/>
          </p:cNvSpPr>
          <p:nvPr>
            <p:ph type="title"/>
          </p:nvPr>
        </p:nvSpPr>
        <p:spPr>
          <a:xfrm>
            <a:off x="417443" y="645998"/>
            <a:ext cx="11357100" cy="5625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4400"/>
              <a:buFont typeface="Roboto Thin"/>
              <a:buNone/>
            </a:pPr>
            <a:r>
              <a:rPr lang="en-US" dirty="0">
                <a:solidFill>
                  <a:schemeClr val="accent2"/>
                </a:solidFill>
                <a:latin typeface="Raleway"/>
                <a:ea typeface="Raleway"/>
                <a:cs typeface="Raleway"/>
                <a:sym typeface="Raleway"/>
              </a:rPr>
              <a:t>CSS Combinators</a:t>
            </a:r>
            <a:endParaRPr sz="4400" i="0" u="none" strike="noStrike" cap="none" dirty="0">
              <a:solidFill>
                <a:schemeClr val="accent2"/>
              </a:solidFill>
              <a:latin typeface="Raleway"/>
              <a:ea typeface="Raleway"/>
              <a:cs typeface="Raleway"/>
              <a:sym typeface="Raleway"/>
            </a:endParaRPr>
          </a:p>
        </p:txBody>
      </p:sp>
      <p:sp>
        <p:nvSpPr>
          <p:cNvPr id="551" name="Google Shape;551;p5"/>
          <p:cNvSpPr txBox="1">
            <a:spLocks noGrp="1"/>
          </p:cNvSpPr>
          <p:nvPr>
            <p:ph type="body" idx="1"/>
          </p:nvPr>
        </p:nvSpPr>
        <p:spPr>
          <a:xfrm>
            <a:off x="417443" y="1346600"/>
            <a:ext cx="11357100" cy="436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chemeClr val="dk1"/>
              </a:buClr>
              <a:buSzPts val="1800"/>
              <a:buFont typeface="Arial"/>
              <a:buNone/>
            </a:pPr>
            <a:endParaRPr sz="1800" i="0" u="none" strike="noStrike" cap="none" dirty="0">
              <a:solidFill>
                <a:schemeClr val="dk1"/>
              </a:solidFill>
              <a:latin typeface="Raleway"/>
              <a:ea typeface="Raleway"/>
              <a:cs typeface="Raleway"/>
              <a:sym typeface="Raleway"/>
            </a:endParaRPr>
          </a:p>
        </p:txBody>
      </p:sp>
      <p:sp>
        <p:nvSpPr>
          <p:cNvPr id="552" name="Google Shape;552;p5"/>
          <p:cNvSpPr/>
          <p:nvPr/>
        </p:nvSpPr>
        <p:spPr>
          <a:xfrm>
            <a:off x="735499" y="3576918"/>
            <a:ext cx="2537788" cy="2164976"/>
          </a:xfrm>
          <a:prstGeom prst="rect">
            <a:avLst/>
          </a:prstGeom>
          <a:solidFill>
            <a:srgbClr val="D8B4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Thin"/>
              <a:ea typeface="Roboto Thin"/>
              <a:cs typeface="Roboto Thin"/>
              <a:sym typeface="Roboto Thin"/>
            </a:endParaRPr>
          </a:p>
        </p:txBody>
      </p:sp>
      <p:sp>
        <p:nvSpPr>
          <p:cNvPr id="553" name="Google Shape;553;p5"/>
          <p:cNvSpPr/>
          <p:nvPr/>
        </p:nvSpPr>
        <p:spPr>
          <a:xfrm>
            <a:off x="3485325" y="3576918"/>
            <a:ext cx="2537788" cy="2164976"/>
          </a:xfrm>
          <a:prstGeom prst="rect">
            <a:avLst/>
          </a:prstGeom>
          <a:solidFill>
            <a:srgbClr val="C68E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Thin"/>
              <a:ea typeface="Roboto Thin"/>
              <a:cs typeface="Roboto Thin"/>
              <a:sym typeface="Roboto Thin"/>
            </a:endParaRPr>
          </a:p>
        </p:txBody>
      </p:sp>
      <p:sp>
        <p:nvSpPr>
          <p:cNvPr id="554" name="Google Shape;554;p5"/>
          <p:cNvSpPr/>
          <p:nvPr/>
        </p:nvSpPr>
        <p:spPr>
          <a:xfrm>
            <a:off x="6235151" y="3576918"/>
            <a:ext cx="2537788" cy="2164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
        <p:nvSpPr>
          <p:cNvPr id="555" name="Google Shape;555;p5"/>
          <p:cNvSpPr/>
          <p:nvPr/>
        </p:nvSpPr>
        <p:spPr>
          <a:xfrm>
            <a:off x="8984977" y="3576918"/>
            <a:ext cx="2537788" cy="2164976"/>
          </a:xfrm>
          <a:prstGeom prst="rect">
            <a:avLst/>
          </a:prstGeom>
          <a:solidFill>
            <a:srgbClr val="72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Thin"/>
              <a:ea typeface="Roboto Thin"/>
              <a:cs typeface="Roboto Thin"/>
              <a:sym typeface="Roboto Thin"/>
            </a:endParaRPr>
          </a:p>
        </p:txBody>
      </p:sp>
      <p:sp>
        <p:nvSpPr>
          <p:cNvPr id="558" name="Google Shape;558;p5"/>
          <p:cNvSpPr/>
          <p:nvPr/>
        </p:nvSpPr>
        <p:spPr>
          <a:xfrm>
            <a:off x="3670485" y="4114492"/>
            <a:ext cx="2167379"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Raleway"/>
                <a:ea typeface="Raleway"/>
                <a:cs typeface="Raleway"/>
                <a:sym typeface="Raleway"/>
              </a:rPr>
              <a:t>Child combinators, </a:t>
            </a:r>
            <a:r>
              <a:rPr lang="en-US" sz="1400" i="0" u="none" strike="noStrike" cap="none" dirty="0">
                <a:solidFill>
                  <a:schemeClr val="lt1"/>
                </a:solidFill>
                <a:latin typeface="Raleway"/>
                <a:ea typeface="Raleway"/>
                <a:cs typeface="Raleway"/>
                <a:sym typeface="Raleway"/>
              </a:rPr>
              <a:t>in contrast, target only those elements that are immediate children of the parent</a:t>
            </a:r>
          </a:p>
        </p:txBody>
      </p:sp>
      <p:sp>
        <p:nvSpPr>
          <p:cNvPr id="561" name="Google Shape;561;p5"/>
          <p:cNvSpPr/>
          <p:nvPr/>
        </p:nvSpPr>
        <p:spPr>
          <a:xfrm>
            <a:off x="853397" y="4069933"/>
            <a:ext cx="2301904" cy="73866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Raleway"/>
                <a:ea typeface="Raleway"/>
                <a:cs typeface="Raleway"/>
                <a:sym typeface="Raleway"/>
              </a:rPr>
              <a:t>Descendant combinators </a:t>
            </a:r>
            <a:r>
              <a:rPr lang="en-US" sz="1400" i="0" u="none" strike="noStrike" cap="none" dirty="0">
                <a:solidFill>
                  <a:schemeClr val="lt1"/>
                </a:solidFill>
                <a:latin typeface="Raleway"/>
                <a:ea typeface="Raleway"/>
                <a:cs typeface="Raleway"/>
                <a:sym typeface="Raleway"/>
              </a:rPr>
              <a:t>allow you to target all  instances of a single element type that lie within another.</a:t>
            </a:r>
          </a:p>
          <a:p>
            <a:pPr marL="0" marR="0" lvl="0" indent="0" algn="ctr" rtl="0">
              <a:lnSpc>
                <a:spcPct val="100000"/>
              </a:lnSpc>
              <a:spcBef>
                <a:spcPts val="0"/>
              </a:spcBef>
              <a:spcAft>
                <a:spcPts val="0"/>
              </a:spcAft>
              <a:buClr>
                <a:srgbClr val="000000"/>
              </a:buClr>
              <a:buSzPts val="1400"/>
              <a:buFont typeface="Arial"/>
              <a:buNone/>
            </a:pPr>
            <a:endParaRPr lang="en-US" sz="1400" i="0" u="none" strike="noStrike" cap="none" dirty="0">
              <a:solidFill>
                <a:schemeClr val="lt1"/>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1400"/>
              <a:buFont typeface="Arial"/>
              <a:buNone/>
            </a:pPr>
            <a:endParaRPr lang="es-MX" sz="1400" i="0" u="none" strike="noStrike" cap="none" dirty="0">
              <a:solidFill>
                <a:schemeClr val="lt1"/>
              </a:solidFill>
              <a:latin typeface="Raleway"/>
              <a:ea typeface="Raleway"/>
              <a:cs typeface="Raleway"/>
              <a:sym typeface="Raleway"/>
            </a:endParaRPr>
          </a:p>
        </p:txBody>
      </p:sp>
      <p:sp>
        <p:nvSpPr>
          <p:cNvPr id="564" name="Google Shape;564;p5"/>
          <p:cNvSpPr/>
          <p:nvPr/>
        </p:nvSpPr>
        <p:spPr>
          <a:xfrm>
            <a:off x="6420311" y="4069901"/>
            <a:ext cx="2167379"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dirty="0">
                <a:solidFill>
                  <a:schemeClr val="lt1"/>
                </a:solidFill>
                <a:latin typeface="Raleway"/>
                <a:ea typeface="Raleway"/>
                <a:cs typeface="Raleway"/>
                <a:sym typeface="Raleway"/>
              </a:rPr>
              <a:t>Adjacent sibling </a:t>
            </a:r>
            <a:r>
              <a:rPr lang="en-US" dirty="0">
                <a:solidFill>
                  <a:schemeClr val="lt1"/>
                </a:solidFill>
                <a:latin typeface="Raleway"/>
                <a:ea typeface="Raleway"/>
                <a:cs typeface="Raleway"/>
                <a:sym typeface="Raleway"/>
              </a:rPr>
              <a:t>combinators, targets elements that are next to each other in the document tree  and have the same parent.</a:t>
            </a:r>
          </a:p>
        </p:txBody>
      </p:sp>
      <p:cxnSp>
        <p:nvCxnSpPr>
          <p:cNvPr id="565" name="Google Shape;565;p5"/>
          <p:cNvCxnSpPr/>
          <p:nvPr/>
        </p:nvCxnSpPr>
        <p:spPr>
          <a:xfrm>
            <a:off x="5074059" y="1284708"/>
            <a:ext cx="2043900" cy="0"/>
          </a:xfrm>
          <a:prstGeom prst="straightConnector1">
            <a:avLst/>
          </a:prstGeom>
          <a:noFill/>
          <a:ln w="9525" cap="flat" cmpd="sng">
            <a:solidFill>
              <a:srgbClr val="D8D8D8"/>
            </a:solidFill>
            <a:prstDash val="solid"/>
            <a:miter lim="800000"/>
            <a:headEnd type="none" w="sm" len="sm"/>
            <a:tailEnd type="none" w="sm" len="sm"/>
          </a:ln>
        </p:spPr>
      </p:cxnSp>
      <p:sp>
        <p:nvSpPr>
          <p:cNvPr id="568" name="Google Shape;568;p5"/>
          <p:cNvSpPr/>
          <p:nvPr/>
        </p:nvSpPr>
        <p:spPr>
          <a:xfrm>
            <a:off x="8984977" y="3700601"/>
            <a:ext cx="2564726"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dirty="0">
                <a:solidFill>
                  <a:schemeClr val="lt1"/>
                </a:solidFill>
                <a:latin typeface="Raleway"/>
                <a:ea typeface="Raleway"/>
                <a:cs typeface="Raleway"/>
                <a:sym typeface="Raleway"/>
              </a:rPr>
              <a:t>General sibling combinator. When using the general  sibling combinator, the second selector doesn’t have to immediately follow the first; however, both parts of  the selector must still share the same parent.</a:t>
            </a:r>
          </a:p>
          <a:p>
            <a:pPr marL="0" marR="0" lvl="0" indent="0" algn="ctr" rtl="0">
              <a:lnSpc>
                <a:spcPct val="100000"/>
              </a:lnSpc>
              <a:spcBef>
                <a:spcPts val="0"/>
              </a:spcBef>
              <a:spcAft>
                <a:spcPts val="0"/>
              </a:spcAft>
              <a:buClr>
                <a:srgbClr val="000000"/>
              </a:buClr>
              <a:buSzPts val="1400"/>
              <a:buFont typeface="Arial"/>
              <a:buNone/>
            </a:pPr>
            <a:endParaRPr lang="es-MX" sz="1400" i="0" u="none" strike="noStrike" cap="none" dirty="0">
              <a:solidFill>
                <a:schemeClr val="lt1"/>
              </a:solidFill>
              <a:latin typeface="Raleway"/>
              <a:ea typeface="Raleway"/>
              <a:cs typeface="Raleway"/>
              <a:sym typeface="Raleway"/>
            </a:endParaRPr>
          </a:p>
        </p:txBody>
      </p:sp>
      <p:pic>
        <p:nvPicPr>
          <p:cNvPr id="25" name="Google Shape;272;g119313285a3_0_145">
            <a:extLst>
              <a:ext uri="{FF2B5EF4-FFF2-40B4-BE49-F238E27FC236}">
                <a16:creationId xmlns:a16="http://schemas.microsoft.com/office/drawing/2014/main" id="{BA8E8977-1FDC-4F44-9F9E-AABDEC91E527}"/>
              </a:ext>
            </a:extLst>
          </p:cNvPr>
          <p:cNvPicPr preferRelativeResize="0"/>
          <p:nvPr/>
        </p:nvPicPr>
        <p:blipFill rotWithShape="1">
          <a:blip r:embed="rId4">
            <a:alphaModFix/>
          </a:blip>
          <a:srcRect/>
          <a:stretch/>
        </p:blipFill>
        <p:spPr>
          <a:xfrm>
            <a:off x="855541" y="2276415"/>
            <a:ext cx="2327720" cy="1013982"/>
          </a:xfrm>
          <a:prstGeom prst="rect">
            <a:avLst/>
          </a:prstGeom>
          <a:noFill/>
          <a:ln w="38100" cap="flat" cmpd="sng">
            <a:solidFill>
              <a:schemeClr val="accent5"/>
            </a:solidFill>
            <a:prstDash val="solid"/>
            <a:round/>
            <a:headEnd type="none" w="sm" len="sm"/>
            <a:tailEnd type="none" w="sm" len="sm"/>
          </a:ln>
        </p:spPr>
      </p:pic>
      <p:pic>
        <p:nvPicPr>
          <p:cNvPr id="26" name="Google Shape;273;g119313285a3_0_145">
            <a:extLst>
              <a:ext uri="{FF2B5EF4-FFF2-40B4-BE49-F238E27FC236}">
                <a16:creationId xmlns:a16="http://schemas.microsoft.com/office/drawing/2014/main" id="{F64C1348-43FF-4E62-BF99-924FDF15B99E}"/>
              </a:ext>
            </a:extLst>
          </p:cNvPr>
          <p:cNvPicPr preferRelativeResize="0"/>
          <p:nvPr/>
        </p:nvPicPr>
        <p:blipFill rotWithShape="1">
          <a:blip r:embed="rId5">
            <a:alphaModFix/>
          </a:blip>
          <a:srcRect/>
          <a:stretch/>
        </p:blipFill>
        <p:spPr>
          <a:xfrm>
            <a:off x="3636354" y="2302147"/>
            <a:ext cx="2235639" cy="1015658"/>
          </a:xfrm>
          <a:prstGeom prst="rect">
            <a:avLst/>
          </a:prstGeom>
          <a:noFill/>
          <a:ln w="38100" cap="flat" cmpd="sng">
            <a:solidFill>
              <a:schemeClr val="accent5"/>
            </a:solidFill>
            <a:prstDash val="solid"/>
            <a:round/>
            <a:headEnd type="none" w="sm" len="sm"/>
            <a:tailEnd type="none" w="sm" len="sm"/>
          </a:ln>
        </p:spPr>
      </p:pic>
      <p:pic>
        <p:nvPicPr>
          <p:cNvPr id="27" name="Google Shape;274;g119313285a3_0_145">
            <a:extLst>
              <a:ext uri="{FF2B5EF4-FFF2-40B4-BE49-F238E27FC236}">
                <a16:creationId xmlns:a16="http://schemas.microsoft.com/office/drawing/2014/main" id="{3960B54A-DC1D-44EC-B46F-806642069936}"/>
              </a:ext>
            </a:extLst>
          </p:cNvPr>
          <p:cNvPicPr preferRelativeResize="0"/>
          <p:nvPr/>
        </p:nvPicPr>
        <p:blipFill rotWithShape="1">
          <a:blip r:embed="rId6">
            <a:alphaModFix/>
          </a:blip>
          <a:srcRect/>
          <a:stretch/>
        </p:blipFill>
        <p:spPr>
          <a:xfrm>
            <a:off x="6431149" y="2329367"/>
            <a:ext cx="2145702" cy="908078"/>
          </a:xfrm>
          <a:prstGeom prst="rect">
            <a:avLst/>
          </a:prstGeom>
          <a:noFill/>
          <a:ln w="38100" cap="flat" cmpd="sng">
            <a:solidFill>
              <a:schemeClr val="accent5"/>
            </a:solidFill>
            <a:prstDash val="solid"/>
            <a:round/>
            <a:headEnd type="none" w="sm" len="sm"/>
            <a:tailEnd type="none" w="sm" len="sm"/>
          </a:ln>
        </p:spPr>
      </p:pic>
      <p:pic>
        <p:nvPicPr>
          <p:cNvPr id="28" name="Google Shape;275;g119313285a3_0_145">
            <a:extLst>
              <a:ext uri="{FF2B5EF4-FFF2-40B4-BE49-F238E27FC236}">
                <a16:creationId xmlns:a16="http://schemas.microsoft.com/office/drawing/2014/main" id="{B56E37EE-F846-4C2B-AEB2-FDD25DC9CC71}"/>
              </a:ext>
            </a:extLst>
          </p:cNvPr>
          <p:cNvPicPr preferRelativeResize="0"/>
          <p:nvPr/>
        </p:nvPicPr>
        <p:blipFill rotWithShape="1">
          <a:blip r:embed="rId7">
            <a:alphaModFix/>
          </a:blip>
          <a:srcRect/>
          <a:stretch/>
        </p:blipFill>
        <p:spPr>
          <a:xfrm>
            <a:off x="9136008" y="2302147"/>
            <a:ext cx="2235637" cy="896077"/>
          </a:xfrm>
          <a:prstGeom prst="rect">
            <a:avLst/>
          </a:prstGeom>
          <a:noFill/>
          <a:ln w="38100" cap="flat" cmpd="sng">
            <a:solidFill>
              <a:schemeClr val="accent5"/>
            </a:solidFill>
            <a:prstDash val="solid"/>
            <a:round/>
            <a:headEnd type="none" w="sm" len="sm"/>
            <a:tailEnd type="none" w="sm" len="sm"/>
          </a:ln>
        </p:spPr>
      </p:pic>
    </p:spTree>
    <p:extLst>
      <p:ext uri="{BB962C8B-B14F-4D97-AF65-F5344CB8AC3E}">
        <p14:creationId xmlns:p14="http://schemas.microsoft.com/office/powerpoint/2010/main" val="121874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
          <p:cNvSpPr/>
          <p:nvPr/>
        </p:nvSpPr>
        <p:spPr>
          <a:xfrm>
            <a:off x="633965" y="1824238"/>
            <a:ext cx="4313592"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a:solidFill>
                  <a:schemeClr val="accent2"/>
                </a:solidFill>
                <a:latin typeface="Raleway"/>
                <a:ea typeface="Raleway"/>
                <a:cs typeface="Raleway"/>
                <a:sym typeface="Raleway"/>
              </a:rPr>
              <a:t>CSS At-rules</a:t>
            </a:r>
            <a:endParaRPr lang="en-US" sz="4400" i="0" u="none" strike="noStrike" cap="none" dirty="0">
              <a:solidFill>
                <a:schemeClr val="accent2"/>
              </a:solidFill>
              <a:latin typeface="Raleway"/>
              <a:ea typeface="Raleway"/>
              <a:cs typeface="Raleway"/>
              <a:sym typeface="Raleway"/>
            </a:endParaRPr>
          </a:p>
        </p:txBody>
      </p:sp>
      <p:cxnSp>
        <p:nvCxnSpPr>
          <p:cNvPr id="514" name="Google Shape;514;p3"/>
          <p:cNvCxnSpPr/>
          <p:nvPr/>
        </p:nvCxnSpPr>
        <p:spPr>
          <a:xfrm>
            <a:off x="777560" y="2593679"/>
            <a:ext cx="2043953" cy="0"/>
          </a:xfrm>
          <a:prstGeom prst="straightConnector1">
            <a:avLst/>
          </a:prstGeom>
          <a:noFill/>
          <a:ln w="9525" cap="flat" cmpd="sng">
            <a:solidFill>
              <a:srgbClr val="D8D8D8"/>
            </a:solidFill>
            <a:prstDash val="solid"/>
            <a:miter lim="800000"/>
            <a:headEnd type="none" w="sm" len="sm"/>
            <a:tailEnd type="none" w="sm" len="sm"/>
          </a:ln>
        </p:spPr>
      </p:cxnSp>
      <p:sp>
        <p:nvSpPr>
          <p:cNvPr id="515" name="Google Shape;515;p3"/>
          <p:cNvSpPr txBox="1"/>
          <p:nvPr/>
        </p:nvSpPr>
        <p:spPr>
          <a:xfrm>
            <a:off x="568682" y="3043397"/>
            <a:ext cx="5279155" cy="1751669"/>
          </a:xfrm>
          <a:prstGeom prst="rect">
            <a:avLst/>
          </a:prstGeom>
          <a:noFill/>
          <a:ln>
            <a:noFill/>
          </a:ln>
        </p:spPr>
        <p:txBody>
          <a:bodyPr spcFirstLastPara="1" wrap="square" lIns="91425" tIns="45700" rIns="91425" bIns="45700" anchor="t" anchorCtr="0">
            <a:noAutofit/>
          </a:bodyPr>
          <a:lstStyle/>
          <a:p>
            <a:pPr lvl="0" algn="just">
              <a:spcBef>
                <a:spcPts val="600"/>
              </a:spcBef>
              <a:buSzPts val="2600"/>
            </a:pPr>
            <a:r>
              <a:rPr lang="en-US" sz="1800" dirty="0"/>
              <a:t>An at-rule is a CSS declaration that begins with the at symbol, '@', followed by an identifier, and includes all content up to the following semicolon, ';'</a:t>
            </a:r>
          </a:p>
        </p:txBody>
      </p:sp>
      <p:sp>
        <p:nvSpPr>
          <p:cNvPr id="517" name="Google Shape;517;p3"/>
          <p:cNvSpPr txBox="1"/>
          <p:nvPr/>
        </p:nvSpPr>
        <p:spPr>
          <a:xfrm>
            <a:off x="6096000" y="1310644"/>
            <a:ext cx="5121729" cy="4325962"/>
          </a:xfrm>
          <a:prstGeom prst="rect">
            <a:avLst/>
          </a:prstGeom>
          <a:noFill/>
          <a:ln>
            <a:noFill/>
          </a:ln>
        </p:spPr>
        <p:txBody>
          <a:bodyPr spcFirstLastPara="1" wrap="square" lIns="91425" tIns="45700" rIns="91425" bIns="45700" anchor="t" anchorCtr="0">
            <a:noAutofit/>
          </a:bodyPr>
          <a:lstStyle/>
          <a:p>
            <a:pPr lvl="0">
              <a:lnSpc>
                <a:spcPct val="136666"/>
              </a:lnSpc>
              <a:buClr>
                <a:schemeClr val="dk1"/>
              </a:buClr>
              <a:buSzPts val="1800"/>
            </a:pPr>
            <a:r>
              <a:rPr lang="en-US" sz="1800" b="1" dirty="0">
                <a:solidFill>
                  <a:schemeClr val="accent1"/>
                </a:solidFill>
                <a:latin typeface="Raleway"/>
                <a:ea typeface="Raleway"/>
                <a:cs typeface="Raleway"/>
                <a:sym typeface="Raleway"/>
              </a:rPr>
              <a:t>@charset: </a:t>
            </a:r>
            <a:r>
              <a:rPr lang="en-US" sz="1800" dirty="0">
                <a:solidFill>
                  <a:schemeClr val="dk1"/>
                </a:solidFill>
                <a:latin typeface="Raleway"/>
                <a:ea typeface="Raleway"/>
                <a:cs typeface="Raleway"/>
                <a:sym typeface="Raleway"/>
              </a:rPr>
              <a:t>Defines the character set used by the style sheet.</a:t>
            </a:r>
          </a:p>
          <a:p>
            <a:pPr lvl="0">
              <a:lnSpc>
                <a:spcPct val="136666"/>
              </a:lnSpc>
              <a:buClr>
                <a:schemeClr val="dk1"/>
              </a:buClr>
              <a:buSzPts val="1800"/>
            </a:pPr>
            <a:endParaRPr lang="en-US" sz="1800" dirty="0">
              <a:solidFill>
                <a:schemeClr val="dk1"/>
              </a:solidFill>
              <a:latin typeface="Raleway"/>
              <a:ea typeface="Raleway"/>
              <a:cs typeface="Raleway"/>
              <a:sym typeface="Raleway"/>
            </a:endParaRPr>
          </a:p>
          <a:p>
            <a:pPr lvl="0">
              <a:lnSpc>
                <a:spcPct val="136666"/>
              </a:lnSpc>
              <a:buClr>
                <a:schemeClr val="dk1"/>
              </a:buClr>
              <a:buSzPts val="1800"/>
            </a:pPr>
            <a:r>
              <a:rPr lang="en-US" sz="1800" b="1" dirty="0">
                <a:solidFill>
                  <a:schemeClr val="accent1"/>
                </a:solidFill>
                <a:latin typeface="Raleway"/>
                <a:ea typeface="Raleway"/>
                <a:cs typeface="Raleway"/>
                <a:sym typeface="Raleway"/>
              </a:rPr>
              <a:t>@import: </a:t>
            </a:r>
            <a:r>
              <a:rPr lang="en-US" sz="1800" dirty="0">
                <a:solidFill>
                  <a:schemeClr val="dk1"/>
                </a:solidFill>
                <a:latin typeface="Raleway"/>
                <a:ea typeface="Raleway"/>
                <a:cs typeface="Raleway"/>
                <a:sym typeface="Raleway"/>
              </a:rPr>
              <a:t>Tells the CSS engine that it includes an external style sheet</a:t>
            </a:r>
          </a:p>
          <a:p>
            <a:pPr lvl="0">
              <a:lnSpc>
                <a:spcPct val="136666"/>
              </a:lnSpc>
              <a:buClr>
                <a:schemeClr val="dk1"/>
              </a:buClr>
              <a:buSzPts val="1800"/>
            </a:pPr>
            <a:endParaRPr lang="en-US" sz="1800" dirty="0">
              <a:solidFill>
                <a:schemeClr val="dk1"/>
              </a:solidFill>
              <a:latin typeface="Raleway"/>
              <a:ea typeface="Raleway"/>
              <a:cs typeface="Raleway"/>
              <a:sym typeface="Raleway"/>
            </a:endParaRPr>
          </a:p>
          <a:p>
            <a:pPr lvl="0">
              <a:lnSpc>
                <a:spcPct val="136666"/>
              </a:lnSpc>
              <a:buClr>
                <a:schemeClr val="dk1"/>
              </a:buClr>
              <a:buSzPts val="1800"/>
            </a:pPr>
            <a:r>
              <a:rPr lang="en-US" sz="1800" b="1" dirty="0">
                <a:solidFill>
                  <a:schemeClr val="accent1"/>
                </a:solidFill>
                <a:latin typeface="Raleway"/>
                <a:ea typeface="Raleway"/>
                <a:cs typeface="Raleway"/>
                <a:sym typeface="Raleway"/>
              </a:rPr>
              <a:t>@media: </a:t>
            </a:r>
            <a:r>
              <a:rPr lang="en-US" sz="1800" dirty="0">
                <a:solidFill>
                  <a:schemeClr val="dk1"/>
                </a:solidFill>
                <a:latin typeface="Raleway"/>
                <a:ea typeface="Raleway"/>
                <a:cs typeface="Raleway"/>
                <a:sym typeface="Raleway"/>
              </a:rPr>
              <a:t>A conditional rule that will apply if the device meets the criteria.</a:t>
            </a:r>
          </a:p>
          <a:p>
            <a:pPr lvl="0">
              <a:lnSpc>
                <a:spcPct val="136666"/>
              </a:lnSpc>
              <a:buClr>
                <a:schemeClr val="dk1"/>
              </a:buClr>
              <a:buSzPts val="1800"/>
            </a:pPr>
            <a:endParaRPr lang="en-US" sz="1800" dirty="0">
              <a:solidFill>
                <a:schemeClr val="dk1"/>
              </a:solidFill>
              <a:latin typeface="Raleway"/>
              <a:ea typeface="Raleway"/>
              <a:cs typeface="Raleway"/>
              <a:sym typeface="Raleway"/>
            </a:endParaRPr>
          </a:p>
          <a:p>
            <a:pPr lvl="0">
              <a:lnSpc>
                <a:spcPct val="136666"/>
              </a:lnSpc>
              <a:buClr>
                <a:schemeClr val="dk1"/>
              </a:buClr>
              <a:buSzPts val="1800"/>
            </a:pPr>
            <a:r>
              <a:rPr lang="en-US" sz="1800" b="1" dirty="0">
                <a:solidFill>
                  <a:schemeClr val="accent1"/>
                </a:solidFill>
                <a:latin typeface="Raleway"/>
                <a:ea typeface="Raleway"/>
                <a:cs typeface="Raleway"/>
                <a:sym typeface="Raleway"/>
              </a:rPr>
              <a:t>@keyframes: </a:t>
            </a:r>
            <a:r>
              <a:rPr lang="en-US" sz="1800" dirty="0">
                <a:solidFill>
                  <a:schemeClr val="dk1"/>
                </a:solidFill>
                <a:latin typeface="Raleway"/>
                <a:ea typeface="Raleway"/>
                <a:cs typeface="Raleway"/>
                <a:sym typeface="Raleway"/>
              </a:rPr>
              <a:t>Describes step configuration in CSS animation.</a:t>
            </a:r>
          </a:p>
          <a:p>
            <a:pPr lvl="0">
              <a:lnSpc>
                <a:spcPct val="136666"/>
              </a:lnSpc>
              <a:buClr>
                <a:schemeClr val="dk1"/>
              </a:buClr>
              <a:buSzPts val="1800"/>
            </a:pPr>
            <a:endParaRPr lang="en-US" sz="1800" dirty="0">
              <a:solidFill>
                <a:schemeClr val="dk1"/>
              </a:solidFill>
              <a:latin typeface="Raleway"/>
              <a:ea typeface="Raleway"/>
              <a:cs typeface="Raleway"/>
              <a:sym typeface="Raleway"/>
            </a:endParaRPr>
          </a:p>
        </p:txBody>
      </p:sp>
      <p:cxnSp>
        <p:nvCxnSpPr>
          <p:cNvPr id="518" name="Google Shape;518;p3"/>
          <p:cNvCxnSpPr/>
          <p:nvPr/>
        </p:nvCxnSpPr>
        <p:spPr>
          <a:xfrm>
            <a:off x="685335" y="5822939"/>
            <a:ext cx="9986934" cy="0"/>
          </a:xfrm>
          <a:prstGeom prst="straightConnector1">
            <a:avLst/>
          </a:prstGeom>
          <a:noFill/>
          <a:ln w="9525" cap="flat" cmpd="sng">
            <a:solidFill>
              <a:srgbClr val="D8D8D8"/>
            </a:solidFill>
            <a:prstDash val="solid"/>
            <a:miter lim="800000"/>
            <a:headEnd type="none" w="sm" len="sm"/>
            <a:tailEnd type="none" w="sm" len="sm"/>
          </a:ln>
        </p:spPr>
      </p:cxnSp>
    </p:spTree>
    <p:extLst>
      <p:ext uri="{BB962C8B-B14F-4D97-AF65-F5344CB8AC3E}">
        <p14:creationId xmlns:p14="http://schemas.microsoft.com/office/powerpoint/2010/main" val="12796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 calcmode="lin" valueType="num">
                                      <p:cBhvr additive="base">
                                        <p:cTn id="7" dur="1000"/>
                                        <p:tgtEl>
                                          <p:spTgt spid="51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1000"/>
                                  </p:stCondLst>
                                  <p:childTnLst>
                                    <p:set>
                                      <p:cBhvr>
                                        <p:cTn id="9" dur="1" fill="hold">
                                          <p:stCondLst>
                                            <p:cond delay="0"/>
                                          </p:stCondLst>
                                        </p:cTn>
                                        <p:tgtEl>
                                          <p:spTgt spid="517"/>
                                        </p:tgtEl>
                                        <p:attrNameLst>
                                          <p:attrName>style.visibility</p:attrName>
                                        </p:attrNameLst>
                                      </p:cBhvr>
                                      <p:to>
                                        <p:strVal val="visible"/>
                                      </p:to>
                                    </p:set>
                                    <p:anim calcmode="lin" valueType="num">
                                      <p:cBhvr additive="base">
                                        <p:cTn id="10" dur="1000"/>
                                        <p:tgtEl>
                                          <p:spTgt spid="5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ption 1">
  <a:themeElements>
    <a:clrScheme name="90">
      <a:dk1>
        <a:srgbClr val="7E7E7E"/>
      </a:dk1>
      <a:lt1>
        <a:srgbClr val="FFFFFF"/>
      </a:lt1>
      <a:dk2>
        <a:srgbClr val="888888"/>
      </a:dk2>
      <a:lt2>
        <a:srgbClr val="FFFFFF"/>
      </a:lt2>
      <a:accent1>
        <a:srgbClr val="7F417E"/>
      </a:accent1>
      <a:accent2>
        <a:srgbClr val="984E96"/>
      </a:accent2>
      <a:accent3>
        <a:srgbClr val="AA5AA8"/>
      </a:accent3>
      <a:accent4>
        <a:srgbClr val="B46CB2"/>
      </a:accent4>
      <a:accent5>
        <a:srgbClr val="C085C0"/>
      </a:accent5>
      <a:accent6>
        <a:srgbClr val="D2A6D1"/>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645</Words>
  <Application>Microsoft Office PowerPoint</Application>
  <PresentationFormat>Panorámica</PresentationFormat>
  <Paragraphs>113</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Calibri</vt:lpstr>
      <vt:lpstr>Raleway Thin</vt:lpstr>
      <vt:lpstr>Raleway</vt:lpstr>
      <vt:lpstr>Wingdings</vt:lpstr>
      <vt:lpstr>Arial</vt:lpstr>
      <vt:lpstr>Courier New</vt:lpstr>
      <vt:lpstr>Roboto Thin</vt:lpstr>
      <vt:lpstr>Option 1</vt:lpstr>
      <vt:lpstr>Presentación de PowerPoint</vt:lpstr>
      <vt:lpstr>Presentación de PowerPoint</vt:lpstr>
      <vt:lpstr>Presentación de PowerPoint</vt:lpstr>
      <vt:lpstr>CSS conventions</vt:lpstr>
      <vt:lpstr>Multi-line CSS</vt:lpstr>
      <vt:lpstr>Naming Conventions</vt:lpstr>
      <vt:lpstr>CSS Selectors</vt:lpstr>
      <vt:lpstr>CSS Combinators</vt:lpstr>
      <vt:lpstr>Presentación de PowerPoint</vt:lpstr>
      <vt:lpstr>CSS At-rules</vt:lpstr>
      <vt:lpstr>CSS Variables</vt:lpstr>
      <vt:lpstr>Presentación de PowerPoint</vt:lpstr>
      <vt:lpstr>Responsive Design</vt:lpstr>
      <vt:lpstr>Blog Page</vt:lpstr>
      <vt:lpstr>Exercise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ILIANA</dc:creator>
  <cp:lastModifiedBy>Iliana Carrasquedo</cp:lastModifiedBy>
  <cp:revision>4</cp:revision>
  <dcterms:modified xsi:type="dcterms:W3CDTF">2022-04-19T16:13:52Z</dcterms:modified>
</cp:coreProperties>
</file>