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814" r:id="rId6"/>
  </p:sldMasterIdLst>
  <p:notesMasterIdLst>
    <p:notesMasterId r:id="rId38"/>
  </p:notesMasterIdLst>
  <p:handoutMasterIdLst>
    <p:handoutMasterId r:id="rId39"/>
  </p:handoutMasterIdLst>
  <p:sldIdLst>
    <p:sldId id="490" r:id="rId7"/>
    <p:sldId id="402" r:id="rId8"/>
    <p:sldId id="526" r:id="rId9"/>
    <p:sldId id="543" r:id="rId10"/>
    <p:sldId id="521" r:id="rId11"/>
    <p:sldId id="505" r:id="rId12"/>
    <p:sldId id="542" r:id="rId13"/>
    <p:sldId id="522" r:id="rId14"/>
    <p:sldId id="529" r:id="rId15"/>
    <p:sldId id="530" r:id="rId16"/>
    <p:sldId id="531" r:id="rId17"/>
    <p:sldId id="544" r:id="rId18"/>
    <p:sldId id="510" r:id="rId19"/>
    <p:sldId id="532" r:id="rId20"/>
    <p:sldId id="533" r:id="rId21"/>
    <p:sldId id="523" r:id="rId22"/>
    <p:sldId id="527" r:id="rId23"/>
    <p:sldId id="545" r:id="rId24"/>
    <p:sldId id="528" r:id="rId25"/>
    <p:sldId id="547" r:id="rId26"/>
    <p:sldId id="515" r:id="rId27"/>
    <p:sldId id="513" r:id="rId28"/>
    <p:sldId id="514" r:id="rId29"/>
    <p:sldId id="516" r:id="rId30"/>
    <p:sldId id="536" r:id="rId31"/>
    <p:sldId id="539" r:id="rId32"/>
    <p:sldId id="541" r:id="rId33"/>
    <p:sldId id="517" r:id="rId34"/>
    <p:sldId id="508" r:id="rId35"/>
    <p:sldId id="479" r:id="rId36"/>
    <p:sldId id="421" r:id="rId3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8"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hle, Angela" initials="JA" lastIdx="6" clrIdx="0">
    <p:extLst>
      <p:ext uri="{19B8F6BF-5375-455C-9EA6-DF929625EA0E}">
        <p15:presenceInfo xmlns:p15="http://schemas.microsoft.com/office/powerpoint/2012/main" userId="S-1-5-21-1472932569-214068005-926709054-8506" providerId="AD"/>
      </p:ext>
    </p:extLst>
  </p:cmAuthor>
  <p:cmAuthor id="2" name="Linda K. Reed" initials="lkr" lastIdx="61" clrIdx="1">
    <p:extLst>
      <p:ext uri="{19B8F6BF-5375-455C-9EA6-DF929625EA0E}">
        <p15:presenceInfo xmlns:p15="http://schemas.microsoft.com/office/powerpoint/2012/main" userId="Linda K. Reed" providerId="None"/>
      </p:ext>
    </p:extLst>
  </p:cmAuthor>
  <p:cmAuthor id="3" name="Hooper, Martin" initials="HM" lastIdx="36" clrIdx="2">
    <p:extLst>
      <p:ext uri="{19B8F6BF-5375-455C-9EA6-DF929625EA0E}">
        <p15:presenceInfo xmlns:p15="http://schemas.microsoft.com/office/powerpoint/2012/main" userId="S::mhooper@air.org::dda50fd9-e42a-4f3f-bdb4-7cd93e658a46" providerId="AD"/>
      </p:ext>
    </p:extLst>
  </p:cmAuthor>
  <p:cmAuthor id="4" name="Ting" initials="T" lastIdx="2" clrIdx="3">
    <p:extLst>
      <p:ext uri="{19B8F6BF-5375-455C-9EA6-DF929625EA0E}">
        <p15:presenceInfo xmlns:p15="http://schemas.microsoft.com/office/powerpoint/2012/main" userId="S::tzhang@air.org::09977c7c-9971-4aba-a654-81b3e8c6a46f" providerId="AD"/>
      </p:ext>
    </p:extLst>
  </p:cmAuthor>
  <p:cmAuthor id="5" name="Bailey, Paul" initials="BP" lastIdx="16" clrIdx="4">
    <p:extLst>
      <p:ext uri="{19B8F6BF-5375-455C-9EA6-DF929625EA0E}">
        <p15:presenceInfo xmlns:p15="http://schemas.microsoft.com/office/powerpoint/2012/main" userId="S::pbailey@air.org::0898b9ec-5d03-4822-b51e-9a7d5911089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410"/>
    <a:srgbClr val="60CE92"/>
    <a:srgbClr val="60A6D8"/>
    <a:srgbClr val="92D050"/>
    <a:srgbClr val="E7F0F8"/>
    <a:srgbClr val="CBDFF0"/>
    <a:srgbClr val="FFFFFF"/>
    <a:srgbClr val="0075E2"/>
    <a:srgbClr val="006298"/>
    <a:srgbClr val="319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5F4C3E-733B-4E14-9C85-43EBA8E965F8}" v="3" dt="2021-10-06T14:55:51.437"/>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94920" autoAdjust="0"/>
  </p:normalViewPr>
  <p:slideViewPr>
    <p:cSldViewPr snapToGrid="0">
      <p:cViewPr varScale="1">
        <p:scale>
          <a:sx n="71" d="100"/>
          <a:sy n="71" d="100"/>
        </p:scale>
        <p:origin x="64" y="516"/>
      </p:cViewPr>
      <p:guideLst>
        <p:guide orient="horz" pos="648"/>
        <p:guide pos="3840"/>
      </p:guideLst>
    </p:cSldViewPr>
  </p:slideViewPr>
  <p:outlineViewPr>
    <p:cViewPr>
      <p:scale>
        <a:sx n="33" d="100"/>
        <a:sy n="33" d="100"/>
      </p:scale>
      <p:origin x="0" y="-20674"/>
    </p:cViewPr>
  </p:outlineViewPr>
  <p:notesTextViewPr>
    <p:cViewPr>
      <p:scale>
        <a:sx n="1" d="1"/>
        <a:sy n="1" d="1"/>
      </p:scale>
      <p:origin x="0" y="0"/>
    </p:cViewPr>
  </p:notesTextViewPr>
  <p:sorterViewPr>
    <p:cViewPr varScale="1">
      <p:scale>
        <a:sx n="1" d="1"/>
        <a:sy n="1" d="1"/>
      </p:scale>
      <p:origin x="0" y="-4162"/>
    </p:cViewPr>
  </p:sorterViewPr>
  <p:notesViewPr>
    <p:cSldViewPr snapToGrid="0">
      <p:cViewPr varScale="1">
        <p:scale>
          <a:sx n="90" d="100"/>
          <a:sy n="90" d="100"/>
        </p:scale>
        <p:origin x="4032"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43" y="8707632"/>
            <a:ext cx="3037840" cy="464820"/>
          </a:xfrm>
          <a:prstGeom prst="rect">
            <a:avLst/>
          </a:prstGeom>
        </p:spPr>
        <p:txBody>
          <a:bodyPr vert="horz" lIns="93168" tIns="46584" rIns="93168" bIns="46584" rtlCol="0" anchor="b" anchorCtr="0"/>
          <a:lstStyle>
            <a:lvl1pPr algn="r">
              <a:defRPr sz="1200"/>
            </a:lvl1pPr>
          </a:lstStyle>
          <a:p>
            <a:r>
              <a:rPr lang="en-US" sz="1000">
                <a:latin typeface="Arial" panose="020B0604020202020204" pitchFamily="34" charset="0"/>
              </a:rPr>
              <a:t>(added from Insert tab, Header &amp; Footer icon, Fixed Date and time)  1/23/2018</a:t>
            </a:r>
            <a:endParaRPr lang="en-US" sz="1000" dirty="0"/>
          </a:p>
        </p:txBody>
      </p:sp>
      <p:sp>
        <p:nvSpPr>
          <p:cNvPr id="4" name="Footer Placeholder 3"/>
          <p:cNvSpPr>
            <a:spLocks noGrp="1"/>
          </p:cNvSpPr>
          <p:nvPr>
            <p:ph type="ftr" sz="quarter" idx="2"/>
          </p:nvPr>
        </p:nvSpPr>
        <p:spPr>
          <a:xfrm>
            <a:off x="4" y="8706019"/>
            <a:ext cx="3037840" cy="464820"/>
          </a:xfrm>
          <a:prstGeom prst="rect">
            <a:avLst/>
          </a:prstGeom>
        </p:spPr>
        <p:txBody>
          <a:bodyPr vert="horz" lIns="93168" tIns="46584" rIns="93168" bIns="46584" rtlCol="0" anchor="b"/>
          <a:lstStyle>
            <a:lvl1pPr algn="l">
              <a:defRPr sz="1200"/>
            </a:lvl1pPr>
          </a:lstStyle>
          <a:p>
            <a:r>
              <a:rPr lang="en-US" sz="1000" dirty="0">
                <a:latin typeface="Arial" panose="020B0604020202020204" pitchFamily="34" charset="0"/>
              </a:rPr>
              <a:t>Presentation Title (added from Insert tab, Header &amp; Footer icon)</a:t>
            </a:r>
            <a:endParaRPr lang="en-US" sz="1000" dirty="0"/>
          </a:p>
        </p:txBody>
      </p:sp>
      <p:sp>
        <p:nvSpPr>
          <p:cNvPr id="5" name="Slide Number Placeholder 4"/>
          <p:cNvSpPr>
            <a:spLocks noGrp="1"/>
          </p:cNvSpPr>
          <p:nvPr>
            <p:ph type="sldNum" sz="quarter" idx="3"/>
          </p:nvPr>
        </p:nvSpPr>
        <p:spPr>
          <a:xfrm>
            <a:off x="3295211" y="8923048"/>
            <a:ext cx="338541" cy="247786"/>
          </a:xfrm>
          <a:prstGeom prst="rect">
            <a:avLst/>
          </a:prstGeom>
        </p:spPr>
        <p:txBody>
          <a:bodyPr vert="horz" wrap="none" lIns="93168" tIns="46584" rIns="93168" bIns="46584" rtlCol="0" anchor="b">
            <a:spAutoFit/>
          </a:bodyPr>
          <a:lstStyle>
            <a:lvl1pPr algn="r">
              <a:defRPr sz="1200"/>
            </a:lvl1pPr>
          </a:lstStyle>
          <a:p>
            <a:fld id="{8ECF3336-8297-0546-B238-9969018B7F84}" type="slidenum">
              <a:rPr lang="en-US" sz="1000"/>
              <a:t>‹#›</a:t>
            </a:fld>
            <a:endParaRPr lang="en-US" sz="1000" dirty="0"/>
          </a:p>
        </p:txBody>
      </p:sp>
      <p:pic>
        <p:nvPicPr>
          <p:cNvPr id="11" name="Picture 10">
            <a:extLst>
              <a:ext uri="{FF2B5EF4-FFF2-40B4-BE49-F238E27FC236}">
                <a16:creationId xmlns:a16="http://schemas.microsoft.com/office/drawing/2014/main" id="{C06ED5D5-4B95-4241-858C-94762E2091A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2926" y="93514"/>
            <a:ext cx="1193925" cy="456577"/>
          </a:xfrm>
          <a:prstGeom prst="rect">
            <a:avLst/>
          </a:prstGeom>
        </p:spPr>
      </p:pic>
    </p:spTree>
    <p:extLst>
      <p:ext uri="{BB962C8B-B14F-4D97-AF65-F5344CB8AC3E}">
        <p14:creationId xmlns:p14="http://schemas.microsoft.com/office/powerpoint/2010/main" val="3000343814"/>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96684" y="123950"/>
            <a:ext cx="1203451" cy="456577"/>
          </a:xfrm>
          <a:prstGeom prst="rect">
            <a:avLst/>
          </a:prstGeom>
        </p:spPr>
      </p:pic>
      <p:sp>
        <p:nvSpPr>
          <p:cNvPr id="3" name="Date Placeholder 2"/>
          <p:cNvSpPr>
            <a:spLocks noGrp="1"/>
          </p:cNvSpPr>
          <p:nvPr>
            <p:ph type="dt" idx="1"/>
          </p:nvPr>
        </p:nvSpPr>
        <p:spPr>
          <a:xfrm>
            <a:off x="3970943" y="8676647"/>
            <a:ext cx="3037840" cy="619761"/>
          </a:xfrm>
          <a:prstGeom prst="rect">
            <a:avLst/>
          </a:prstGeom>
        </p:spPr>
        <p:txBody>
          <a:bodyPr vert="horz" lIns="93168" tIns="46584" rIns="93168" bIns="46584" rtlCol="0" anchor="b" anchorCtr="0"/>
          <a:lstStyle>
            <a:lvl1pPr algn="r">
              <a:defRPr sz="1000" baseline="0">
                <a:latin typeface="Calibri"/>
              </a:defRPr>
            </a:lvl1pPr>
          </a:lstStyle>
          <a:p>
            <a:r>
              <a:rPr lang="en-US"/>
              <a:t>(added from Insert tab, Header &amp; Footer icon, Fixed Date and time)  1/23/2018</a:t>
            </a:r>
            <a:endParaRPr lang="en-US" dirty="0"/>
          </a:p>
        </p:txBody>
      </p:sp>
      <p:sp>
        <p:nvSpPr>
          <p:cNvPr id="4" name="Slide Image Placeholder 3"/>
          <p:cNvSpPr>
            <a:spLocks noGrp="1" noRot="1" noChangeAspect="1"/>
          </p:cNvSpPr>
          <p:nvPr>
            <p:ph type="sldImg" idx="2"/>
          </p:nvPr>
        </p:nvSpPr>
        <p:spPr>
          <a:xfrm>
            <a:off x="1071563" y="690563"/>
            <a:ext cx="4867275" cy="2738437"/>
          </a:xfrm>
          <a:prstGeom prst="rect">
            <a:avLst/>
          </a:prstGeom>
          <a:noFill/>
          <a:ln w="12700">
            <a:solidFill>
              <a:prstClr val="black"/>
            </a:solidFill>
          </a:ln>
        </p:spPr>
        <p:txBody>
          <a:bodyPr vert="horz" lIns="93168" tIns="46584" rIns="93168" bIns="46584" rtlCol="0" anchor="ctr"/>
          <a:lstStyle/>
          <a:p>
            <a:endParaRPr lang="en-US" dirty="0"/>
          </a:p>
        </p:txBody>
      </p:sp>
      <p:sp>
        <p:nvSpPr>
          <p:cNvPr id="5" name="Notes Placeholder 4"/>
          <p:cNvSpPr>
            <a:spLocks noGrp="1"/>
          </p:cNvSpPr>
          <p:nvPr>
            <p:ph type="body" sz="quarter" idx="3"/>
          </p:nvPr>
        </p:nvSpPr>
        <p:spPr>
          <a:xfrm>
            <a:off x="2" y="3537932"/>
            <a:ext cx="7008778" cy="5029743"/>
          </a:xfrm>
          <a:prstGeom prst="rect">
            <a:avLst/>
          </a:prstGeom>
        </p:spPr>
        <p:txBody>
          <a:bodyPr vert="horz" lIns="93168" tIns="46584" rIns="93168" bIns="4658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4" y="8676650"/>
            <a:ext cx="3037840" cy="619761"/>
          </a:xfrm>
          <a:prstGeom prst="rect">
            <a:avLst/>
          </a:prstGeom>
        </p:spPr>
        <p:txBody>
          <a:bodyPr vert="horz" lIns="93168" tIns="46584" rIns="93168" bIns="46584" rtlCol="0" anchor="b" anchorCtr="0"/>
          <a:lstStyle>
            <a:lvl1pPr algn="l">
              <a:defRPr sz="1100">
                <a:latin typeface="Calibri"/>
              </a:defRPr>
            </a:lvl1pPr>
          </a:lstStyle>
          <a:p>
            <a:r>
              <a:rPr lang="en-US" dirty="0"/>
              <a:t>Presentation Title (added from Insert tab, Header &amp; Footer icon)</a:t>
            </a:r>
          </a:p>
        </p:txBody>
      </p:sp>
      <p:sp>
        <p:nvSpPr>
          <p:cNvPr id="7" name="Slide Number Placeholder 6"/>
          <p:cNvSpPr>
            <a:spLocks noGrp="1"/>
          </p:cNvSpPr>
          <p:nvPr>
            <p:ph type="sldNum" sz="quarter" idx="5"/>
          </p:nvPr>
        </p:nvSpPr>
        <p:spPr>
          <a:xfrm>
            <a:off x="3413037" y="9023512"/>
            <a:ext cx="184328" cy="232871"/>
          </a:xfrm>
          <a:prstGeom prst="rect">
            <a:avLst/>
          </a:prstGeom>
        </p:spPr>
        <p:txBody>
          <a:bodyPr vert="horz" wrap="none" lIns="0" tIns="0" rIns="0" bIns="46584" rtlCol="0" anchor="ctr" anchorCtr="1">
            <a:spAutoFit/>
          </a:bodyPr>
          <a:lstStyle>
            <a:lvl1pPr algn="ctr">
              <a:defRPr sz="1200">
                <a:latin typeface="Calibri"/>
              </a:defRPr>
            </a:lvl1pPr>
          </a:lstStyle>
          <a:p>
            <a:fld id="{B54DC83E-89B8-4806-9A94-7D2BAA520DC6}" type="slidenum">
              <a:rPr lang="en-US" smtClean="0"/>
              <a:pPr/>
              <a:t>‹#›</a:t>
            </a:fld>
            <a:endParaRPr lang="en-US" dirty="0"/>
          </a:p>
        </p:txBody>
      </p:sp>
    </p:spTree>
    <p:extLst>
      <p:ext uri="{BB962C8B-B14F-4D97-AF65-F5344CB8AC3E}">
        <p14:creationId xmlns:p14="http://schemas.microsoft.com/office/powerpoint/2010/main" val="2609732638"/>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Calibri"/>
        <a:ea typeface="+mn-ea"/>
        <a:cs typeface="+mn-cs"/>
      </a:defRPr>
    </a:lvl1pPr>
    <a:lvl2pPr marL="457200" algn="l" defTabSz="914400" rtl="0" eaLnBrk="1" latinLnBrk="0" hangingPunct="1">
      <a:defRPr sz="1200" kern="1200">
        <a:solidFill>
          <a:schemeClr val="tx1"/>
        </a:solidFill>
        <a:latin typeface="Calibri"/>
        <a:ea typeface="+mn-ea"/>
        <a:cs typeface="+mn-cs"/>
      </a:defRPr>
    </a:lvl2pPr>
    <a:lvl3pPr marL="914400" algn="l" defTabSz="914400" rtl="0" eaLnBrk="1" latinLnBrk="0" hangingPunct="1">
      <a:defRPr sz="1200" kern="1200">
        <a:solidFill>
          <a:schemeClr val="tx1"/>
        </a:solidFill>
        <a:latin typeface="Calibri"/>
        <a:ea typeface="+mn-ea"/>
        <a:cs typeface="+mn-cs"/>
      </a:defRPr>
    </a:lvl3pPr>
    <a:lvl4pPr marL="1371600" algn="l" defTabSz="914400" rtl="0" eaLnBrk="1" latinLnBrk="0" hangingPunct="1">
      <a:defRPr sz="1200" kern="1200">
        <a:solidFill>
          <a:schemeClr val="tx1"/>
        </a:solidFill>
        <a:latin typeface="Calibri"/>
        <a:ea typeface="+mn-ea"/>
        <a:cs typeface="+mn-cs"/>
      </a:defRPr>
    </a:lvl4pPr>
    <a:lvl5pPr marL="1828800" algn="l" defTabSz="914400" rtl="0" eaLnBrk="1" latinLnBrk="0" hangingPunct="1">
      <a:defRPr sz="1200" kern="1200">
        <a:solidFill>
          <a:schemeClr val="tx1"/>
        </a:solidFill>
        <a:latin typeface="Calibri"/>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dirty="0"/>
          </a:p>
        </p:txBody>
      </p:sp>
      <p:sp>
        <p:nvSpPr>
          <p:cNvPr id="54276" name="Slide Number Placeholder 3"/>
          <p:cNvSpPr>
            <a:spLocks noGrp="1"/>
          </p:cNvSpPr>
          <p:nvPr>
            <p:ph type="sldNum" sz="quarter" idx="5"/>
          </p:nvPr>
        </p:nvSpPr>
        <p:spPr>
          <a:xfrm>
            <a:off x="3465586" y="9023512"/>
            <a:ext cx="79229" cy="232871"/>
          </a:xfrm>
          <a:noFill/>
        </p:spPr>
        <p:txBody>
          <a:bodyPr/>
          <a:lstStyle/>
          <a:p>
            <a:fld id="{E8432EB3-45CB-4794-895D-9F21D2347757}" type="slidenum">
              <a:rPr lang="en-US" smtClean="0">
                <a:ea typeface="MS PGothic" pitchFamily="34" charset="-128"/>
              </a:rPr>
              <a:pPr/>
              <a:t>2</a:t>
            </a:fld>
            <a:endParaRPr lang="en-US" dirty="0">
              <a:ea typeface="MS PGothic" pitchFamily="34" charset="-128"/>
            </a:endParaRPr>
          </a:p>
        </p:txBody>
      </p:sp>
    </p:spTree>
    <p:extLst>
      <p:ext uri="{BB962C8B-B14F-4D97-AF65-F5344CB8AC3E}">
        <p14:creationId xmlns:p14="http://schemas.microsoft.com/office/powerpoint/2010/main" val="345264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26654" y="9024095"/>
            <a:ext cx="157094" cy="231705"/>
          </a:xfrm>
        </p:spPr>
        <p:txBody>
          <a:bodyPr/>
          <a:lstStyle/>
          <a:p>
            <a:fld id="{B54DC83E-89B8-4806-9A94-7D2BAA520DC6}" type="slidenum">
              <a:rPr lang="en-US" smtClean="0"/>
              <a:pPr/>
              <a:t>13</a:t>
            </a:fld>
            <a:endParaRPr lang="en-US" dirty="0"/>
          </a:p>
        </p:txBody>
      </p:sp>
    </p:spTree>
    <p:extLst>
      <p:ext uri="{BB962C8B-B14F-4D97-AF65-F5344CB8AC3E}">
        <p14:creationId xmlns:p14="http://schemas.microsoft.com/office/powerpoint/2010/main" val="152948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26654" y="9024095"/>
            <a:ext cx="157094" cy="231705"/>
          </a:xfrm>
        </p:spPr>
        <p:txBody>
          <a:bodyPr/>
          <a:lstStyle/>
          <a:p>
            <a:fld id="{B54DC83E-89B8-4806-9A94-7D2BAA520DC6}" type="slidenum">
              <a:rPr lang="en-US" smtClean="0"/>
              <a:pPr/>
              <a:t>17</a:t>
            </a:fld>
            <a:endParaRPr lang="en-US" dirty="0"/>
          </a:p>
        </p:txBody>
      </p:sp>
    </p:spTree>
    <p:extLst>
      <p:ext uri="{BB962C8B-B14F-4D97-AF65-F5344CB8AC3E}">
        <p14:creationId xmlns:p14="http://schemas.microsoft.com/office/powerpoint/2010/main" val="1443163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26654" y="9024095"/>
            <a:ext cx="157094" cy="231705"/>
          </a:xfrm>
        </p:spPr>
        <p:txBody>
          <a:bodyPr/>
          <a:lstStyle/>
          <a:p>
            <a:fld id="{B54DC83E-89B8-4806-9A94-7D2BAA520DC6}" type="slidenum">
              <a:rPr lang="en-US" smtClean="0"/>
              <a:pPr/>
              <a:t>21</a:t>
            </a:fld>
            <a:endParaRPr lang="en-US" dirty="0"/>
          </a:p>
        </p:txBody>
      </p:sp>
    </p:spTree>
    <p:extLst>
      <p:ext uri="{BB962C8B-B14F-4D97-AF65-F5344CB8AC3E}">
        <p14:creationId xmlns:p14="http://schemas.microsoft.com/office/powerpoint/2010/main" val="2600215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26654" y="9024095"/>
            <a:ext cx="157094" cy="231705"/>
          </a:xfrm>
        </p:spPr>
        <p:txBody>
          <a:bodyPr/>
          <a:lstStyle/>
          <a:p>
            <a:fld id="{B54DC83E-89B8-4806-9A94-7D2BAA520DC6}" type="slidenum">
              <a:rPr lang="en-US" smtClean="0"/>
              <a:pPr/>
              <a:t>23</a:t>
            </a:fld>
            <a:endParaRPr lang="en-US" dirty="0"/>
          </a:p>
        </p:txBody>
      </p:sp>
    </p:spTree>
    <p:extLst>
      <p:ext uri="{BB962C8B-B14F-4D97-AF65-F5344CB8AC3E}">
        <p14:creationId xmlns:p14="http://schemas.microsoft.com/office/powerpoint/2010/main" val="3173024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26654" y="9024095"/>
            <a:ext cx="157094" cy="231705"/>
          </a:xfrm>
        </p:spPr>
        <p:txBody>
          <a:bodyPr/>
          <a:lstStyle/>
          <a:p>
            <a:fld id="{B54DC83E-89B8-4806-9A94-7D2BAA520DC6}" type="slidenum">
              <a:rPr lang="en-US" smtClean="0"/>
              <a:pPr/>
              <a:t>24</a:t>
            </a:fld>
            <a:endParaRPr lang="en-US" dirty="0"/>
          </a:p>
        </p:txBody>
      </p:sp>
    </p:spTree>
    <p:extLst>
      <p:ext uri="{BB962C8B-B14F-4D97-AF65-F5344CB8AC3E}">
        <p14:creationId xmlns:p14="http://schemas.microsoft.com/office/powerpoint/2010/main" val="3297584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26654" y="9024095"/>
            <a:ext cx="157094" cy="231705"/>
          </a:xfrm>
        </p:spPr>
        <p:txBody>
          <a:bodyPr/>
          <a:lstStyle/>
          <a:p>
            <a:fld id="{B54DC83E-89B8-4806-9A94-7D2BAA520DC6}" type="slidenum">
              <a:rPr lang="en-US" smtClean="0"/>
              <a:pPr/>
              <a:t>25</a:t>
            </a:fld>
            <a:endParaRPr lang="en-US" dirty="0"/>
          </a:p>
        </p:txBody>
      </p:sp>
    </p:spTree>
    <p:extLst>
      <p:ext uri="{BB962C8B-B14F-4D97-AF65-F5344CB8AC3E}">
        <p14:creationId xmlns:p14="http://schemas.microsoft.com/office/powerpoint/2010/main" val="3988826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26654" y="9024095"/>
            <a:ext cx="157094" cy="231705"/>
          </a:xfrm>
        </p:spPr>
        <p:txBody>
          <a:bodyPr/>
          <a:lstStyle/>
          <a:p>
            <a:fld id="{B54DC83E-89B8-4806-9A94-7D2BAA520DC6}" type="slidenum">
              <a:rPr lang="en-US" smtClean="0"/>
              <a:pPr/>
              <a:t>26</a:t>
            </a:fld>
            <a:endParaRPr lang="en-US" dirty="0"/>
          </a:p>
        </p:txBody>
      </p:sp>
    </p:spTree>
    <p:extLst>
      <p:ext uri="{BB962C8B-B14F-4D97-AF65-F5344CB8AC3E}">
        <p14:creationId xmlns:p14="http://schemas.microsoft.com/office/powerpoint/2010/main" val="1526045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large scale assessments such as NAEP or TIMSS, when you try to study students’ achievement, you would notice that for each subject, instead of one achievement score for each sample student, the data file has multiple scores called plausible values assigned to each student. Have you wonder why having the plausible values, and how to use them in data analysis</a:t>
            </a:r>
          </a:p>
        </p:txBody>
      </p:sp>
      <p:sp>
        <p:nvSpPr>
          <p:cNvPr id="4" name="Date Placeholder 3"/>
          <p:cNvSpPr>
            <a:spLocks noGrp="1"/>
          </p:cNvSpPr>
          <p:nvPr>
            <p:ph type="dt" idx="1"/>
          </p:nvPr>
        </p:nvSpPr>
        <p:spPr/>
        <p:txBody>
          <a:bodyPr/>
          <a:lstStyle/>
          <a:p>
            <a:r>
              <a:rPr lang="en-US"/>
              <a:t>(added from Insert tab, Header &amp; Footer icon, Fixed Date and time)  1/23/2018</a:t>
            </a:r>
            <a:endParaRPr lang="en-US" dirty="0"/>
          </a:p>
        </p:txBody>
      </p:sp>
      <p:sp>
        <p:nvSpPr>
          <p:cNvPr id="5" name="Footer Placeholder 4"/>
          <p:cNvSpPr>
            <a:spLocks noGrp="1"/>
          </p:cNvSpPr>
          <p:nvPr>
            <p:ph type="ftr" sz="quarter" idx="4"/>
          </p:nvPr>
        </p:nvSpPr>
        <p:spPr/>
        <p:txBody>
          <a:bodyPr/>
          <a:lstStyle/>
          <a:p>
            <a:r>
              <a:rPr lang="en-US"/>
              <a:t>Presentation Title (added from Insert tab, Header &amp; Footer icon)</a:t>
            </a:r>
            <a:endParaRPr lang="en-US" dirty="0"/>
          </a:p>
        </p:txBody>
      </p:sp>
      <p:sp>
        <p:nvSpPr>
          <p:cNvPr id="6" name="Slide Number Placeholder 5"/>
          <p:cNvSpPr>
            <a:spLocks noGrp="1"/>
          </p:cNvSpPr>
          <p:nvPr>
            <p:ph type="sldNum" sz="quarter" idx="5"/>
          </p:nvPr>
        </p:nvSpPr>
        <p:spPr>
          <a:xfrm>
            <a:off x="3426654" y="9024095"/>
            <a:ext cx="157094" cy="231705"/>
          </a:xfrm>
        </p:spPr>
        <p:txBody>
          <a:bodyPr/>
          <a:lstStyle/>
          <a:p>
            <a:fld id="{B54DC83E-89B8-4806-9A94-7D2BAA520DC6}" type="slidenum">
              <a:rPr lang="en-US" smtClean="0"/>
              <a:pPr/>
              <a:t>27</a:t>
            </a:fld>
            <a:endParaRPr lang="en-US" dirty="0"/>
          </a:p>
        </p:txBody>
      </p:sp>
    </p:spTree>
    <p:extLst>
      <p:ext uri="{BB962C8B-B14F-4D97-AF65-F5344CB8AC3E}">
        <p14:creationId xmlns:p14="http://schemas.microsoft.com/office/powerpoint/2010/main" val="13889034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Footer Placeholder 1"/>
          <p:cNvSpPr>
            <a:spLocks noGrp="1"/>
          </p:cNvSpPr>
          <p:nvPr>
            <p:ph type="ftr" sz="quarter" idx="12"/>
          </p:nvPr>
        </p:nvSpPr>
        <p:spPr/>
        <p:txBody>
          <a:bodyPr/>
          <a:lstStyle/>
          <a:p>
            <a:r>
              <a:rPr lang="en-US" dirty="0"/>
              <a:t>Copyright © 20XX American Institutes for Research. All rights reserved.</a:t>
            </a:r>
          </a:p>
        </p:txBody>
      </p:sp>
      <p:sp>
        <p:nvSpPr>
          <p:cNvPr id="7" name="Text Placeholder 6"/>
          <p:cNvSpPr>
            <a:spLocks noGrp="1"/>
          </p:cNvSpPr>
          <p:nvPr>
            <p:ph type="body" sz="quarter" idx="14" hasCustomPrompt="1"/>
          </p:nvPr>
        </p:nvSpPr>
        <p:spPr>
          <a:xfrm>
            <a:off x="457200" y="949952"/>
            <a:ext cx="8540750" cy="355600"/>
          </a:xfrm>
        </p:spPr>
        <p:txBody>
          <a:bodyPr/>
          <a:lstStyle>
            <a:lvl1pPr marL="0" indent="0" algn="ctr">
              <a:lnSpc>
                <a:spcPct val="100000"/>
              </a:lnSpc>
              <a:spcBef>
                <a:spcPts val="0"/>
              </a:spcBef>
              <a:buNone/>
              <a:defRPr cap="all" baseline="0">
                <a:solidFill>
                  <a:schemeClr val="bg1"/>
                </a:solidFill>
              </a:defRPr>
            </a:lvl1pPr>
            <a:lvl2pPr marL="320040" indent="0" algn="ctr">
              <a:lnSpc>
                <a:spcPct val="100000"/>
              </a:lnSpc>
              <a:spcBef>
                <a:spcPts val="0"/>
              </a:spcBef>
              <a:buNone/>
              <a:defRPr>
                <a:solidFill>
                  <a:schemeClr val="bg1"/>
                </a:solidFill>
              </a:defRPr>
            </a:lvl2pPr>
            <a:lvl3pPr marL="685800" indent="0" algn="ctr">
              <a:lnSpc>
                <a:spcPct val="100000"/>
              </a:lnSpc>
              <a:spcBef>
                <a:spcPts val="0"/>
              </a:spcBef>
              <a:buNone/>
              <a:defRPr>
                <a:solidFill>
                  <a:schemeClr val="bg1"/>
                </a:solidFill>
              </a:defRPr>
            </a:lvl3pPr>
            <a:lvl4pPr marL="1005840" indent="0" algn="ctr">
              <a:lnSpc>
                <a:spcPct val="100000"/>
              </a:lnSpc>
              <a:spcBef>
                <a:spcPts val="0"/>
              </a:spcBef>
              <a:buNone/>
              <a:defRPr>
                <a:solidFill>
                  <a:schemeClr val="bg1"/>
                </a:solidFill>
              </a:defRPr>
            </a:lvl4pPr>
            <a:lvl5pPr marL="1325880" indent="0" algn="ctr">
              <a:lnSpc>
                <a:spcPct val="100000"/>
              </a:lnSpc>
              <a:spcBef>
                <a:spcPts val="0"/>
              </a:spcBef>
              <a:buNone/>
              <a:defRPr>
                <a:solidFill>
                  <a:schemeClr val="bg1"/>
                </a:solidFill>
              </a:defRPr>
            </a:lvl5pPr>
          </a:lstStyle>
          <a:p>
            <a:pPr lvl="0"/>
            <a:r>
              <a:rPr lang="en-US" dirty="0"/>
              <a:t>Presentation Purpose or Location | Month 20XX</a:t>
            </a:r>
          </a:p>
        </p:txBody>
      </p:sp>
      <p:sp>
        <p:nvSpPr>
          <p:cNvPr id="15" name="Title"/>
          <p:cNvSpPr>
            <a:spLocks noGrp="1"/>
          </p:cNvSpPr>
          <p:nvPr userDrawn="1">
            <p:ph type="title" hasCustomPrompt="1"/>
          </p:nvPr>
        </p:nvSpPr>
        <p:spPr>
          <a:xfrm>
            <a:off x="457200" y="1456246"/>
            <a:ext cx="8540496" cy="2031325"/>
          </a:xfrm>
          <a:prstGeom prst="rect">
            <a:avLst/>
          </a:prstGeom>
          <a:ln>
            <a:noFill/>
          </a:ln>
        </p:spPr>
        <p:txBody>
          <a:bodyPr vert="horz" wrap="square" lIns="0" tIns="0" rIns="0" bIns="0" rtlCol="0" anchor="t" anchorCtr="0">
            <a:normAutofit/>
          </a:bodyPr>
          <a:lstStyle>
            <a:lvl1pPr algn="ctr">
              <a:lnSpc>
                <a:spcPct val="100000"/>
              </a:lnSpc>
              <a:defRPr sz="6600" b="0" i="0" cap="all" spc="0" baseline="0">
                <a:solidFill>
                  <a:schemeClr val="bg1"/>
                </a:solidFill>
                <a:latin typeface="+mj-lt"/>
                <a:ea typeface="Arial Narrow" panose="020B0606020202030204" pitchFamily="34" charset="0"/>
                <a:cs typeface="Calibri"/>
              </a:defRPr>
            </a:lvl1pPr>
          </a:lstStyle>
          <a:p>
            <a:r>
              <a:rPr lang="en-US" dirty="0"/>
              <a:t>Presentation Title</a:t>
            </a:r>
          </a:p>
        </p:txBody>
      </p:sp>
      <p:sp>
        <p:nvSpPr>
          <p:cNvPr id="16" name="Subtitle"/>
          <p:cNvSpPr>
            <a:spLocks noGrp="1"/>
          </p:cNvSpPr>
          <p:nvPr userDrawn="1">
            <p:ph type="subTitle" idx="1" hasCustomPrompt="1"/>
          </p:nvPr>
        </p:nvSpPr>
        <p:spPr>
          <a:xfrm>
            <a:off x="457200" y="3638265"/>
            <a:ext cx="8540496" cy="369332"/>
          </a:xfrm>
          <a:prstGeom prst="rect">
            <a:avLst/>
          </a:prstGeom>
          <a:ln>
            <a:noFill/>
          </a:ln>
        </p:spPr>
        <p:txBody>
          <a:bodyPr wrap="square" lIns="0" rIns="0" anchor="b" anchorCtr="0">
            <a:normAutofit/>
          </a:bodyPr>
          <a:lstStyle>
            <a:lvl1pPr marL="0" indent="0" algn="ctr">
              <a:lnSpc>
                <a:spcPct val="100000"/>
              </a:lnSpc>
              <a:spcBef>
                <a:spcPts val="0"/>
              </a:spcBef>
              <a:buNone/>
              <a:defRPr sz="2400" b="0" i="0" cap="all" spc="0" baseline="0">
                <a:solidFill>
                  <a:schemeClr val="bg1"/>
                </a:solidFill>
                <a:latin typeface="+mj-lt"/>
                <a:ea typeface="Arial Narrow" panose="020B0606020202030204" pitchFamily="34" charset="0"/>
                <a:cs typeface="Calibri"/>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Presentation Subtitle</a:t>
            </a:r>
          </a:p>
        </p:txBody>
      </p:sp>
      <p:sp>
        <p:nvSpPr>
          <p:cNvPr id="4" name="Text Placeholder 3"/>
          <p:cNvSpPr>
            <a:spLocks noGrp="1"/>
          </p:cNvSpPr>
          <p:nvPr>
            <p:ph type="body" sz="quarter" idx="13" hasCustomPrompt="1"/>
          </p:nvPr>
        </p:nvSpPr>
        <p:spPr>
          <a:xfrm>
            <a:off x="457200" y="4158290"/>
            <a:ext cx="8540750" cy="803275"/>
          </a:xfrm>
        </p:spPr>
        <p:txBody>
          <a:bodyPr>
            <a:noAutofit/>
          </a:bodyPr>
          <a:lstStyle>
            <a:lvl1pPr marL="0" indent="0" algn="ctr">
              <a:lnSpc>
                <a:spcPct val="100000"/>
              </a:lnSpc>
              <a:spcBef>
                <a:spcPts val="0"/>
              </a:spcBef>
              <a:buNone/>
              <a:defRPr sz="1800" baseline="0">
                <a:solidFill>
                  <a:schemeClr val="bg1"/>
                </a:solidFill>
              </a:defRPr>
            </a:lvl1pPr>
            <a:lvl2pPr marL="320040" indent="0">
              <a:buNone/>
              <a:defRPr>
                <a:solidFill>
                  <a:schemeClr val="bg1"/>
                </a:solidFill>
              </a:defRPr>
            </a:lvl2pPr>
            <a:lvl3pPr marL="685800" indent="0">
              <a:buNone/>
              <a:defRPr>
                <a:solidFill>
                  <a:schemeClr val="bg1"/>
                </a:solidFill>
              </a:defRPr>
            </a:lvl3pPr>
            <a:lvl4pPr marL="1005840" indent="0">
              <a:buNone/>
              <a:defRPr>
                <a:solidFill>
                  <a:schemeClr val="bg1"/>
                </a:solidFill>
              </a:defRPr>
            </a:lvl4pPr>
            <a:lvl5pPr marL="1325880" indent="0">
              <a:buNone/>
              <a:defRPr>
                <a:solidFill>
                  <a:schemeClr val="bg1"/>
                </a:solidFill>
              </a:defRPr>
            </a:lvl5pPr>
          </a:lstStyle>
          <a:p>
            <a:pPr lvl="0"/>
            <a:r>
              <a:rPr lang="en-US" dirty="0"/>
              <a:t>Presenter’s Name | Presenter’s Name | Presenter’s Name</a:t>
            </a:r>
            <a:br>
              <a:rPr lang="en-US" dirty="0"/>
            </a:br>
            <a:r>
              <a:rPr lang="en-US" dirty="0"/>
              <a:t>or</a:t>
            </a:r>
          </a:p>
          <a:p>
            <a:pPr lvl="0"/>
            <a:r>
              <a:rPr lang="en-US" dirty="0"/>
              <a:t>Presenter’s Name, Title | Presenter’s Name, Title</a:t>
            </a:r>
          </a:p>
        </p:txBody>
      </p:sp>
    </p:spTree>
    <p:extLst>
      <p:ext uri="{BB962C8B-B14F-4D97-AF65-F5344CB8AC3E}">
        <p14:creationId xmlns:p14="http://schemas.microsoft.com/office/powerpoint/2010/main" val="106199392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Ordered Li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11338560" cy="996696"/>
          </a:xfrm>
        </p:spPr>
        <p:txBody>
          <a:bodyPr/>
          <a:lstStyle>
            <a:lvl1pPr>
              <a:defRPr/>
            </a:lvl1pPr>
          </a:lstStyle>
          <a:p>
            <a:r>
              <a:rPr lang="en-US" dirty="0"/>
              <a:t>Two Content Ordered List Layout</a:t>
            </a:r>
          </a:p>
        </p:txBody>
      </p:sp>
      <p:sp>
        <p:nvSpPr>
          <p:cNvPr id="14" name="Left Content"/>
          <p:cNvSpPr>
            <a:spLocks noGrp="1"/>
          </p:cNvSpPr>
          <p:nvPr>
            <p:ph sz="quarter" idx="18" hasCustomPrompt="1"/>
          </p:nvPr>
        </p:nvSpPr>
        <p:spPr>
          <a:xfrm>
            <a:off x="457200" y="1143000"/>
            <a:ext cx="5568696" cy="4846320"/>
          </a:xfrm>
        </p:spPr>
        <p:txBody>
          <a:bodyPr>
            <a:normAutofit/>
          </a:bodyPr>
          <a:lstStyle>
            <a:lvl1pPr marL="457200" indent="-457200">
              <a:lnSpc>
                <a:spcPct val="105000"/>
              </a:lnSpc>
              <a:spcBef>
                <a:spcPts val="600"/>
              </a:spcBef>
              <a:buClr>
                <a:schemeClr val="tx1"/>
              </a:buClr>
              <a:buFont typeface="+mj-lt"/>
              <a:buAutoNum type="arabicPeriod"/>
              <a:defRPr sz="2000"/>
            </a:lvl1pPr>
            <a:lvl2pPr marL="914400" indent="-457200">
              <a:lnSpc>
                <a:spcPct val="105000"/>
              </a:lnSpc>
              <a:spcBef>
                <a:spcPts val="600"/>
              </a:spcBef>
              <a:buClr>
                <a:schemeClr val="tx1"/>
              </a:buClr>
              <a:buFont typeface="+mj-lt"/>
              <a:buAutoNum type="alphaLcPeriod"/>
              <a:defRPr sz="2000"/>
            </a:lvl2pPr>
            <a:lvl3pPr marL="1371600" indent="-457200">
              <a:lnSpc>
                <a:spcPct val="105000"/>
              </a:lnSpc>
              <a:spcBef>
                <a:spcPts val="600"/>
              </a:spcBef>
              <a:buClr>
                <a:schemeClr val="tx1"/>
              </a:buClr>
              <a:buFont typeface="+mj-lt"/>
              <a:buAutoNum type="romanLcPeriod"/>
              <a:defRPr sz="2000"/>
            </a:lvl3pPr>
            <a:lvl4pPr marL="1828800" indent="-457200">
              <a:lnSpc>
                <a:spcPct val="105000"/>
              </a:lnSpc>
              <a:spcBef>
                <a:spcPts val="600"/>
              </a:spcBef>
              <a:buClr>
                <a:schemeClr val="tx1"/>
              </a:buClr>
              <a:buSzPct val="100000"/>
              <a:buFont typeface="+mj-lt"/>
              <a:buAutoNum type="arabicParenR"/>
              <a:defRPr sz="2000"/>
            </a:lvl4pPr>
            <a:lvl5pPr marL="2286000" indent="-457200">
              <a:lnSpc>
                <a:spcPct val="105000"/>
              </a:lnSpc>
              <a:spcBef>
                <a:spcPts val="600"/>
              </a:spcBef>
              <a:buClr>
                <a:schemeClr val="tx1"/>
              </a:buClr>
              <a:buFont typeface="+mj-lt"/>
              <a:buAutoNum type="alphaLcParenR"/>
              <a:defRPr sz="20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ight Content"/>
          <p:cNvSpPr>
            <a:spLocks noGrp="1"/>
          </p:cNvSpPr>
          <p:nvPr>
            <p:ph sz="quarter" idx="19" hasCustomPrompt="1"/>
          </p:nvPr>
        </p:nvSpPr>
        <p:spPr>
          <a:xfrm>
            <a:off x="6227064" y="1143000"/>
            <a:ext cx="5568696" cy="4846320"/>
          </a:xfrm>
        </p:spPr>
        <p:txBody>
          <a:bodyPr>
            <a:normAutofit/>
          </a:bodyPr>
          <a:lstStyle>
            <a:lvl1pPr marL="457200" indent="-457200">
              <a:lnSpc>
                <a:spcPct val="105000"/>
              </a:lnSpc>
              <a:spcBef>
                <a:spcPts val="600"/>
              </a:spcBef>
              <a:buClr>
                <a:schemeClr val="tx1"/>
              </a:buClr>
              <a:buFont typeface="+mj-lt"/>
              <a:buAutoNum type="arabicPeriod"/>
              <a:defRPr sz="2000"/>
            </a:lvl1pPr>
            <a:lvl2pPr marL="914400" indent="-457200">
              <a:lnSpc>
                <a:spcPct val="105000"/>
              </a:lnSpc>
              <a:spcBef>
                <a:spcPts val="600"/>
              </a:spcBef>
              <a:buClr>
                <a:schemeClr val="tx1"/>
              </a:buClr>
              <a:buFont typeface="+mj-lt"/>
              <a:buAutoNum type="alphaLcPeriod"/>
              <a:defRPr sz="2000"/>
            </a:lvl2pPr>
            <a:lvl3pPr marL="1371600" indent="-457200">
              <a:lnSpc>
                <a:spcPct val="105000"/>
              </a:lnSpc>
              <a:spcBef>
                <a:spcPts val="600"/>
              </a:spcBef>
              <a:buClr>
                <a:schemeClr val="tx1"/>
              </a:buClr>
              <a:buFont typeface="+mj-lt"/>
              <a:buAutoNum type="romanLcPeriod"/>
              <a:defRPr sz="2000"/>
            </a:lvl3pPr>
            <a:lvl4pPr marL="1828800" indent="-457200">
              <a:lnSpc>
                <a:spcPct val="105000"/>
              </a:lnSpc>
              <a:spcBef>
                <a:spcPts val="600"/>
              </a:spcBef>
              <a:buClr>
                <a:schemeClr val="tx1"/>
              </a:buClr>
              <a:buSzPct val="100000"/>
              <a:buFont typeface="+mj-lt"/>
              <a:buAutoNum type="arabicParenR"/>
              <a:defRPr sz="2000"/>
            </a:lvl4pPr>
            <a:lvl5pPr marL="2286000" indent="-457200">
              <a:lnSpc>
                <a:spcPct val="105000"/>
              </a:lnSpc>
              <a:spcBef>
                <a:spcPts val="600"/>
              </a:spcBef>
              <a:buClr>
                <a:schemeClr val="tx1"/>
              </a:buClr>
              <a:buFont typeface="+mj-lt"/>
              <a:buAutoNum type="alphaLcParenR"/>
              <a:defRPr sz="20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
        <p:nvSpPr>
          <p:cNvPr id="3" name="Slide Number Placeholder 2"/>
          <p:cNvSpPr>
            <a:spLocks noGrp="1"/>
          </p:cNvSpPr>
          <p:nvPr>
            <p:ph type="sldNum" sz="quarter" idx="20"/>
          </p:nvPr>
        </p:nvSpPr>
        <p:spPr/>
        <p:txBody>
          <a:bodyPr/>
          <a:lstStyle/>
          <a:p>
            <a:fld id="{99A20822-4A49-4D36-86E3-300BA48D3F00}" type="slidenum">
              <a:rPr lang="en-US" smtClean="0"/>
              <a:pPr/>
              <a:t>‹#›</a:t>
            </a:fld>
            <a:endParaRPr lang="en-US" dirty="0"/>
          </a:p>
        </p:txBody>
      </p:sp>
    </p:spTree>
    <p:extLst>
      <p:ext uri="{BB962C8B-B14F-4D97-AF65-F5344CB8AC3E}">
        <p14:creationId xmlns:p14="http://schemas.microsoft.com/office/powerpoint/2010/main" val="339352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oto Righ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1" name="Title 1"/>
          <p:cNvSpPr>
            <a:spLocks noGrp="1"/>
          </p:cNvSpPr>
          <p:nvPr userDrawn="1">
            <p:ph type="title" hasCustomPrompt="1"/>
          </p:nvPr>
        </p:nvSpPr>
        <p:spPr>
          <a:xfrm>
            <a:off x="436254" y="164387"/>
            <a:ext cx="5257800" cy="997196"/>
          </a:xfrm>
        </p:spPr>
        <p:txBody>
          <a:bodyPr anchor="b" anchorCtr="0">
            <a:normAutofit/>
          </a:bodyPr>
          <a:lstStyle>
            <a:lvl1pPr>
              <a:defRPr baseline="0">
                <a:solidFill>
                  <a:srgbClr val="FFFFFF"/>
                </a:solidFill>
              </a:defRPr>
            </a:lvl1pPr>
          </a:lstStyle>
          <a:p>
            <a:r>
              <a:rPr lang="en-US" dirty="0"/>
              <a:t>Photo Right</a:t>
            </a:r>
          </a:p>
        </p:txBody>
      </p:sp>
      <p:sp>
        <p:nvSpPr>
          <p:cNvPr id="52" name="Text Placeholder 9"/>
          <p:cNvSpPr>
            <a:spLocks noGrp="1"/>
          </p:cNvSpPr>
          <p:nvPr userDrawn="1">
            <p:ph type="body" sz="quarter" idx="13"/>
          </p:nvPr>
        </p:nvSpPr>
        <p:spPr>
          <a:xfrm>
            <a:off x="436254" y="1248069"/>
            <a:ext cx="5257800" cy="4829073"/>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Content Placeholder 3"/>
          <p:cNvSpPr>
            <a:spLocks noGrp="1"/>
          </p:cNvSpPr>
          <p:nvPr userDrawn="1">
            <p:ph sz="half" idx="2" hasCustomPrompt="1"/>
          </p:nvPr>
        </p:nvSpPr>
        <p:spPr>
          <a:xfrm>
            <a:off x="6092951" y="0"/>
            <a:ext cx="6099048" cy="6409944"/>
          </a:xfrm>
          <a:noFill/>
        </p:spPr>
        <p:txBody>
          <a:bodyPr lIns="228600" tIns="228600" rIns="228600" bIns="228600"/>
          <a:lstStyle>
            <a:lvl1pPr marL="0" indent="0">
              <a:buNone/>
              <a:defRPr/>
            </a:lvl1pPr>
          </a:lstStyle>
          <a:p>
            <a:pPr lvl="0"/>
            <a:r>
              <a:rPr lang="en-US" dirty="0"/>
              <a:t>Click on an icon below to add a table, graph, SmartArt object, or picture.</a:t>
            </a:r>
          </a:p>
        </p:txBody>
      </p:sp>
      <p:sp>
        <p:nvSpPr>
          <p:cNvPr id="54" name="Slide Number Placeholder 4"/>
          <p:cNvSpPr>
            <a:spLocks noGrp="1"/>
          </p:cNvSpPr>
          <p:nvPr userDrawn="1">
            <p:ph type="sldNum" sz="quarter" idx="15"/>
          </p:nvPr>
        </p:nvSpPr>
        <p:spPr>
          <a:xfrm>
            <a:off x="11914632" y="6592824"/>
            <a:ext cx="153889" cy="153888"/>
          </a:xfrm>
        </p:spPr>
        <p:txBody>
          <a:bodyPr/>
          <a:lstStyle>
            <a:lvl1pPr>
              <a:defRPr>
                <a:solidFill>
                  <a:schemeClr val="bg1"/>
                </a:solidFill>
              </a:defRPr>
            </a:lvl1pPr>
          </a:lstStyle>
          <a:p>
            <a:fld id="{99A20822-4A49-4D36-86E3-300BA48D3F00}"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167300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oto Lef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userDrawn="1">
            <p:ph type="title" hasCustomPrompt="1"/>
          </p:nvPr>
        </p:nvSpPr>
        <p:spPr>
          <a:xfrm>
            <a:off x="6529206" y="164387"/>
            <a:ext cx="5257800" cy="997196"/>
          </a:xfrm>
        </p:spPr>
        <p:txBody>
          <a:bodyPr anchor="b" anchorCtr="0">
            <a:normAutofit/>
          </a:bodyPr>
          <a:lstStyle>
            <a:lvl1pPr>
              <a:defRPr baseline="0">
                <a:solidFill>
                  <a:srgbClr val="FFFFFF"/>
                </a:solidFill>
              </a:defRPr>
            </a:lvl1pPr>
          </a:lstStyle>
          <a:p>
            <a:r>
              <a:rPr lang="en-US" dirty="0"/>
              <a:t>Photo Left</a:t>
            </a:r>
          </a:p>
        </p:txBody>
      </p:sp>
      <p:sp>
        <p:nvSpPr>
          <p:cNvPr id="10" name="Text Placeholder 9"/>
          <p:cNvSpPr>
            <a:spLocks noGrp="1"/>
          </p:cNvSpPr>
          <p:nvPr userDrawn="1">
            <p:ph type="body" sz="quarter" idx="13"/>
          </p:nvPr>
        </p:nvSpPr>
        <p:spPr>
          <a:xfrm>
            <a:off x="6529206" y="1248069"/>
            <a:ext cx="5257800" cy="4829073"/>
          </a:xfrm>
        </p:spPr>
        <p:txBody>
          <a:bodyPr/>
          <a:lstStyle>
            <a:lvl1pPr>
              <a:buClr>
                <a:schemeClr val="bg1"/>
              </a:buClr>
              <a:defRPr>
                <a:solidFill>
                  <a:srgbClr val="FFFFFF"/>
                </a:solidFill>
              </a:defRPr>
            </a:lvl1pPr>
            <a:lvl2pPr>
              <a:buClr>
                <a:schemeClr val="bg1"/>
              </a:buClr>
              <a:defRPr>
                <a:solidFill>
                  <a:srgbClr val="FFFFFF"/>
                </a:solidFill>
              </a:defRPr>
            </a:lvl2pPr>
            <a:lvl3pPr>
              <a:buClr>
                <a:schemeClr val="bg1"/>
              </a:buClr>
              <a:defRPr>
                <a:solidFill>
                  <a:srgbClr val="FFFFFF"/>
                </a:solidFill>
              </a:defRPr>
            </a:lvl3pPr>
            <a:lvl4pPr>
              <a:buClr>
                <a:schemeClr val="bg1"/>
              </a:buClr>
              <a:defRPr>
                <a:solidFill>
                  <a:srgbClr val="FFFFFF"/>
                </a:solidFill>
              </a:defRPr>
            </a:lvl4pPr>
            <a:lvl5pPr>
              <a:buClr>
                <a:schemeClr val="bg1"/>
              </a:buCl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userDrawn="1">
            <p:ph sz="half" idx="2" hasCustomPrompt="1"/>
          </p:nvPr>
        </p:nvSpPr>
        <p:spPr>
          <a:xfrm>
            <a:off x="0" y="0"/>
            <a:ext cx="6099048" cy="6409944"/>
          </a:xfrm>
          <a:noFill/>
        </p:spPr>
        <p:txBody>
          <a:bodyPr lIns="228600" tIns="228600" rIns="228600" bIns="228600"/>
          <a:lstStyle>
            <a:lvl1pPr marL="0" indent="0">
              <a:buNone/>
              <a:defRPr/>
            </a:lvl1pPr>
          </a:lstStyle>
          <a:p>
            <a:pPr lvl="0"/>
            <a:r>
              <a:rPr lang="en-US" dirty="0"/>
              <a:t>Click on an icon below to add a table, graph, SmartArt object, or picture.</a:t>
            </a:r>
          </a:p>
        </p:txBody>
      </p:sp>
      <p:sp>
        <p:nvSpPr>
          <p:cNvPr id="5" name="Slide Number Placeholder 4"/>
          <p:cNvSpPr>
            <a:spLocks noGrp="1"/>
          </p:cNvSpPr>
          <p:nvPr userDrawn="1">
            <p:ph type="sldNum" sz="quarter" idx="15"/>
          </p:nvPr>
        </p:nvSpPr>
        <p:spPr/>
        <p:txBody>
          <a:bodyPr/>
          <a:lstStyle>
            <a:lvl1pPr>
              <a:defRPr>
                <a:solidFill>
                  <a:schemeClr val="bg1"/>
                </a:solidFill>
              </a:defRPr>
            </a:lvl1pPr>
          </a:lstStyle>
          <a:p>
            <a:fld id="{99A20822-4A49-4D36-86E3-300BA48D3F00}"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659918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p:spPr>
        <p:txBody>
          <a:bodyPr/>
          <a:lstStyle>
            <a:lvl1pPr marL="0" indent="0">
              <a:buNone/>
              <a:defRPr/>
            </a:lvl1pPr>
          </a:lstStyle>
          <a:p>
            <a:r>
              <a:rPr lang="en-US" dirty="0"/>
              <a:t>Full-Bleed Photo layout. Click on the icon at the center of the slide to add a picture.</a:t>
            </a:r>
          </a:p>
        </p:txBody>
      </p:sp>
      <p:sp>
        <p:nvSpPr>
          <p:cNvPr id="2" name="Title 1"/>
          <p:cNvSpPr>
            <a:spLocks noGrp="1"/>
          </p:cNvSpPr>
          <p:nvPr>
            <p:ph type="title" hasCustomPrompt="1"/>
          </p:nvPr>
        </p:nvSpPr>
        <p:spPr>
          <a:xfrm>
            <a:off x="0" y="-1208580"/>
            <a:ext cx="11338560" cy="1107996"/>
          </a:xfrm>
        </p:spPr>
        <p:txBody>
          <a:bodyPr>
            <a:spAutoFit/>
          </a:bodyPr>
          <a:lstStyle>
            <a:lvl1pPr>
              <a:defRPr kumimoji="0" lang="en-US" sz="2400" b="0" i="0" u="none" strike="noStrike" kern="1200" cap="none" spc="0" normalizeH="0" baseline="0" noProof="0" smtClean="0">
                <a:ln>
                  <a:noFill/>
                </a:ln>
                <a:solidFill>
                  <a:srgbClr val="595959"/>
                </a:solidFill>
                <a:effectLst/>
                <a:uLnTx/>
                <a:uFillTx/>
                <a:cs typeface="Calibri"/>
              </a:defRPr>
            </a:lvl1pPr>
          </a:lstStyle>
          <a:p>
            <a:r>
              <a:rPr kumimoji="0" lang="en-US" sz="2400" b="0" i="0" u="none" strike="noStrike" kern="1200" cap="none" spc="0" normalizeH="0" baseline="0" noProof="0" dirty="0">
                <a:ln>
                  <a:noFill/>
                </a:ln>
                <a:solidFill>
                  <a:srgbClr val="595959"/>
                </a:solidFill>
                <a:effectLst/>
                <a:uLnTx/>
                <a:uFillTx/>
                <a:latin typeface="+mj-lt"/>
                <a:cs typeface="Calibri"/>
              </a:rPr>
              <a:t>Slide Title Placeholder. </a:t>
            </a:r>
            <a:br>
              <a:rPr kumimoji="0" lang="en-US" sz="2400" b="0" i="0" u="none" strike="noStrike" kern="1200" cap="none" spc="0" normalizeH="0" baseline="0" noProof="0" dirty="0">
                <a:ln>
                  <a:noFill/>
                </a:ln>
                <a:solidFill>
                  <a:srgbClr val="595959"/>
                </a:solidFill>
                <a:effectLst/>
                <a:uLnTx/>
                <a:uFillTx/>
                <a:latin typeface="+mj-lt"/>
                <a:cs typeface="Calibri"/>
              </a:rPr>
            </a:br>
            <a:r>
              <a:rPr kumimoji="0" lang="en-US" sz="2400" b="0" i="0" u="none" strike="noStrike" kern="1200" cap="none" spc="0" normalizeH="0" baseline="0" noProof="0" dirty="0">
                <a:ln>
                  <a:noFill/>
                </a:ln>
                <a:solidFill>
                  <a:srgbClr val="595959"/>
                </a:solidFill>
                <a:effectLst/>
                <a:uLnTx/>
                <a:uFillTx/>
                <a:latin typeface="+mj-lt"/>
                <a:cs typeface="Calibri"/>
              </a:rPr>
              <a:t>This slide title will not appear in slide presentations. It fulfills the Section 508 requirement that every slide has a unique slide title.</a:t>
            </a:r>
            <a:endParaRPr lang="en-US" dirty="0"/>
          </a:p>
        </p:txBody>
      </p:sp>
    </p:spTree>
    <p:extLst>
      <p:ext uri="{BB962C8B-B14F-4D97-AF65-F5344CB8AC3E}">
        <p14:creationId xmlns:p14="http://schemas.microsoft.com/office/powerpoint/2010/main" val="2432968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10" name="Content"/>
          <p:cNvSpPr>
            <a:spLocks noGrp="1"/>
          </p:cNvSpPr>
          <p:nvPr>
            <p:ph type="body" sz="quarter" idx="13" hasCustomPrompt="1"/>
          </p:nvPr>
        </p:nvSpPr>
        <p:spPr>
          <a:xfrm>
            <a:off x="457200" y="1143000"/>
            <a:ext cx="11338560" cy="5193792"/>
          </a:xfrm>
        </p:spPr>
        <p:txBody>
          <a:bodyPr>
            <a:noAutofit/>
          </a:bodyPr>
          <a:lstStyle>
            <a:lvl1pPr marL="0" indent="-457200">
              <a:lnSpc>
                <a:spcPct val="100000"/>
              </a:lnSpc>
              <a:spcBef>
                <a:spcPts val="1800"/>
              </a:spcBef>
              <a:buNone/>
              <a:defRPr sz="1800" i="0" baseline="0">
                <a:solidFill>
                  <a:schemeClr val="tx1"/>
                </a:solidFill>
              </a:defRPr>
            </a:lvl1pPr>
            <a:lvl2pPr>
              <a:defRPr sz="1800"/>
            </a:lvl2pPr>
            <a:lvl3pPr>
              <a:defRPr sz="1800"/>
            </a:lvl3pPr>
            <a:lvl4pPr>
              <a:defRPr sz="1800"/>
            </a:lvl4pPr>
            <a:lvl5pPr>
              <a:defRPr sz="1800"/>
            </a:lvl5pPr>
          </a:lstStyle>
          <a:p>
            <a:pPr marL="457200"/>
            <a:r>
              <a:rPr lang="en-US" dirty="0"/>
              <a:t>References are 18 point with a 0.5” hanging indent and follow APA 6th Edition guidelines.</a:t>
            </a:r>
          </a:p>
          <a:p>
            <a:pPr marL="457200"/>
            <a:r>
              <a:rPr lang="en-US" dirty="0" err="1"/>
              <a:t>Hanushek</a:t>
            </a:r>
            <a:r>
              <a:rPr lang="en-US" dirty="0"/>
              <a:t>, E. A., &amp; Haycock, K. (2010). An effective teacher in every classroom: A lofty goal, but how to do it? </a:t>
            </a:r>
            <a:r>
              <a:rPr lang="en-US" i="1" dirty="0"/>
              <a:t>Education Next, 10</a:t>
            </a:r>
            <a:r>
              <a:rPr lang="en-US" dirty="0"/>
              <a:t>(3), 47–52.</a:t>
            </a:r>
          </a:p>
          <a:p>
            <a:pPr marL="457200"/>
            <a:r>
              <a:rPr lang="en-US" dirty="0" err="1"/>
              <a:t>Hanushek</a:t>
            </a:r>
            <a:r>
              <a:rPr lang="en-US" dirty="0"/>
              <a:t>, E. A., &amp; </a:t>
            </a:r>
            <a:r>
              <a:rPr lang="en-US" dirty="0" err="1"/>
              <a:t>Rivkin</a:t>
            </a:r>
            <a:r>
              <a:rPr lang="en-US" dirty="0"/>
              <a:t>, S. G. (2010). Generalizations about using value-added measures of teacher quality. </a:t>
            </a:r>
            <a:r>
              <a:rPr lang="en-US" i="1" dirty="0"/>
              <a:t>American Economic Review, 100</a:t>
            </a:r>
            <a:r>
              <a:rPr lang="en-US" dirty="0"/>
              <a:t>(2), 267–271.</a:t>
            </a:r>
          </a:p>
          <a:p>
            <a:pPr marL="457200"/>
            <a:r>
              <a:rPr lang="en-US" dirty="0"/>
              <a:t>Kane, T. J., &amp; </a:t>
            </a:r>
            <a:r>
              <a:rPr lang="en-US" dirty="0" err="1"/>
              <a:t>Staiger</a:t>
            </a:r>
            <a:r>
              <a:rPr lang="en-US" dirty="0"/>
              <a:t>, D. O. (2008). </a:t>
            </a:r>
            <a:r>
              <a:rPr lang="en-US" i="1" dirty="0"/>
              <a:t>Estimating teacher impacts on student achievement: An experimental evaluation </a:t>
            </a:r>
            <a:r>
              <a:rPr lang="en-US" dirty="0"/>
              <a:t>(NBER Working Paper No. 14607). Cambridge, MA: National Bureau of Economic Research.</a:t>
            </a:r>
          </a:p>
          <a:p>
            <a:pPr marL="457200"/>
            <a:r>
              <a:rPr lang="en-US" dirty="0"/>
              <a:t>Rothstein, J. (2010). Teacher quality in educational production: Tracking, decay, and student achievement. </a:t>
            </a:r>
            <a:r>
              <a:rPr lang="en-US" i="1" dirty="0"/>
              <a:t>Quarterly Journal of Economics, 125</a:t>
            </a:r>
            <a:r>
              <a:rPr lang="en-US" dirty="0"/>
              <a:t>(1), 175–214.</a:t>
            </a:r>
          </a:p>
        </p:txBody>
      </p:sp>
      <p:sp>
        <p:nvSpPr>
          <p:cNvPr id="5" name="Slide Number"/>
          <p:cNvSpPr>
            <a:spLocks noGrp="1"/>
          </p:cNvSpPr>
          <p:nvPr>
            <p:ph type="sldNum" sz="quarter" idx="15"/>
          </p:nvPr>
        </p:nvSpPr>
        <p:spPr/>
        <p:txBody>
          <a:bodyPr/>
          <a:lstStyle/>
          <a:p>
            <a:fld id="{99A20822-4A49-4D36-86E3-300BA48D3F00}" type="slidenum">
              <a:rPr lang="en-US" smtClean="0"/>
              <a:pPr/>
              <a:t>‹#›</a:t>
            </a:fld>
            <a:endParaRPr lang="en-US" dirty="0"/>
          </a:p>
        </p:txBody>
      </p:sp>
      <p:sp>
        <p:nvSpPr>
          <p:cNvPr id="4" name="Title 3"/>
          <p:cNvSpPr>
            <a:spLocks noGrp="1"/>
          </p:cNvSpPr>
          <p:nvPr>
            <p:ph type="title" hasCustomPrompt="1"/>
          </p:nvPr>
        </p:nvSpPr>
        <p:spPr/>
        <p:txBody>
          <a:bodyPr/>
          <a:lstStyle>
            <a:lvl1pPr>
              <a:defRPr/>
            </a:lvl1pPr>
          </a:lstStyle>
          <a:p>
            <a:r>
              <a:rPr lang="en-US" dirty="0"/>
              <a:t>References</a:t>
            </a:r>
          </a:p>
        </p:txBody>
      </p:sp>
    </p:spTree>
    <p:extLst>
      <p:ext uri="{BB962C8B-B14F-4D97-AF65-F5344CB8AC3E}">
        <p14:creationId xmlns:p14="http://schemas.microsoft.com/office/powerpoint/2010/main" val="3416023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et the Present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11338560" cy="996696"/>
          </a:xfrm>
        </p:spPr>
        <p:txBody>
          <a:bodyPr/>
          <a:lstStyle>
            <a:lvl1pPr>
              <a:defRPr/>
            </a:lvl1pPr>
          </a:lstStyle>
          <a:p>
            <a:r>
              <a:rPr lang="en-US" dirty="0"/>
              <a:t>Meet the Presenters Layout</a:t>
            </a:r>
          </a:p>
        </p:txBody>
      </p:sp>
      <p:sp>
        <p:nvSpPr>
          <p:cNvPr id="5" name="Picture Placeholder 1"/>
          <p:cNvSpPr>
            <a:spLocks noGrp="1"/>
          </p:cNvSpPr>
          <p:nvPr>
            <p:ph type="pic" sz="quarter" idx="15" hasCustomPrompt="1"/>
          </p:nvPr>
        </p:nvSpPr>
        <p:spPr>
          <a:xfrm>
            <a:off x="457200"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6" name="Name 1"/>
          <p:cNvSpPr>
            <a:spLocks noGrp="1"/>
          </p:cNvSpPr>
          <p:nvPr>
            <p:ph type="body" sz="quarter" idx="19" hasCustomPrompt="1"/>
          </p:nvPr>
        </p:nvSpPr>
        <p:spPr>
          <a:xfrm>
            <a:off x="457200"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First Presenter</a:t>
            </a:r>
          </a:p>
        </p:txBody>
      </p:sp>
      <p:sp>
        <p:nvSpPr>
          <p:cNvPr id="7" name="Bio 1"/>
          <p:cNvSpPr>
            <a:spLocks noGrp="1"/>
          </p:cNvSpPr>
          <p:nvPr>
            <p:ph type="body" sz="quarter" idx="23" hasCustomPrompt="1"/>
          </p:nvPr>
        </p:nvSpPr>
        <p:spPr>
          <a:xfrm>
            <a:off x="457200"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8" name="Picture Placeholder 1"/>
          <p:cNvSpPr>
            <a:spLocks noGrp="1"/>
          </p:cNvSpPr>
          <p:nvPr>
            <p:ph type="pic" sz="quarter" idx="24" hasCustomPrompt="1"/>
          </p:nvPr>
        </p:nvSpPr>
        <p:spPr>
          <a:xfrm>
            <a:off x="2850642"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9" name="Name 1"/>
          <p:cNvSpPr>
            <a:spLocks noGrp="1"/>
          </p:cNvSpPr>
          <p:nvPr>
            <p:ph type="body" sz="quarter" idx="25" hasCustomPrompt="1"/>
          </p:nvPr>
        </p:nvSpPr>
        <p:spPr>
          <a:xfrm>
            <a:off x="2850642"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Second Presenter</a:t>
            </a:r>
          </a:p>
        </p:txBody>
      </p:sp>
      <p:sp>
        <p:nvSpPr>
          <p:cNvPr id="10" name="Bio 1"/>
          <p:cNvSpPr>
            <a:spLocks noGrp="1"/>
          </p:cNvSpPr>
          <p:nvPr>
            <p:ph type="body" sz="quarter" idx="26" hasCustomPrompt="1"/>
          </p:nvPr>
        </p:nvSpPr>
        <p:spPr>
          <a:xfrm>
            <a:off x="2850642"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1" name="Picture Placeholder 1"/>
          <p:cNvSpPr>
            <a:spLocks noGrp="1"/>
          </p:cNvSpPr>
          <p:nvPr>
            <p:ph type="pic" sz="quarter" idx="27" hasCustomPrompt="1"/>
          </p:nvPr>
        </p:nvSpPr>
        <p:spPr>
          <a:xfrm>
            <a:off x="5244084"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2" name="Name 1"/>
          <p:cNvSpPr>
            <a:spLocks noGrp="1"/>
          </p:cNvSpPr>
          <p:nvPr>
            <p:ph type="body" sz="quarter" idx="28" hasCustomPrompt="1"/>
          </p:nvPr>
        </p:nvSpPr>
        <p:spPr>
          <a:xfrm>
            <a:off x="5244084"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Third Presenter</a:t>
            </a:r>
          </a:p>
        </p:txBody>
      </p:sp>
      <p:sp>
        <p:nvSpPr>
          <p:cNvPr id="13" name="Bio 1"/>
          <p:cNvSpPr>
            <a:spLocks noGrp="1"/>
          </p:cNvSpPr>
          <p:nvPr>
            <p:ph type="body" sz="quarter" idx="29" hasCustomPrompt="1"/>
          </p:nvPr>
        </p:nvSpPr>
        <p:spPr>
          <a:xfrm>
            <a:off x="5244084"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4" name="Picture Placeholder 1"/>
          <p:cNvSpPr>
            <a:spLocks noGrp="1"/>
          </p:cNvSpPr>
          <p:nvPr>
            <p:ph type="pic" sz="quarter" idx="30" hasCustomPrompt="1"/>
          </p:nvPr>
        </p:nvSpPr>
        <p:spPr>
          <a:xfrm>
            <a:off x="7637526"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5" name="Name 1"/>
          <p:cNvSpPr>
            <a:spLocks noGrp="1"/>
          </p:cNvSpPr>
          <p:nvPr>
            <p:ph type="body" sz="quarter" idx="31" hasCustomPrompt="1"/>
          </p:nvPr>
        </p:nvSpPr>
        <p:spPr>
          <a:xfrm>
            <a:off x="7637526"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Fourth Presenter</a:t>
            </a:r>
          </a:p>
        </p:txBody>
      </p:sp>
      <p:sp>
        <p:nvSpPr>
          <p:cNvPr id="16" name="Bio 1"/>
          <p:cNvSpPr>
            <a:spLocks noGrp="1"/>
          </p:cNvSpPr>
          <p:nvPr>
            <p:ph type="body" sz="quarter" idx="32" hasCustomPrompt="1"/>
          </p:nvPr>
        </p:nvSpPr>
        <p:spPr>
          <a:xfrm>
            <a:off x="7637526"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7" name="Picture Placeholder 1"/>
          <p:cNvSpPr>
            <a:spLocks noGrp="1"/>
          </p:cNvSpPr>
          <p:nvPr>
            <p:ph type="pic" sz="quarter" idx="33" hasCustomPrompt="1"/>
          </p:nvPr>
        </p:nvSpPr>
        <p:spPr>
          <a:xfrm>
            <a:off x="10030968" y="1325880"/>
            <a:ext cx="1764792" cy="1764792"/>
          </a:xfrm>
          <a:prstGeom prst="ellipse">
            <a:avLst/>
          </a:prstGeom>
        </p:spPr>
        <p:txBody>
          <a:bodyPr rtlCol="0" anchor="t" anchorCtr="0">
            <a:normAutofit/>
          </a:bodyPr>
          <a:lstStyle>
            <a:lvl1pPr marL="0" indent="0" algn="ctr">
              <a:lnSpc>
                <a:spcPct val="100000"/>
              </a:lnSpc>
              <a:spcBef>
                <a:spcPts val="0"/>
              </a:spcBef>
              <a:buNone/>
              <a:defRPr sz="1000" baseline="0">
                <a:solidFill>
                  <a:schemeClr val="tx1"/>
                </a:solidFill>
              </a:defRPr>
            </a:lvl1pPr>
          </a:lstStyle>
          <a:p>
            <a:pPr lvl="0"/>
            <a:r>
              <a:rPr lang="en-US" noProof="0" dirty="0"/>
              <a:t>Crop images to approximately 2” x 2” </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8" name="Name 1"/>
          <p:cNvSpPr>
            <a:spLocks noGrp="1"/>
          </p:cNvSpPr>
          <p:nvPr>
            <p:ph type="body" sz="quarter" idx="34" hasCustomPrompt="1"/>
          </p:nvPr>
        </p:nvSpPr>
        <p:spPr>
          <a:xfrm>
            <a:off x="10030968" y="3246120"/>
            <a:ext cx="1764792"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Fifth Presenter</a:t>
            </a:r>
          </a:p>
        </p:txBody>
      </p:sp>
      <p:sp>
        <p:nvSpPr>
          <p:cNvPr id="19" name="Bio 1"/>
          <p:cNvSpPr>
            <a:spLocks noGrp="1"/>
          </p:cNvSpPr>
          <p:nvPr>
            <p:ph type="body" sz="quarter" idx="35" hasCustomPrompt="1"/>
          </p:nvPr>
        </p:nvSpPr>
        <p:spPr>
          <a:xfrm>
            <a:off x="10030968" y="3767328"/>
            <a:ext cx="1764792" cy="2148840"/>
          </a:xfrm>
        </p:spPr>
        <p:txBody>
          <a:bodyPr>
            <a:normAutofit/>
          </a:bodyPr>
          <a:lstStyle>
            <a:lvl1pPr marL="0" indent="0" algn="ctr">
              <a:lnSpc>
                <a:spcPct val="100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3" name="Slide Number Placeholder 2"/>
          <p:cNvSpPr>
            <a:spLocks noGrp="1"/>
          </p:cNvSpPr>
          <p:nvPr>
            <p:ph type="sldNum" sz="quarter" idx="10"/>
          </p:nvPr>
        </p:nvSpPr>
        <p:spPr/>
        <p:txBody>
          <a:bodyPr/>
          <a:lstStyle/>
          <a:p>
            <a:fld id="{99A20822-4A49-4D36-86E3-300BA48D3F00}" type="slidenum">
              <a:rPr lang="en-US" smtClean="0"/>
              <a:pPr/>
              <a:t>‹#›</a:t>
            </a:fld>
            <a:endParaRPr lang="en-US" dirty="0"/>
          </a:p>
        </p:txBody>
      </p:sp>
    </p:spTree>
    <p:extLst>
      <p:ext uri="{BB962C8B-B14F-4D97-AF65-F5344CB8AC3E}">
        <p14:creationId xmlns:p14="http://schemas.microsoft.com/office/powerpoint/2010/main" val="2280144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24" name="Picture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0" name="Contact Information"/>
          <p:cNvSpPr>
            <a:spLocks noGrp="1"/>
          </p:cNvSpPr>
          <p:nvPr userDrawn="1">
            <p:ph type="body" sz="quarter" idx="11" hasCustomPrompt="1"/>
          </p:nvPr>
        </p:nvSpPr>
        <p:spPr>
          <a:xfrm>
            <a:off x="452438" y="2543664"/>
            <a:ext cx="8556522" cy="1231786"/>
          </a:xfrm>
        </p:spPr>
        <p:txBody>
          <a:bodyPr>
            <a:noAutofit/>
          </a:bodyPr>
          <a:lstStyle>
            <a:lvl1pPr marL="0" indent="0" algn="ctr">
              <a:lnSpc>
                <a:spcPct val="140000"/>
              </a:lnSpc>
              <a:spcBef>
                <a:spcPts val="0"/>
              </a:spcBef>
              <a:buNone/>
              <a:defRPr sz="1800" cap="all" baseline="0">
                <a:solidFill>
                  <a:schemeClr val="bg1"/>
                </a:solidFill>
              </a:defRPr>
            </a:lvl1pPr>
          </a:lstStyle>
          <a:p>
            <a:r>
              <a:rPr lang="en-US" dirty="0"/>
              <a:t>Presenter’s Job Title</a:t>
            </a:r>
          </a:p>
          <a:p>
            <a:r>
              <a:rPr lang="en-US" dirty="0"/>
              <a:t>202.403.####</a:t>
            </a:r>
          </a:p>
          <a:p>
            <a:r>
              <a:rPr lang="en-US" dirty="0"/>
              <a:t>email.address@air.org</a:t>
            </a:r>
          </a:p>
        </p:txBody>
      </p:sp>
      <p:sp>
        <p:nvSpPr>
          <p:cNvPr id="44" name="Copyright Statement"/>
          <p:cNvSpPr>
            <a:spLocks noGrp="1"/>
          </p:cNvSpPr>
          <p:nvPr userDrawn="1">
            <p:ph type="ftr" sz="quarter" idx="13"/>
          </p:nvPr>
        </p:nvSpPr>
        <p:spPr/>
        <p:txBody>
          <a:bodyPr/>
          <a:lstStyle/>
          <a:p>
            <a:pPr>
              <a:spcBef>
                <a:spcPts val="1200"/>
              </a:spcBef>
              <a:buFont typeface="Arial" panose="020B0604020202020204" pitchFamily="34" charset="0"/>
              <a:buNone/>
            </a:pPr>
            <a:r>
              <a:rPr>
                <a:solidFill>
                  <a:srgbClr val="FFFFFF"/>
                </a:solidFill>
              </a:rPr>
              <a:t>Copyright © 20XX American Institutes for Research. All rights reserved.</a:t>
            </a:r>
          </a:p>
        </p:txBody>
      </p:sp>
      <p:sp>
        <p:nvSpPr>
          <p:cNvPr id="58" name="Footer"/>
          <p:cNvSpPr txBox="1">
            <a:spLocks/>
          </p:cNvSpPr>
          <p:nvPr userDrawn="1"/>
        </p:nvSpPr>
        <p:spPr>
          <a:xfrm>
            <a:off x="457199" y="6645427"/>
            <a:ext cx="2954335" cy="123111"/>
          </a:xfrm>
          <a:prstGeom prst="rect">
            <a:avLst/>
          </a:prstGeom>
          <a:ln>
            <a:noFill/>
          </a:ln>
        </p:spPr>
        <p:txBody>
          <a:bodyPr wrap="none" lIns="0" tIns="0" rIns="0" bIns="0" anchor="b" anchorCtr="0">
            <a:spAutoFit/>
          </a:bodyPr>
          <a:lstStyle>
            <a:defPPr>
              <a:defRPr lang="en-US"/>
            </a:defPPr>
            <a:lvl1pPr marL="0" algn="l" defTabSz="914400" rtl="0" eaLnBrk="1" latinLnBrk="0" hangingPunct="1">
              <a:defRPr lang="en-US" sz="800" b="0" i="0" kern="1200">
                <a:solidFill>
                  <a:schemeClr val="bg1"/>
                </a:solidFill>
                <a:latin typeface="Calibri"/>
                <a:ea typeface="Calibri"/>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1200"/>
              </a:spcBef>
              <a:buFont typeface="Arial" panose="020B0604020202020204" pitchFamily="34" charset="0"/>
              <a:buNone/>
            </a:pPr>
            <a:r>
              <a:rPr dirty="0">
                <a:solidFill>
                  <a:srgbClr val="FFFFFF"/>
                </a:solidFill>
              </a:rPr>
              <a:t>Copyright © 20XX American Institutes for Research. All rights reserved.</a:t>
            </a:r>
          </a:p>
        </p:txBody>
      </p:sp>
      <p:sp>
        <p:nvSpPr>
          <p:cNvPr id="2" name="Title 1"/>
          <p:cNvSpPr>
            <a:spLocks noGrp="1"/>
          </p:cNvSpPr>
          <p:nvPr>
            <p:ph type="title" hasCustomPrompt="1"/>
          </p:nvPr>
        </p:nvSpPr>
        <p:spPr>
          <a:xfrm>
            <a:off x="457200" y="1965960"/>
            <a:ext cx="8558784" cy="521208"/>
          </a:xfrm>
        </p:spPr>
        <p:txBody>
          <a:bodyPr>
            <a:normAutofit/>
          </a:bodyPr>
          <a:lstStyle>
            <a:lvl1pPr algn="ctr">
              <a:defRPr lang="en-US" sz="2400" b="0" i="0" kern="1200" cap="all" spc="300" baseline="0" dirty="0">
                <a:solidFill>
                  <a:schemeClr val="bg1"/>
                </a:solidFill>
                <a:latin typeface="+mn-lt"/>
                <a:ea typeface="Calibri"/>
                <a:cs typeface="Calibri"/>
              </a:defRPr>
            </a:lvl1pPr>
          </a:lstStyle>
          <a:p>
            <a:r>
              <a:rPr lang="en-US" dirty="0"/>
              <a:t>Presenter’s Name</a:t>
            </a:r>
          </a:p>
        </p:txBody>
      </p:sp>
    </p:spTree>
    <p:extLst>
      <p:ext uri="{BB962C8B-B14F-4D97-AF65-F5344CB8AC3E}">
        <p14:creationId xmlns:p14="http://schemas.microsoft.com/office/powerpoint/2010/main" val="4008363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rst Level No Bullet, Text Heavy">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Text Heavy Layout for Instructional Text</a:t>
            </a:r>
          </a:p>
        </p:txBody>
      </p:sp>
      <p:sp>
        <p:nvSpPr>
          <p:cNvPr id="10" name="Content Placeholder"/>
          <p:cNvSpPr>
            <a:spLocks noGrp="1"/>
          </p:cNvSpPr>
          <p:nvPr>
            <p:ph idx="1" hasCustomPrompt="1"/>
          </p:nvPr>
        </p:nvSpPr>
        <p:spPr>
          <a:xfrm>
            <a:off x="457200" y="1143000"/>
            <a:ext cx="11338560" cy="4846320"/>
          </a:xfrm>
          <a:prstGeom prst="rect">
            <a:avLst/>
          </a:prstGeom>
          <a:ln>
            <a:noFill/>
          </a:ln>
        </p:spPr>
        <p:txBody>
          <a:bodyPr vert="horz" lIns="0" tIns="0" rIns="0" bIns="0" rtlCol="0">
            <a:normAutofit/>
          </a:bodyPr>
          <a:lstStyle>
            <a:lvl1pPr marL="0" marR="0" indent="0" algn="l" defTabSz="685800" rtl="0" eaLnBrk="1" fontAlgn="auto" latinLnBrk="0" hangingPunct="1">
              <a:lnSpc>
                <a:spcPct val="105000"/>
              </a:lnSpc>
              <a:spcBef>
                <a:spcPts val="600"/>
              </a:spcBef>
              <a:spcAft>
                <a:spcPts val="0"/>
              </a:spcAft>
              <a:buClrTx/>
              <a:buSzPct val="100000"/>
              <a:buFont typeface="Arial" panose="020B0604020202020204" pitchFamily="34" charset="0"/>
              <a:buNone/>
              <a:tabLst/>
              <a:defRPr sz="1800" baseline="0"/>
            </a:lvl1pPr>
            <a:lvl2pPr marL="171450" indent="-171450">
              <a:lnSpc>
                <a:spcPct val="105000"/>
              </a:lnSpc>
              <a:spcBef>
                <a:spcPts val="450"/>
              </a:spcBef>
              <a:buFont typeface="Arial" panose="020B0604020202020204" pitchFamily="34" charset="0"/>
              <a:buChar char="•"/>
              <a:defRPr sz="1350"/>
            </a:lvl2pPr>
            <a:lvl3pPr marL="342900" indent="-171450">
              <a:lnSpc>
                <a:spcPct val="105000"/>
              </a:lnSpc>
              <a:spcBef>
                <a:spcPts val="450"/>
              </a:spcBef>
              <a:buFont typeface="Calibri" panose="020F0502020204030204" pitchFamily="34" charset="0"/>
              <a:buChar char="–"/>
              <a:defRPr sz="1350"/>
            </a:lvl3pPr>
            <a:lvl4pPr marL="514350" indent="-171450">
              <a:lnSpc>
                <a:spcPct val="105000"/>
              </a:lnSpc>
              <a:spcBef>
                <a:spcPts val="450"/>
              </a:spcBef>
              <a:buFont typeface="Calibri" panose="020F0502020204030204" pitchFamily="34" charset="0"/>
              <a:buChar char="»"/>
              <a:defRPr sz="1350"/>
            </a:lvl4pPr>
            <a:lvl5pPr marL="685800" indent="-171450">
              <a:lnSpc>
                <a:spcPct val="105000"/>
              </a:lnSpc>
              <a:spcBef>
                <a:spcPts val="450"/>
              </a:spcBef>
              <a:buSzPct val="110000"/>
              <a:buFont typeface="Calibri" panose="020F0502020204030204" pitchFamily="34" charset="0"/>
              <a:buChar char="◦"/>
              <a:defRPr sz="1350"/>
            </a:lvl5pPr>
            <a:lvl6pPr marL="857250" indent="-171450">
              <a:lnSpc>
                <a:spcPct val="105000"/>
              </a:lnSpc>
              <a:spcBef>
                <a:spcPts val="450"/>
              </a:spcBef>
              <a:buFont typeface="Calibri" panose="020F0502020204030204" pitchFamily="34" charset="0"/>
              <a:buChar char="›"/>
              <a:defRPr/>
            </a:lvl6pPr>
          </a:lstStyle>
          <a:p>
            <a:pPr marL="0" marR="0" lvl="0" indent="0" algn="l" defTabSz="685800" rtl="0" eaLnBrk="1" fontAlgn="auto" latinLnBrk="0" hangingPunct="1">
              <a:lnSpc>
                <a:spcPct val="105000"/>
              </a:lnSpc>
              <a:spcBef>
                <a:spcPts val="450"/>
              </a:spcBef>
              <a:spcAft>
                <a:spcPts val="0"/>
              </a:spcAft>
              <a:buClrTx/>
              <a:buSzPct val="100000"/>
              <a:buFont typeface="Arial" panose="020B0604020202020204" pitchFamily="34" charset="0"/>
              <a:buNone/>
              <a:tabLst/>
              <a:defRPr/>
            </a:pPr>
            <a:r>
              <a:rPr lang="en-US" dirty="0"/>
              <a:t>The first text level has no bullet. Use Increase List Level and Decrease List Level icons in the Paragraph group on the Home tab to move between first level (no bullet) and second level (round bullet) text. Paragraph spacing is modified to 1.05 lines and 6 points before paragraph to accommodate text heavy slides. The text size will also shrink to fit within this placeholder.</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6" name="Slide Number"/>
          <p:cNvSpPr>
            <a:spLocks noGrp="1"/>
          </p:cNvSpPr>
          <p:nvPr>
            <p:ph type="sldNum" sz="quarter" idx="12"/>
          </p:nvPr>
        </p:nvSpPr>
        <p:spPr/>
        <p:txBody>
          <a:bodyPr/>
          <a:lstStyle/>
          <a:p>
            <a:fld id="{99A20822-4A49-4D36-86E3-300BA48D3F00}" type="slidenum">
              <a:rPr lang="en-US" smtClean="0"/>
              <a:t>‹#›</a:t>
            </a:fld>
            <a:endParaRPr lang="en-US" dirty="0"/>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9724046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pPr>
              <a:defRPr/>
            </a:pPr>
            <a:fld id="{42E3DDAF-209E-4E92-BE5E-5819F6D19027}" type="slidenum">
              <a:rPr lang="en-US"/>
              <a:pPr>
                <a:defRPr/>
              </a:pPr>
              <a:t>‹#›</a:t>
            </a:fld>
            <a:endParaRPr lang="en-US"/>
          </a:p>
        </p:txBody>
      </p:sp>
    </p:spTree>
    <p:extLst>
      <p:ext uri="{BB962C8B-B14F-4D97-AF65-F5344CB8AC3E}">
        <p14:creationId xmlns:p14="http://schemas.microsoft.com/office/powerpoint/2010/main" val="38612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 With Logo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57200" y="6647688"/>
            <a:ext cx="65" cy="123111"/>
          </a:xfrm>
        </p:spPr>
        <p:txBody>
          <a:bodyPr/>
          <a:lstStyle/>
          <a:p>
            <a:endParaRPr lang="en-US"/>
          </a:p>
        </p:txBody>
      </p:sp>
      <p:sp>
        <p:nvSpPr>
          <p:cNvPr id="11" name="Text Placeholder 10"/>
          <p:cNvSpPr>
            <a:spLocks noGrp="1"/>
          </p:cNvSpPr>
          <p:nvPr>
            <p:ph type="body" sz="quarter" idx="13"/>
          </p:nvPr>
        </p:nvSpPr>
        <p:spPr>
          <a:xfrm>
            <a:off x="336000" y="1134000"/>
            <a:ext cx="11520000" cy="4885200"/>
          </a:xfrm>
        </p:spPr>
        <p:txBody>
          <a:bodyPr/>
          <a:lstStyle/>
          <a:p>
            <a:pPr lvl="0"/>
            <a:r>
              <a:rPr lang="en-US"/>
              <a:t>Click to edit Master text styles</a:t>
            </a:r>
          </a:p>
          <a:p>
            <a:pPr lvl="1"/>
            <a:r>
              <a:rPr lang="en-US"/>
              <a:t>Second level</a:t>
            </a:r>
          </a:p>
          <a:p>
            <a:pPr lvl="2"/>
            <a:r>
              <a:rPr lang="en-US"/>
              <a:t>Third level</a:t>
            </a:r>
          </a:p>
        </p:txBody>
      </p:sp>
      <p:sp>
        <p:nvSpPr>
          <p:cNvPr id="7" name="Title 1"/>
          <p:cNvSpPr>
            <a:spLocks noGrp="1"/>
          </p:cNvSpPr>
          <p:nvPr>
            <p:ph type="title"/>
          </p:nvPr>
        </p:nvSpPr>
        <p:spPr>
          <a:xfrm>
            <a:off x="336000" y="274638"/>
            <a:ext cx="11524800" cy="634082"/>
          </a:xfrm>
        </p:spPr>
        <p:txBody>
          <a:bodyPr>
            <a:noAutofit/>
          </a:bodyPr>
          <a:lstStyle/>
          <a:p>
            <a:r>
              <a:rPr lang="en-US"/>
              <a:t>Click to edit Master title style</a:t>
            </a:r>
            <a:endParaRPr lang="en-US" dirty="0"/>
          </a:p>
        </p:txBody>
      </p:sp>
      <p:sp>
        <p:nvSpPr>
          <p:cNvPr id="9" name="Slide Number Placeholder 5"/>
          <p:cNvSpPr>
            <a:spLocks noGrp="1"/>
          </p:cNvSpPr>
          <p:nvPr>
            <p:ph type="sldNum" sz="quarter" idx="4"/>
          </p:nvPr>
        </p:nvSpPr>
        <p:spPr>
          <a:xfrm>
            <a:off x="11677005" y="94238"/>
            <a:ext cx="383438" cy="292388"/>
          </a:xfrm>
          <a:prstGeom prst="rect">
            <a:avLst/>
          </a:prstGeom>
        </p:spPr>
        <p:txBody>
          <a:bodyPr vert="horz" lIns="91440" tIns="45720" rIns="91440" bIns="45720" rtlCol="0" anchor="ctr"/>
          <a:lstStyle>
            <a:lvl1pPr algn="r">
              <a:defRPr sz="1300" baseline="0">
                <a:solidFill>
                  <a:srgbClr val="6184C3"/>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27357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Slide Number"/>
          <p:cNvSpPr>
            <a:spLocks noGrp="1"/>
          </p:cNvSpPr>
          <p:nvPr userDrawn="1">
            <p:ph type="sldNum" sz="quarter" idx="12"/>
          </p:nvPr>
        </p:nvSpPr>
        <p:spPr>
          <a:xfrm>
            <a:off x="11965652" y="6608213"/>
            <a:ext cx="117019" cy="138499"/>
          </a:xfrm>
        </p:spPr>
        <p:txBody>
          <a:bodyPr/>
          <a:lstStyle>
            <a:lvl1pPr>
              <a:defRPr>
                <a:solidFill>
                  <a:schemeClr val="bg1"/>
                </a:solidFill>
              </a:defRPr>
            </a:lvl1pPr>
          </a:lstStyle>
          <a:p>
            <a:fld id="{BABF4E83-61DB-418F-A99F-17BC9BB58EF6}" type="slidenum">
              <a:rPr lang="en-US" smtClean="0"/>
              <a:pPr/>
              <a:t>‹#›</a:t>
            </a:fld>
            <a:endParaRPr lang="en-US" dirty="0"/>
          </a:p>
        </p:txBody>
      </p:sp>
      <p:sp>
        <p:nvSpPr>
          <p:cNvPr id="4" name="Title 3"/>
          <p:cNvSpPr>
            <a:spLocks noGrp="1"/>
          </p:cNvSpPr>
          <p:nvPr>
            <p:ph type="title" hasCustomPrompt="1"/>
          </p:nvPr>
        </p:nvSpPr>
        <p:spPr>
          <a:xfrm>
            <a:off x="457200" y="1042416"/>
            <a:ext cx="8531352" cy="2852928"/>
          </a:xfrm>
        </p:spPr>
        <p:txBody>
          <a:bodyPr>
            <a:normAutofit/>
          </a:bodyPr>
          <a:lstStyle>
            <a:lvl1pPr>
              <a:defRPr sz="5500">
                <a:solidFill>
                  <a:schemeClr val="bg1"/>
                </a:solidFill>
              </a:defRPr>
            </a:lvl1pPr>
          </a:lstStyle>
          <a:p>
            <a:r>
              <a:rPr lang="en-US" dirty="0"/>
              <a:t>Section Header (Divider) Title</a:t>
            </a:r>
          </a:p>
        </p:txBody>
      </p:sp>
      <p:sp>
        <p:nvSpPr>
          <p:cNvPr id="9" name="Text Placeholder 8"/>
          <p:cNvSpPr>
            <a:spLocks noGrp="1"/>
          </p:cNvSpPr>
          <p:nvPr>
            <p:ph type="body" sz="quarter" idx="13" hasCustomPrompt="1"/>
          </p:nvPr>
        </p:nvSpPr>
        <p:spPr>
          <a:xfrm>
            <a:off x="457200" y="3922776"/>
            <a:ext cx="8531352" cy="1499616"/>
          </a:xfrm>
        </p:spPr>
        <p:txBody>
          <a:bodyPr/>
          <a:lstStyle>
            <a:lvl1pPr marL="0" indent="0">
              <a:spcBef>
                <a:spcPts val="0"/>
              </a:spcBef>
              <a:buNone/>
              <a:defRPr>
                <a:solidFill>
                  <a:schemeClr val="bg1"/>
                </a:solidFill>
              </a:defRPr>
            </a:lvl1pPr>
            <a:lvl2pPr marL="320040" indent="0">
              <a:spcBef>
                <a:spcPts val="0"/>
              </a:spcBef>
              <a:buNone/>
              <a:defRPr>
                <a:solidFill>
                  <a:schemeClr val="bg1"/>
                </a:solidFill>
              </a:defRPr>
            </a:lvl2pPr>
            <a:lvl3pPr marL="685800" indent="0">
              <a:spcBef>
                <a:spcPts val="0"/>
              </a:spcBef>
              <a:buNone/>
              <a:defRPr>
                <a:solidFill>
                  <a:schemeClr val="bg1"/>
                </a:solidFill>
              </a:defRPr>
            </a:lvl3pPr>
            <a:lvl4pPr marL="1005840" indent="0">
              <a:spcBef>
                <a:spcPts val="0"/>
              </a:spcBef>
              <a:buNone/>
              <a:defRPr>
                <a:solidFill>
                  <a:schemeClr val="bg1"/>
                </a:solidFill>
              </a:defRPr>
            </a:lvl4pPr>
            <a:lvl5pPr marL="1325880" indent="0">
              <a:spcBef>
                <a:spcPts val="0"/>
              </a:spcBef>
              <a:buNone/>
              <a:defRPr>
                <a:solidFill>
                  <a:schemeClr val="bg1"/>
                </a:solidFill>
              </a:defRPr>
            </a:lvl5pPr>
          </a:lstStyle>
          <a:p>
            <a:pPr lvl="0"/>
            <a:r>
              <a:rPr lang="en-US" dirty="0"/>
              <a:t>Additional information about this section (optional)</a:t>
            </a:r>
          </a:p>
        </p:txBody>
      </p:sp>
    </p:spTree>
    <p:extLst>
      <p:ext uri="{BB962C8B-B14F-4D97-AF65-F5344CB8AC3E}">
        <p14:creationId xmlns:p14="http://schemas.microsoft.com/office/powerpoint/2010/main" val="6895938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8" name="Picture 17" descr="Logo of American Institutes for Research. Advancing Evidence. Improving Lives.">
            <a:extLst>
              <a:ext uri="{FF2B5EF4-FFF2-40B4-BE49-F238E27FC236}">
                <a16:creationId xmlns:a16="http://schemas.microsoft.com/office/drawing/2014/main" id="{1BB51598-7A40-455E-9938-488362FFB555}"/>
              </a:ext>
            </a:extLst>
          </p:cNvPr>
          <p:cNvPicPr>
            <a:picLocks noChangeAspect="1"/>
          </p:cNvPicPr>
          <p:nvPr userDrawn="1"/>
        </p:nvPicPr>
        <p:blipFill>
          <a:blip r:embed="rId3"/>
          <a:stretch>
            <a:fillRect/>
          </a:stretch>
        </p:blipFill>
        <p:spPr>
          <a:xfrm>
            <a:off x="9506712" y="549514"/>
            <a:ext cx="1847088" cy="935126"/>
          </a:xfrm>
          <a:prstGeom prst="rect">
            <a:avLst/>
          </a:prstGeom>
        </p:spPr>
      </p:pic>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457200" y="882407"/>
            <a:ext cx="11139854" cy="2002977"/>
          </a:xfrm>
        </p:spPr>
        <p:txBody>
          <a:bodyPr anchor="b">
            <a:normAutofit/>
          </a:bodyPr>
          <a:lstStyle>
            <a:lvl1pPr algn="l">
              <a:defRPr sz="4800" b="0">
                <a:solidFill>
                  <a:schemeClr val="bg1"/>
                </a:solidFill>
                <a:latin typeface="+mj-lt"/>
                <a:ea typeface="Tahoma" panose="020B0604030504040204" pitchFamily="34" charset="0"/>
                <a:cs typeface="Arial" panose="020B0604020202020204" pitchFamily="34" charset="0"/>
              </a:defRPr>
            </a:lvl1pPr>
          </a:lstStyle>
          <a:p>
            <a:r>
              <a:rPr lang="en-US" dirty="0"/>
              <a:t>Presentation Title</a:t>
            </a:r>
          </a:p>
        </p:txBody>
      </p:sp>
      <p:cxnSp>
        <p:nvCxnSpPr>
          <p:cNvPr id="15" name="Straight Connector 14">
            <a:extLst>
              <a:ext uri="{FF2B5EF4-FFF2-40B4-BE49-F238E27FC236}">
                <a16:creationId xmlns:a16="http://schemas.microsoft.com/office/drawing/2014/main" id="{EC6DD846-B96B-8F47-BA63-6F35DD0EF90F}"/>
              </a:ext>
            </a:extLst>
          </p:cNvPr>
          <p:cNvCxnSpPr/>
          <p:nvPr userDrawn="1"/>
        </p:nvCxnSpPr>
        <p:spPr>
          <a:xfrm>
            <a:off x="457200" y="3119990"/>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5" name="Subtitle">
            <a:extLst>
              <a:ext uri="{FF2B5EF4-FFF2-40B4-BE49-F238E27FC236}">
                <a16:creationId xmlns:a16="http://schemas.microsoft.com/office/drawing/2014/main" id="{503C6AED-0DE0-47E4-A81C-6336093669F5}"/>
              </a:ext>
            </a:extLst>
          </p:cNvPr>
          <p:cNvSpPr>
            <a:spLocks noGrp="1"/>
          </p:cNvSpPr>
          <p:nvPr>
            <p:ph type="body" sz="quarter" idx="12" hasCustomPrompt="1"/>
          </p:nvPr>
        </p:nvSpPr>
        <p:spPr>
          <a:xfrm>
            <a:off x="457200" y="3276600"/>
            <a:ext cx="11139488" cy="695325"/>
          </a:xfrm>
        </p:spPr>
        <p:txBody>
          <a:bodyPr>
            <a:normAutofit/>
          </a:bodyPr>
          <a:lstStyle>
            <a:lvl1pPr marL="0" indent="0">
              <a:buNone/>
              <a:defRPr sz="2800">
                <a:solidFill>
                  <a:schemeClr val="bg1"/>
                </a:solidFill>
              </a:defRPr>
            </a:lvl1pPr>
            <a:lvl2pPr marL="320040" indent="0">
              <a:buNone/>
              <a:defRPr>
                <a:solidFill>
                  <a:schemeClr val="bg1"/>
                </a:solidFill>
              </a:defRPr>
            </a:lvl2pPr>
            <a:lvl3pPr marL="640080" indent="0">
              <a:buNone/>
              <a:defRPr>
                <a:solidFill>
                  <a:schemeClr val="bg1"/>
                </a:solidFill>
              </a:defRPr>
            </a:lvl3pPr>
            <a:lvl4pPr marL="960120" indent="0">
              <a:buNone/>
              <a:defRPr>
                <a:solidFill>
                  <a:schemeClr val="bg1"/>
                </a:solidFill>
              </a:defRPr>
            </a:lvl4pPr>
            <a:lvl5pPr marL="1280160" indent="0">
              <a:buNone/>
              <a:defRPr>
                <a:solidFill>
                  <a:schemeClr val="bg1"/>
                </a:solidFill>
              </a:defRPr>
            </a:lvl5pPr>
          </a:lstStyle>
          <a:p>
            <a:pPr lvl="0"/>
            <a:r>
              <a:rPr lang="en-US" dirty="0"/>
              <a:t>Presentation Subtitle</a:t>
            </a:r>
          </a:p>
        </p:txBody>
      </p:sp>
      <p:sp>
        <p:nvSpPr>
          <p:cNvPr id="12" name="Presenters 3">
            <a:extLst>
              <a:ext uri="{FF2B5EF4-FFF2-40B4-BE49-F238E27FC236}">
                <a16:creationId xmlns:a16="http://schemas.microsoft.com/office/drawing/2014/main" id="{92723639-909B-4FF5-85E7-4F5DDDD84DFB}"/>
              </a:ext>
            </a:extLst>
          </p:cNvPr>
          <p:cNvSpPr>
            <a:spLocks noGrp="1"/>
          </p:cNvSpPr>
          <p:nvPr>
            <p:ph type="body" sz="quarter" idx="13" hasCustomPrompt="1"/>
          </p:nvPr>
        </p:nvSpPr>
        <p:spPr>
          <a:xfrm>
            <a:off x="457200" y="4128534"/>
            <a:ext cx="11139488" cy="791308"/>
          </a:xfrm>
        </p:spPr>
        <p:txBody>
          <a:bodyPr>
            <a:normAutofit/>
          </a:bodyPr>
          <a:lstStyle>
            <a:lvl1pPr marL="0" indent="0">
              <a:buNone/>
              <a:defRPr sz="1600">
                <a:solidFill>
                  <a:schemeClr val="bg1"/>
                </a:solidFill>
              </a:defRPr>
            </a:lvl1pPr>
            <a:lvl2pPr marL="320040" indent="0">
              <a:buNone/>
              <a:defRPr>
                <a:solidFill>
                  <a:schemeClr val="bg1"/>
                </a:solidFill>
              </a:defRPr>
            </a:lvl2pPr>
            <a:lvl3pPr marL="640080" indent="0">
              <a:buNone/>
              <a:defRPr>
                <a:solidFill>
                  <a:schemeClr val="bg1"/>
                </a:solidFill>
              </a:defRPr>
            </a:lvl3pPr>
            <a:lvl4pPr marL="960120" indent="0">
              <a:buNone/>
              <a:defRPr>
                <a:solidFill>
                  <a:schemeClr val="bg1"/>
                </a:solidFill>
              </a:defRPr>
            </a:lvl4pPr>
            <a:lvl5pPr marL="1280160" indent="0">
              <a:buNone/>
              <a:defRPr>
                <a:solidFill>
                  <a:schemeClr val="bg1"/>
                </a:solidFill>
              </a:defRPr>
            </a:lvl5pPr>
          </a:lstStyle>
          <a:p>
            <a:pPr lvl="0"/>
            <a:r>
              <a:rPr lang="en-US" dirty="0"/>
              <a:t>Presenter’s Name | Presenter’s Name | Presenter’s Name or</a:t>
            </a:r>
            <a:br>
              <a:rPr lang="en-US" dirty="0"/>
            </a:br>
            <a:r>
              <a:rPr lang="en-US" dirty="0"/>
              <a:t>Presenter’s Name, Title | Presenter’s Name, Title</a:t>
            </a:r>
          </a:p>
        </p:txBody>
      </p:sp>
      <p:sp>
        <p:nvSpPr>
          <p:cNvPr id="13" name="Location-Date">
            <a:extLst>
              <a:ext uri="{FF2B5EF4-FFF2-40B4-BE49-F238E27FC236}">
                <a16:creationId xmlns:a16="http://schemas.microsoft.com/office/drawing/2014/main" id="{2ADB9052-C0CF-4CF9-9F42-1E338D9FF411}"/>
              </a:ext>
            </a:extLst>
          </p:cNvPr>
          <p:cNvSpPr>
            <a:spLocks noGrp="1"/>
          </p:cNvSpPr>
          <p:nvPr>
            <p:ph type="body" sz="quarter" idx="14" hasCustomPrompt="1"/>
          </p:nvPr>
        </p:nvSpPr>
        <p:spPr>
          <a:xfrm>
            <a:off x="457200" y="4990328"/>
            <a:ext cx="11139488" cy="1016633"/>
          </a:xfrm>
        </p:spPr>
        <p:txBody>
          <a:bodyPr>
            <a:normAutofit/>
          </a:bodyPr>
          <a:lstStyle>
            <a:lvl1pPr marL="0" indent="0">
              <a:buNone/>
              <a:defRPr sz="2000">
                <a:solidFill>
                  <a:schemeClr val="bg1"/>
                </a:solidFill>
              </a:defRPr>
            </a:lvl1pPr>
            <a:lvl2pPr marL="320040" indent="0">
              <a:buNone/>
              <a:defRPr>
                <a:solidFill>
                  <a:schemeClr val="bg1"/>
                </a:solidFill>
              </a:defRPr>
            </a:lvl2pPr>
            <a:lvl3pPr marL="640080" indent="0">
              <a:buNone/>
              <a:defRPr>
                <a:solidFill>
                  <a:schemeClr val="bg1"/>
                </a:solidFill>
              </a:defRPr>
            </a:lvl3pPr>
            <a:lvl4pPr marL="960120" indent="0">
              <a:buNone/>
              <a:defRPr>
                <a:solidFill>
                  <a:schemeClr val="bg1"/>
                </a:solidFill>
              </a:defRPr>
            </a:lvl4pPr>
            <a:lvl5pPr marL="1280160" indent="0">
              <a:buNone/>
              <a:defRPr>
                <a:solidFill>
                  <a:schemeClr val="bg1"/>
                </a:solidFill>
              </a:defRPr>
            </a:lvl5pPr>
          </a:lstStyle>
          <a:p>
            <a:pPr lvl="0"/>
            <a:r>
              <a:rPr lang="en-US" dirty="0"/>
              <a:t>Presentation Purpose or Location | Month 2021</a:t>
            </a:r>
          </a:p>
        </p:txBody>
      </p:sp>
      <p:sp>
        <p:nvSpPr>
          <p:cNvPr id="10" name="AIR.ORG">
            <a:extLst>
              <a:ext uri="{FF2B5EF4-FFF2-40B4-BE49-F238E27FC236}">
                <a16:creationId xmlns:a16="http://schemas.microsoft.com/office/drawing/2014/main" id="{6D35682F-2DFC-6D4A-9319-B6DB0F0EC6C2}"/>
              </a:ext>
            </a:extLst>
          </p:cNvPr>
          <p:cNvSpPr txBox="1"/>
          <p:nvPr userDrawn="1"/>
        </p:nvSpPr>
        <p:spPr>
          <a:xfrm>
            <a:off x="457200" y="6385023"/>
            <a:ext cx="6096000" cy="276999"/>
          </a:xfrm>
          <a:prstGeom prst="rect">
            <a:avLst/>
          </a:prstGeom>
          <a:noFill/>
        </p:spPr>
        <p:txBody>
          <a:bodyPr wrap="square" lIns="0" anchor="b">
            <a:spAutoFit/>
          </a:bodyPr>
          <a:lstStyle/>
          <a:p>
            <a:pPr algn="l"/>
            <a:r>
              <a:rPr lang="en-US" sz="1200" b="0" i="0" spc="200" dirty="0">
                <a:solidFill>
                  <a:srgbClr val="D1EEFC"/>
                </a:solidFill>
                <a:latin typeface="Calibri"/>
                <a:ea typeface="Calibri"/>
                <a:cs typeface="Calibri"/>
              </a:rPr>
              <a:t>AMERICAN INSTITUTES FOR RESEARCH® | AIR.ORG</a:t>
            </a:r>
          </a:p>
        </p:txBody>
      </p:sp>
      <p:sp>
        <p:nvSpPr>
          <p:cNvPr id="16" name="Rectangle 15">
            <a:extLst>
              <a:ext uri="{FF2B5EF4-FFF2-40B4-BE49-F238E27FC236}">
                <a16:creationId xmlns:a16="http://schemas.microsoft.com/office/drawing/2014/main" id="{334C93F6-2B7A-4A6F-AC53-16A48FFC9FE9}"/>
              </a:ext>
            </a:extLst>
          </p:cNvPr>
          <p:cNvSpPr/>
          <p:nvPr userDrawn="1"/>
        </p:nvSpPr>
        <p:spPr>
          <a:xfrm>
            <a:off x="5638800" y="6415800"/>
            <a:ext cx="6096000" cy="215444"/>
          </a:xfrm>
          <a:prstGeom prst="rect">
            <a:avLst/>
          </a:prstGeom>
        </p:spPr>
        <p:txBody>
          <a:bodyPr rIns="0" anchor="b">
            <a:spAutoFit/>
          </a:bodyPr>
          <a:lstStyle/>
          <a:p>
            <a:pPr algn="r"/>
            <a:r>
              <a:rPr lang="en-US" sz="800" dirty="0">
                <a:solidFill>
                  <a:srgbClr val="D1EEFC"/>
                </a:solidFill>
              </a:rPr>
              <a:t>Copyright © 2021 American Institutes for Research®. All rights reserved.</a:t>
            </a:r>
          </a:p>
        </p:txBody>
      </p:sp>
    </p:spTree>
    <p:extLst>
      <p:ext uri="{BB962C8B-B14F-4D97-AF65-F5344CB8AC3E}">
        <p14:creationId xmlns:p14="http://schemas.microsoft.com/office/powerpoint/2010/main" val="1237383994"/>
      </p:ext>
    </p:extLst>
  </p:cSld>
  <p:clrMapOvr>
    <a:masterClrMapping/>
  </p:clrMapOvr>
  <p:extLst>
    <p:ext uri="{DCECCB84-F9BA-43D5-87BE-67443E8EF086}">
      <p15:sldGuideLst xmlns:p15="http://schemas.microsoft.com/office/powerpoint/2012/main">
        <p15:guide id="1" orient="horz" pos="379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Dar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922608-6B3C-43C0-AE8F-97C74A23744F}"/>
              </a:ext>
            </a:extLst>
          </p:cNvPr>
          <p:cNvSpPr>
            <a:spLocks noGrp="1"/>
          </p:cNvSpPr>
          <p:nvPr>
            <p:ph type="title" hasCustomPrompt="1"/>
          </p:nvPr>
        </p:nvSpPr>
        <p:spPr>
          <a:xfrm>
            <a:off x="458724" y="0"/>
            <a:ext cx="11274552" cy="1051560"/>
          </a:xfrm>
        </p:spPr>
        <p:txBody>
          <a:bodyPr/>
          <a:lstStyle>
            <a:lvl1pPr>
              <a:defRPr/>
            </a:lvl1pPr>
          </a:lstStyle>
          <a:p>
            <a:r>
              <a:rPr lang="en-US" dirty="0"/>
              <a:t>Agenda</a:t>
            </a:r>
          </a:p>
        </p:txBody>
      </p:sp>
      <p:sp>
        <p:nvSpPr>
          <p:cNvPr id="24" name="Text Placeholder"/>
          <p:cNvSpPr>
            <a:spLocks noGrp="1"/>
          </p:cNvSpPr>
          <p:nvPr userDrawn="1">
            <p:ph type="body" sz="quarter" idx="10" hasCustomPrompt="1"/>
          </p:nvPr>
        </p:nvSpPr>
        <p:spPr>
          <a:xfrm>
            <a:off x="458724" y="1307592"/>
            <a:ext cx="11274552" cy="4498848"/>
          </a:xfrm>
        </p:spPr>
        <p:txBody>
          <a:bodyPr tIns="0" anchor="t" anchorCtr="0">
            <a:normAutofit/>
          </a:bodyPr>
          <a:lstStyle>
            <a:lvl1pPr marL="457200" indent="-457200">
              <a:lnSpc>
                <a:spcPct val="125000"/>
              </a:lnSpc>
              <a:spcBef>
                <a:spcPts val="1800"/>
              </a:spcBef>
              <a:buClr>
                <a:schemeClr val="tx1"/>
              </a:buClr>
              <a:buFont typeface="+mj-lt"/>
              <a:buAutoNum type="arabicPeriod"/>
              <a:defRPr sz="2400" baseline="0"/>
            </a:lvl1pPr>
            <a:lvl2pPr marL="914400" indent="-457200">
              <a:lnSpc>
                <a:spcPct val="125000"/>
              </a:lnSpc>
              <a:spcBef>
                <a:spcPts val="600"/>
              </a:spcBef>
              <a:buClr>
                <a:schemeClr val="tx1"/>
              </a:buClr>
              <a:buFont typeface="+mj-lt"/>
              <a:buAutoNum type="alphaLcPeriod"/>
              <a:defRPr sz="2400"/>
            </a:lvl2pPr>
            <a:lvl3pPr marL="1371600" indent="-457200">
              <a:lnSpc>
                <a:spcPct val="125000"/>
              </a:lnSpc>
              <a:spcBef>
                <a:spcPts val="600"/>
              </a:spcBef>
              <a:buClr>
                <a:schemeClr val="tx1"/>
              </a:buClr>
              <a:buFont typeface="+mj-lt"/>
              <a:buAutoNum type="romanLcPeriod"/>
              <a:defRPr sz="2400"/>
            </a:lvl3pPr>
            <a:lvl4pPr marL="1828800" indent="-457200">
              <a:lnSpc>
                <a:spcPct val="125000"/>
              </a:lnSpc>
              <a:spcBef>
                <a:spcPts val="600"/>
              </a:spcBef>
              <a:buClr>
                <a:schemeClr val="tx1"/>
              </a:buClr>
              <a:buSzPct val="100000"/>
              <a:buFont typeface="+mj-lt"/>
              <a:buAutoNum type="arabicParenR"/>
              <a:defRPr sz="2400" baseline="0"/>
            </a:lvl4pPr>
            <a:lvl5pPr marL="2286000" indent="-457200">
              <a:lnSpc>
                <a:spcPct val="125000"/>
              </a:lnSpc>
              <a:spcBef>
                <a:spcPts val="600"/>
              </a:spcBef>
              <a:buClr>
                <a:schemeClr val="tx1"/>
              </a:buClr>
              <a:buFont typeface="+mj-lt"/>
              <a:buAutoNum type="alphaLcParenR"/>
              <a:defRPr sz="2400"/>
            </a:lvl5pPr>
          </a:lstStyle>
          <a:p>
            <a:pPr lvl="0"/>
            <a:r>
              <a:rPr lang="en-US" dirty="0"/>
              <a:t>Click to insert agenda items.</a:t>
            </a:r>
          </a:p>
          <a:p>
            <a:pPr lvl="1"/>
            <a:r>
              <a:rPr lang="en-US" dirty="0"/>
              <a:t>Second level</a:t>
            </a:r>
          </a:p>
          <a:p>
            <a:pPr lvl="2"/>
            <a:r>
              <a:rPr lang="en-US" dirty="0"/>
              <a:t>Third level</a:t>
            </a:r>
          </a:p>
          <a:p>
            <a:pPr lvl="3"/>
            <a:r>
              <a:rPr lang="en-US" dirty="0"/>
              <a:t>Fourth level</a:t>
            </a:r>
          </a:p>
          <a:p>
            <a:pPr lvl="4"/>
            <a:r>
              <a:rPr lang="en-US" dirty="0"/>
              <a:t>Fifth level</a:t>
            </a:r>
          </a:p>
          <a:p>
            <a:pPr lvl="0"/>
            <a:r>
              <a:rPr lang="en-US" dirty="0"/>
              <a:t>Second agenda item</a:t>
            </a:r>
          </a:p>
          <a:p>
            <a:pPr lvl="0"/>
            <a:r>
              <a:rPr lang="en-US" dirty="0"/>
              <a:t>Third agenda item</a:t>
            </a:r>
          </a:p>
        </p:txBody>
      </p:sp>
      <p:sp>
        <p:nvSpPr>
          <p:cNvPr id="4" name="Slide Number Placeholder 3">
            <a:extLst>
              <a:ext uri="{FF2B5EF4-FFF2-40B4-BE49-F238E27FC236}">
                <a16:creationId xmlns:a16="http://schemas.microsoft.com/office/drawing/2014/main" id="{8C33D54C-4736-431C-85E9-EA915A2244E2}"/>
              </a:ext>
            </a:extLst>
          </p:cNvPr>
          <p:cNvSpPr>
            <a:spLocks noGrp="1"/>
          </p:cNvSpPr>
          <p:nvPr>
            <p:ph type="sldNum" sz="quarter" idx="12"/>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1240607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Divider Slid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D9749A-ABD0-7547-A474-005AEE004704}"/>
              </a:ext>
            </a:extLst>
          </p:cNvPr>
          <p:cNvSpPr/>
          <p:nvPr userDrawn="1"/>
        </p:nvSpPr>
        <p:spPr>
          <a:xfrm>
            <a:off x="0" y="0"/>
            <a:ext cx="12192000" cy="1294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Logo of American Institutes for Research. Advancing Evidence. Improving Lives.">
            <a:extLst>
              <a:ext uri="{FF2B5EF4-FFF2-40B4-BE49-F238E27FC236}">
                <a16:creationId xmlns:a16="http://schemas.microsoft.com/office/drawing/2014/main" id="{FDBBDD82-F3D6-41D8-AE2F-3D8C22291C07}"/>
              </a:ext>
            </a:extLst>
          </p:cNvPr>
          <p:cNvPicPr>
            <a:picLocks noChangeAspect="1"/>
          </p:cNvPicPr>
          <p:nvPr userDrawn="1"/>
        </p:nvPicPr>
        <p:blipFill>
          <a:blip r:embed="rId3"/>
          <a:stretch>
            <a:fillRect/>
          </a:stretch>
        </p:blipFill>
        <p:spPr>
          <a:xfrm>
            <a:off x="9947324" y="554774"/>
            <a:ext cx="1406474" cy="712387"/>
          </a:xfrm>
          <a:prstGeom prst="rect">
            <a:avLst/>
          </a:prstGeom>
        </p:spPr>
      </p:pic>
      <p:sp>
        <p:nvSpPr>
          <p:cNvPr id="2" name="Title 1">
            <a:extLst>
              <a:ext uri="{FF2B5EF4-FFF2-40B4-BE49-F238E27FC236}">
                <a16:creationId xmlns:a16="http://schemas.microsoft.com/office/drawing/2014/main" id="{BE103A7B-8838-0344-AFBC-927F05E302E6}"/>
              </a:ext>
            </a:extLst>
          </p:cNvPr>
          <p:cNvSpPr>
            <a:spLocks noGrp="1"/>
          </p:cNvSpPr>
          <p:nvPr>
            <p:ph type="ctrTitle"/>
          </p:nvPr>
        </p:nvSpPr>
        <p:spPr>
          <a:xfrm>
            <a:off x="457200" y="1267161"/>
            <a:ext cx="10515600" cy="2108110"/>
          </a:xfrm>
        </p:spPr>
        <p:txBody>
          <a:bodyPr anchor="b">
            <a:normAutofit/>
          </a:bodyPr>
          <a:lstStyle>
            <a:lvl1pPr algn="l">
              <a:defRPr sz="4500" b="0">
                <a:solidFill>
                  <a:schemeClr val="bg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1E046CC7-33CA-0343-B226-D13B5AA5BB3C}"/>
              </a:ext>
            </a:extLst>
          </p:cNvPr>
          <p:cNvCxnSpPr/>
          <p:nvPr userDrawn="1"/>
        </p:nvCxnSpPr>
        <p:spPr>
          <a:xfrm>
            <a:off x="457200" y="3607347"/>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084FAC7-B699-5C43-941C-43B27DBDD813}"/>
              </a:ext>
            </a:extLst>
          </p:cNvPr>
          <p:cNvSpPr>
            <a:spLocks noGrp="1"/>
          </p:cNvSpPr>
          <p:nvPr>
            <p:ph type="subTitle" idx="1"/>
          </p:nvPr>
        </p:nvSpPr>
        <p:spPr>
          <a:xfrm>
            <a:off x="457200" y="3842377"/>
            <a:ext cx="10515599"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Slide Number Placeholder 4">
            <a:extLst>
              <a:ext uri="{FF2B5EF4-FFF2-40B4-BE49-F238E27FC236}">
                <a16:creationId xmlns:a16="http://schemas.microsoft.com/office/drawing/2014/main" id="{BC163DE3-E388-45D5-B3D3-7659175CF3BB}"/>
              </a:ext>
            </a:extLst>
          </p:cNvPr>
          <p:cNvSpPr>
            <a:spLocks noGrp="1"/>
          </p:cNvSpPr>
          <p:nvPr>
            <p:ph type="sldNum" sz="quarter" idx="11"/>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
        <p:nvSpPr>
          <p:cNvPr id="9" name="TextBox 8">
            <a:extLst>
              <a:ext uri="{FF2B5EF4-FFF2-40B4-BE49-F238E27FC236}">
                <a16:creationId xmlns:a16="http://schemas.microsoft.com/office/drawing/2014/main" id="{E9EA62D6-46F1-4DD5-8EA1-03F1F9EFD7A6}"/>
              </a:ext>
            </a:extLst>
          </p:cNvPr>
          <p:cNvSpPr txBox="1"/>
          <p:nvPr userDrawn="1"/>
        </p:nvSpPr>
        <p:spPr>
          <a:xfrm>
            <a:off x="787400" y="6330823"/>
            <a:ext cx="2413000" cy="429768"/>
          </a:xfrm>
          <a:prstGeom prst="rect">
            <a:avLst/>
          </a:prstGeom>
        </p:spPr>
        <p:txBody>
          <a:bodyPr vert="horz" lIns="0" tIns="45720" rIns="91440" bIns="45720" rtlCol="0" anchor="ctr"/>
          <a:lstStyle>
            <a:defPPr>
              <a:defRPr lang="en-US"/>
            </a:defPPr>
            <a:lvl1pPr>
              <a:defRPr sz="1000" spc="300">
                <a:solidFill>
                  <a:schemeClr val="bg1"/>
                </a:solidFill>
                <a:ea typeface="Calibri"/>
                <a:cs typeface="Calibri"/>
              </a:defRPr>
            </a:lvl1pPr>
          </a:lstStyle>
          <a:p>
            <a:pPr lvl="0"/>
            <a:r>
              <a:rPr lang="en-US" dirty="0">
                <a:solidFill>
                  <a:schemeClr val="bg2"/>
                </a:solidFill>
              </a:rPr>
              <a:t>| AIR.ORG</a:t>
            </a:r>
          </a:p>
        </p:txBody>
      </p:sp>
    </p:spTree>
    <p:extLst>
      <p:ext uri="{BB962C8B-B14F-4D97-AF65-F5344CB8AC3E}">
        <p14:creationId xmlns:p14="http://schemas.microsoft.com/office/powerpoint/2010/main" val="39884954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Dark">
    <p:bg>
      <p:bgPr>
        <a:solidFill>
          <a:srgbClr val="FFFFFF"/>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3499E5-29E8-4432-9BA9-36DDCEB8971F}"/>
              </a:ext>
            </a:extLst>
          </p:cNvPr>
          <p:cNvSpPr>
            <a:spLocks noGrp="1"/>
          </p:cNvSpPr>
          <p:nvPr>
            <p:ph type="title" hasCustomPrompt="1"/>
          </p:nvPr>
        </p:nvSpPr>
        <p:spPr/>
        <p:txBody>
          <a:bodyPr/>
          <a:lstStyle>
            <a:lvl1pPr>
              <a:defRPr/>
            </a:lvl1pPr>
          </a:lstStyle>
          <a:p>
            <a:r>
              <a:rPr lang="en-US" dirty="0"/>
              <a:t>Title and Content</a:t>
            </a:r>
          </a:p>
        </p:txBody>
      </p:sp>
      <p:sp>
        <p:nvSpPr>
          <p:cNvPr id="5" name="Content Placeholder 4">
            <a:extLst>
              <a:ext uri="{FF2B5EF4-FFF2-40B4-BE49-F238E27FC236}">
                <a16:creationId xmlns:a16="http://schemas.microsoft.com/office/drawing/2014/main" id="{91CEAEE3-00A2-4A16-A25C-835906E99E4C}"/>
              </a:ext>
            </a:extLst>
          </p:cNvPr>
          <p:cNvSpPr>
            <a:spLocks noGrp="1"/>
          </p:cNvSpPr>
          <p:nvPr>
            <p:ph sz="quarter" idx="17" hasCustomPrompt="1"/>
          </p:nvPr>
        </p:nvSpPr>
        <p:spPr>
          <a:xfrm>
            <a:off x="457200" y="1307592"/>
            <a:ext cx="11274425" cy="4498848"/>
          </a:xfrm>
        </p:spPr>
        <p:txBody>
          <a:bodyPr/>
          <a:lstStyle>
            <a:lvl1pPr>
              <a:defRPr/>
            </a:lvl1pPr>
            <a:lvl4pPr>
              <a:defRPr/>
            </a:lvl4pPr>
          </a:lstStyle>
          <a:p>
            <a:pPr lvl="0"/>
            <a:r>
              <a:rPr lang="en-US" dirty="0"/>
              <a:t>Bullet 1.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Bullet 2</a:t>
            </a:r>
          </a:p>
          <a:p>
            <a:pPr lvl="2"/>
            <a:r>
              <a:rPr lang="en-US" dirty="0"/>
              <a:t>Bullet 3</a:t>
            </a:r>
          </a:p>
          <a:p>
            <a:pPr lvl="3"/>
            <a:r>
              <a:rPr lang="en-US" dirty="0"/>
              <a:t>Bullet 4</a:t>
            </a:r>
          </a:p>
          <a:p>
            <a:pPr lvl="4"/>
            <a:r>
              <a:rPr lang="en-US" dirty="0"/>
              <a:t>Bullet 5</a:t>
            </a:r>
          </a:p>
        </p:txBody>
      </p:sp>
      <p:sp>
        <p:nvSpPr>
          <p:cNvPr id="23" name="Note Placeholder 3">
            <a:extLst>
              <a:ext uri="{FF2B5EF4-FFF2-40B4-BE49-F238E27FC236}">
                <a16:creationId xmlns:a16="http://schemas.microsoft.com/office/drawing/2014/main" id="{FA0D4DFA-B38E-4523-8B37-BBEE0BDDE72E}"/>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4" name="Slide Number Placeholder 3">
            <a:extLst>
              <a:ext uri="{FF2B5EF4-FFF2-40B4-BE49-F238E27FC236}">
                <a16:creationId xmlns:a16="http://schemas.microsoft.com/office/drawing/2014/main" id="{01599495-C9B8-4C2D-9C15-1666A27035A9}"/>
              </a:ext>
            </a:extLst>
          </p:cNvPr>
          <p:cNvSpPr>
            <a:spLocks noGrp="1"/>
          </p:cNvSpPr>
          <p:nvPr>
            <p:ph type="sldNum" sz="quarter" idx="16"/>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617565672"/>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irst Level No Bulle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First Level No Bullet Layout</a:t>
            </a:r>
          </a:p>
        </p:txBody>
      </p:sp>
      <p:sp>
        <p:nvSpPr>
          <p:cNvPr id="4" name="Content Placeholder 3"/>
          <p:cNvSpPr>
            <a:spLocks noGrp="1"/>
          </p:cNvSpPr>
          <p:nvPr>
            <p:ph sz="quarter" idx="14" hasCustomPrompt="1"/>
          </p:nvPr>
        </p:nvSpPr>
        <p:spPr>
          <a:xfrm>
            <a:off x="457200" y="1307592"/>
            <a:ext cx="11274552" cy="4498848"/>
          </a:xfrm>
        </p:spPr>
        <p:txBody>
          <a:bodyPr>
            <a:noAutofit/>
          </a:bodyPr>
          <a:lstStyle>
            <a:lvl1pPr marL="0" indent="0">
              <a:lnSpc>
                <a:spcPct val="125000"/>
              </a:lnSpc>
              <a:spcBef>
                <a:spcPts val="1800"/>
              </a:spcBef>
              <a:buClr>
                <a:schemeClr val="tx1"/>
              </a:buClr>
              <a:buNone/>
              <a:defRPr sz="2400">
                <a:solidFill>
                  <a:schemeClr val="tx2"/>
                </a:solidFill>
              </a:defRPr>
            </a:lvl1pPr>
            <a:lvl2pPr marL="320040" indent="-320040">
              <a:lnSpc>
                <a:spcPct val="125000"/>
              </a:lnSpc>
              <a:spcBef>
                <a:spcPts val="600"/>
              </a:spcBef>
              <a:buClr>
                <a:schemeClr val="tx1"/>
              </a:buClr>
              <a:buFont typeface="Times New Roman" panose="02020603050405020304" pitchFamily="18" charset="0"/>
              <a:buChar char="•"/>
              <a:defRPr sz="2400">
                <a:solidFill>
                  <a:schemeClr val="tx2"/>
                </a:solidFill>
              </a:defRPr>
            </a:lvl2pPr>
            <a:lvl3pPr marL="640080" indent="-320040">
              <a:lnSpc>
                <a:spcPct val="125000"/>
              </a:lnSpc>
              <a:spcBef>
                <a:spcPts val="600"/>
              </a:spcBef>
              <a:buClr>
                <a:schemeClr val="tx1"/>
              </a:buClr>
              <a:buFont typeface="Arial Narrow" panose="020B0606020202030204" pitchFamily="34" charset="0"/>
              <a:buChar char="–"/>
              <a:defRPr sz="2400">
                <a:solidFill>
                  <a:schemeClr val="tx2"/>
                </a:solidFill>
              </a:defRPr>
            </a:lvl3pPr>
            <a:lvl4pPr marL="960120" indent="-320040">
              <a:lnSpc>
                <a:spcPct val="125000"/>
              </a:lnSpc>
              <a:spcBef>
                <a:spcPts val="600"/>
              </a:spcBef>
              <a:buClr>
                <a:schemeClr val="tx1"/>
              </a:buClr>
              <a:buFont typeface="Arial Narrow" panose="020B0606020202030204" pitchFamily="34" charset="0"/>
              <a:buChar char="»"/>
              <a:defRPr sz="2400">
                <a:solidFill>
                  <a:schemeClr val="tx2"/>
                </a:solidFill>
              </a:defRPr>
            </a:lvl4pPr>
            <a:lvl5pPr marL="1280160" indent="-320040">
              <a:lnSpc>
                <a:spcPct val="125000"/>
              </a:lnSpc>
              <a:spcBef>
                <a:spcPts val="600"/>
              </a:spcBef>
              <a:buClr>
                <a:schemeClr val="tx1"/>
              </a:buClr>
              <a:buFont typeface="Arial Narrow" panose="020B0606020202030204" pitchFamily="34" charset="0"/>
              <a:buChar char="◦"/>
              <a:defRPr sz="2400">
                <a:solidFill>
                  <a:schemeClr val="tx2"/>
                </a:solidFill>
              </a:defRPr>
            </a:lvl5pPr>
            <a:lvl6pPr marL="1600200" indent="-320040">
              <a:lnSpc>
                <a:spcPct val="125000"/>
              </a:lnSpc>
              <a:spcBef>
                <a:spcPts val="1800"/>
              </a:spcBef>
              <a:buClr>
                <a:schemeClr val="tx1"/>
              </a:buClr>
              <a:buFont typeface="Arial Narrow" panose="020B0606020202030204" pitchFamily="34" charset="0"/>
              <a:buChar char="›"/>
              <a:defRPr sz="2400" baseline="0">
                <a:solidFill>
                  <a:schemeClr val="tx1"/>
                </a:solidFill>
              </a:defRPr>
            </a:lvl6pPr>
          </a:lstStyle>
          <a:p>
            <a:pPr lvl="0"/>
            <a:r>
              <a:rPr lang="en-US" dirty="0"/>
              <a:t>Regular Text.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Note Placeholder 3">
            <a:extLst>
              <a:ext uri="{FF2B5EF4-FFF2-40B4-BE49-F238E27FC236}">
                <a16:creationId xmlns:a16="http://schemas.microsoft.com/office/drawing/2014/main" id="{F84AE1BC-40C4-4FAD-B98B-DBD3B7BA52BE}"/>
              </a:ext>
            </a:extLst>
          </p:cNvPr>
          <p:cNvSpPr>
            <a:spLocks noGrp="1"/>
          </p:cNvSpPr>
          <p:nvPr>
            <p:ph type="body" sz="quarter" idx="17"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6" name="Slide Number"/>
          <p:cNvSpPr>
            <a:spLocks noGrp="1"/>
          </p:cNvSpPr>
          <p:nvPr>
            <p:ph type="sldNum" sz="quarter" idx="12"/>
          </p:nvPr>
        </p:nvSpPr>
        <p:spPr/>
        <p:txBody>
          <a:bodyPr/>
          <a:lstStyle/>
          <a:p>
            <a:fld id="{99A20822-4A49-4D36-86E3-300BA48D3F00}" type="slidenum">
              <a:rPr lang="en-US" smtClean="0"/>
              <a:t>‹#›</a:t>
            </a:fld>
            <a:endParaRPr lang="en-US" dirty="0"/>
          </a:p>
        </p:txBody>
      </p:sp>
    </p:spTree>
    <p:extLst>
      <p:ext uri="{BB962C8B-B14F-4D97-AF65-F5344CB8AC3E}">
        <p14:creationId xmlns:p14="http://schemas.microsoft.com/office/powerpoint/2010/main" val="22847405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Lead-in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8B60-8939-43D3-9881-45DEF52BCD41}"/>
              </a:ext>
            </a:extLst>
          </p:cNvPr>
          <p:cNvSpPr>
            <a:spLocks noGrp="1"/>
          </p:cNvSpPr>
          <p:nvPr>
            <p:ph type="title" hasCustomPrompt="1"/>
          </p:nvPr>
        </p:nvSpPr>
        <p:spPr/>
        <p:txBody>
          <a:bodyPr/>
          <a:lstStyle>
            <a:lvl1pPr>
              <a:defRPr/>
            </a:lvl1pPr>
          </a:lstStyle>
          <a:p>
            <a:r>
              <a:rPr lang="en-US" dirty="0"/>
              <a:t>Title and Content With Lead-in Paragraph</a:t>
            </a:r>
          </a:p>
        </p:txBody>
      </p:sp>
      <p:sp>
        <p:nvSpPr>
          <p:cNvPr id="4" name="Lead-in Placeholder 3">
            <a:extLst>
              <a:ext uri="{FF2B5EF4-FFF2-40B4-BE49-F238E27FC236}">
                <a16:creationId xmlns:a16="http://schemas.microsoft.com/office/drawing/2014/main" id="{D32E9536-91D3-4E92-BF19-C25BEEB40283}"/>
              </a:ext>
            </a:extLst>
          </p:cNvPr>
          <p:cNvSpPr>
            <a:spLocks noGrp="1"/>
          </p:cNvSpPr>
          <p:nvPr>
            <p:ph type="body" sz="quarter" idx="17" hasCustomPrompt="1"/>
          </p:nvPr>
        </p:nvSpPr>
        <p:spPr>
          <a:xfrm>
            <a:off x="457200" y="1307592"/>
            <a:ext cx="11277600" cy="1143000"/>
          </a:xfrm>
          <a:solidFill>
            <a:schemeClr val="bg2"/>
          </a:solidFill>
        </p:spPr>
        <p:txBody>
          <a:bodyPr lIns="118872" rIns="118872">
            <a:noAutofit/>
          </a:bodyPr>
          <a:lstStyle>
            <a:lvl1pPr marL="0" indent="0">
              <a:buNone/>
              <a:defRPr sz="2000"/>
            </a:lvl1pPr>
            <a:lvl2pPr>
              <a:defRPr sz="2000"/>
            </a:lvl2pPr>
            <a:lvl3pPr>
              <a:defRPr sz="2000"/>
            </a:lvl3pPr>
            <a:lvl4pPr>
              <a:defRPr sz="2000"/>
            </a:lvl4pPr>
            <a:lvl5pPr>
              <a:defRPr sz="2000"/>
            </a:lvl5pPr>
          </a:lstStyle>
          <a:p>
            <a:pPr lvl="0"/>
            <a:r>
              <a:rPr lang="en-US" dirty="0"/>
              <a:t>Lead-in paragraph</a:t>
            </a:r>
          </a:p>
        </p:txBody>
      </p:sp>
      <p:sp>
        <p:nvSpPr>
          <p:cNvPr id="6" name="Content Placeholder 5">
            <a:extLst>
              <a:ext uri="{FF2B5EF4-FFF2-40B4-BE49-F238E27FC236}">
                <a16:creationId xmlns:a16="http://schemas.microsoft.com/office/drawing/2014/main" id="{A128698D-903A-4A32-BC3D-588F2292390E}"/>
              </a:ext>
            </a:extLst>
          </p:cNvPr>
          <p:cNvSpPr>
            <a:spLocks noGrp="1"/>
          </p:cNvSpPr>
          <p:nvPr>
            <p:ph sz="quarter" idx="20" hasCustomPrompt="1"/>
          </p:nvPr>
        </p:nvSpPr>
        <p:spPr>
          <a:xfrm>
            <a:off x="457200" y="2633663"/>
            <a:ext cx="11277600" cy="3171825"/>
          </a:xfrm>
        </p:spPr>
        <p:txBody>
          <a:bodyPr>
            <a:normAutofit/>
          </a:bodyPr>
          <a:lstStyle>
            <a:lvl1pPr>
              <a:defRPr sz="2000"/>
            </a:lvl1pPr>
            <a:lvl2pPr>
              <a:defRPr sz="2000"/>
            </a:lvl2pPr>
            <a:lvl3pPr>
              <a:defRPr sz="2000"/>
            </a:lvl3pPr>
            <a:lvl4pPr>
              <a:defRPr sz="2000"/>
            </a:lvl4pPr>
            <a:lvl5pP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Note Placeholder 3">
            <a:extLst>
              <a:ext uri="{FF2B5EF4-FFF2-40B4-BE49-F238E27FC236}">
                <a16:creationId xmlns:a16="http://schemas.microsoft.com/office/drawing/2014/main" id="{AF2CAEDF-A655-4DD9-A981-DBB495D58E8F}"/>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05C3C79F-A0C6-4D79-9010-6786C613600D}"/>
              </a:ext>
            </a:extLst>
          </p:cNvPr>
          <p:cNvSpPr>
            <a:spLocks noGrp="1"/>
          </p:cNvSpPr>
          <p:nvPr>
            <p:ph type="sldNum" sz="quarter" idx="16"/>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1111052914"/>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B4ED-C386-4348-81C7-E7982A82A559}"/>
              </a:ext>
            </a:extLst>
          </p:cNvPr>
          <p:cNvSpPr>
            <a:spLocks noGrp="1"/>
          </p:cNvSpPr>
          <p:nvPr>
            <p:ph type="title" hasCustomPrompt="1"/>
          </p:nvPr>
        </p:nvSpPr>
        <p:spPr/>
        <p:txBody>
          <a:bodyPr/>
          <a:lstStyle/>
          <a:p>
            <a:r>
              <a:rPr lang="en-US" dirty="0"/>
              <a:t>Two Content Layout</a:t>
            </a:r>
          </a:p>
        </p:txBody>
      </p:sp>
      <p:sp>
        <p:nvSpPr>
          <p:cNvPr id="3" name="Left Content"/>
          <p:cNvSpPr>
            <a:spLocks noGrp="1"/>
          </p:cNvSpPr>
          <p:nvPr>
            <p:ph sz="half" idx="1" hasCustomPrompt="1"/>
          </p:nvPr>
        </p:nvSpPr>
        <p:spPr>
          <a:xfrm>
            <a:off x="457200" y="1307592"/>
            <a:ext cx="5506848" cy="4498848"/>
          </a:xfrm>
        </p:spPr>
        <p:txBody>
          <a:bodyPr>
            <a:noAutofit/>
          </a:bodyPr>
          <a:lstStyle>
            <a:lvl1pPr>
              <a:defRPr sz="2400"/>
            </a:lvl1pPr>
            <a:lvl2pPr>
              <a:defRPr sz="2400"/>
            </a:lvl2pPr>
            <a:lvl3pPr>
              <a:defRPr sz="2400"/>
            </a:lvl3pPr>
            <a:lvl4pPr>
              <a:defRPr sz="2400"/>
            </a:lvl4pPr>
            <a:lvl5pPr>
              <a:defRPr sz="2400"/>
            </a:lvl5pPr>
          </a:lstStyle>
          <a:p>
            <a:pPr lvl="0"/>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ight Content">
            <a:extLst>
              <a:ext uri="{FF2B5EF4-FFF2-40B4-BE49-F238E27FC236}">
                <a16:creationId xmlns:a16="http://schemas.microsoft.com/office/drawing/2014/main" id="{484B7A05-FEA0-4FC5-88D7-67D4BE44383B}"/>
              </a:ext>
            </a:extLst>
          </p:cNvPr>
          <p:cNvSpPr>
            <a:spLocks noGrp="1"/>
          </p:cNvSpPr>
          <p:nvPr>
            <p:ph sz="half" idx="17" hasCustomPrompt="1"/>
          </p:nvPr>
        </p:nvSpPr>
        <p:spPr>
          <a:xfrm>
            <a:off x="6226429" y="1307592"/>
            <a:ext cx="5506848" cy="4498848"/>
          </a:xfrm>
        </p:spPr>
        <p:txBody>
          <a:bodyPr>
            <a:noAutofit/>
          </a:bodyPr>
          <a:lstStyle>
            <a:lvl1pPr>
              <a:defRPr sz="2400"/>
            </a:lvl1pPr>
            <a:lvl2pPr>
              <a:defRPr sz="2400"/>
            </a:lvl2pPr>
            <a:lvl3pPr>
              <a:defRPr sz="2400"/>
            </a:lvl3pPr>
            <a:lvl4pPr>
              <a:defRPr sz="2400"/>
            </a:lvl4pPr>
            <a:lvl5pPr>
              <a:defRPr sz="2400"/>
            </a:lvl5pPr>
          </a:lstStyle>
          <a:p>
            <a:pPr lvl="0"/>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Note Placeholder 3">
            <a:extLst>
              <a:ext uri="{FF2B5EF4-FFF2-40B4-BE49-F238E27FC236}">
                <a16:creationId xmlns:a16="http://schemas.microsoft.com/office/drawing/2014/main" id="{B1DFD400-A394-4A79-9BD8-2DDE10A63902}"/>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4" name="Slide Number Placeholder 3">
            <a:extLst>
              <a:ext uri="{FF2B5EF4-FFF2-40B4-BE49-F238E27FC236}">
                <a16:creationId xmlns:a16="http://schemas.microsoft.com/office/drawing/2014/main" id="{48E26445-EA84-45F0-9DD0-961B8682A061}"/>
              </a:ext>
            </a:extLst>
          </p:cNvPr>
          <p:cNvSpPr>
            <a:spLocks noGrp="1"/>
          </p:cNvSpPr>
          <p:nvPr>
            <p:ph type="sldNum" sz="quarter" idx="19"/>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8530229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Ordered List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8724" y="0"/>
            <a:ext cx="11274552" cy="1051560"/>
          </a:xfrm>
        </p:spPr>
        <p:txBody>
          <a:bodyPr/>
          <a:lstStyle/>
          <a:p>
            <a:r>
              <a:rPr lang="en-US" dirty="0"/>
              <a:t>Ordered List Layout</a:t>
            </a:r>
          </a:p>
        </p:txBody>
      </p:sp>
      <p:sp>
        <p:nvSpPr>
          <p:cNvPr id="5" name="Content"/>
          <p:cNvSpPr>
            <a:spLocks noGrp="1"/>
          </p:cNvSpPr>
          <p:nvPr>
            <p:ph sz="quarter" idx="17" hasCustomPrompt="1"/>
          </p:nvPr>
        </p:nvSpPr>
        <p:spPr>
          <a:xfrm>
            <a:off x="457200" y="1307592"/>
            <a:ext cx="11274552" cy="4498848"/>
          </a:xfrm>
        </p:spPr>
        <p:txBody>
          <a:bodyPr>
            <a:normAutofit/>
          </a:bodyPr>
          <a:lstStyle>
            <a:lvl1pPr marL="457200" indent="-457200">
              <a:lnSpc>
                <a:spcPct val="125000"/>
              </a:lnSpc>
              <a:spcBef>
                <a:spcPts val="600"/>
              </a:spcBef>
              <a:buClr>
                <a:schemeClr val="tx2"/>
              </a:buClr>
              <a:buFont typeface="+mj-lt"/>
              <a:buAutoNum type="arabicPeriod"/>
              <a:defRPr sz="2400" baseline="0"/>
            </a:lvl1pPr>
            <a:lvl2pPr marL="914400" indent="-457200">
              <a:lnSpc>
                <a:spcPct val="125000"/>
              </a:lnSpc>
              <a:spcBef>
                <a:spcPts val="600"/>
              </a:spcBef>
              <a:buClr>
                <a:schemeClr val="tx2"/>
              </a:buClr>
              <a:buFont typeface="+mj-lt"/>
              <a:buAutoNum type="alphaLcPeriod"/>
              <a:defRPr sz="2400"/>
            </a:lvl2pPr>
            <a:lvl3pPr marL="1371600" indent="-457200">
              <a:lnSpc>
                <a:spcPct val="125000"/>
              </a:lnSpc>
              <a:spcBef>
                <a:spcPts val="600"/>
              </a:spcBef>
              <a:buClr>
                <a:schemeClr val="tx2"/>
              </a:buClr>
              <a:buFont typeface="+mj-lt"/>
              <a:buAutoNum type="romanLcPeriod"/>
              <a:defRPr sz="2400"/>
            </a:lvl3pPr>
            <a:lvl4pPr marL="1828800" indent="-457200">
              <a:lnSpc>
                <a:spcPct val="125000"/>
              </a:lnSpc>
              <a:spcBef>
                <a:spcPts val="600"/>
              </a:spcBef>
              <a:buClr>
                <a:schemeClr val="tx2"/>
              </a:buClr>
              <a:buSzPct val="100000"/>
              <a:buFont typeface="+mj-lt"/>
              <a:buAutoNum type="arabicParenR"/>
              <a:defRPr sz="2400"/>
            </a:lvl4pPr>
            <a:lvl5pPr marL="2286000" indent="-457200">
              <a:lnSpc>
                <a:spcPct val="125000"/>
              </a:lnSpc>
              <a:spcBef>
                <a:spcPts val="600"/>
              </a:spcBef>
              <a:buClr>
                <a:schemeClr val="tx2"/>
              </a:buClr>
              <a:buFont typeface="+mj-lt"/>
              <a:buAutoNum type="alphaLcParenR"/>
              <a:defRPr sz="2400"/>
            </a:lvl5pPr>
          </a:lstStyle>
          <a:p>
            <a:pPr lvl="0"/>
            <a:r>
              <a:rPr lang="en-US" dirty="0"/>
              <a:t>Arabic numerals</a:t>
            </a:r>
          </a:p>
          <a:p>
            <a:pPr lvl="1"/>
            <a:r>
              <a:rPr lang="en-US" dirty="0"/>
              <a:t>Lowercase letters</a:t>
            </a:r>
          </a:p>
          <a:p>
            <a:pPr lvl="2"/>
            <a:r>
              <a:rPr lang="en-US" dirty="0"/>
              <a:t>Lowercase Roman numerals</a:t>
            </a:r>
          </a:p>
          <a:p>
            <a:pPr lvl="3"/>
            <a:r>
              <a:rPr lang="en-US" dirty="0"/>
              <a:t>Arabic numerals</a:t>
            </a:r>
          </a:p>
          <a:p>
            <a:pPr lvl="4"/>
            <a:r>
              <a:rPr lang="en-US" dirty="0"/>
              <a:t>Lowercase letters</a:t>
            </a:r>
          </a:p>
        </p:txBody>
      </p:sp>
      <p:sp>
        <p:nvSpPr>
          <p:cNvPr id="6" name="Note Placeholder 3">
            <a:extLst>
              <a:ext uri="{FF2B5EF4-FFF2-40B4-BE49-F238E27FC236}">
                <a16:creationId xmlns:a16="http://schemas.microsoft.com/office/drawing/2014/main" id="{6FD3B461-E755-4B5F-91E5-CA559BC8556A}"/>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8" name="Slide Number Placeholder 7">
            <a:extLst>
              <a:ext uri="{FF2B5EF4-FFF2-40B4-BE49-F238E27FC236}">
                <a16:creationId xmlns:a16="http://schemas.microsoft.com/office/drawing/2014/main" id="{BB34B08C-4C34-4440-BAA7-23ECCC72E53D}"/>
              </a:ext>
            </a:extLst>
          </p:cNvPr>
          <p:cNvSpPr>
            <a:spLocks noGrp="1"/>
          </p:cNvSpPr>
          <p:nvPr>
            <p:ph type="sldNum" sz="quarter" idx="19"/>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22043100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Ordered List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11338560" cy="996696"/>
          </a:xfrm>
        </p:spPr>
        <p:txBody>
          <a:bodyPr/>
          <a:lstStyle>
            <a:lvl1pPr>
              <a:defRPr/>
            </a:lvl1pPr>
          </a:lstStyle>
          <a:p>
            <a:r>
              <a:rPr lang="en-US" dirty="0"/>
              <a:t>Two Content Ordered List Layout</a:t>
            </a:r>
          </a:p>
        </p:txBody>
      </p:sp>
      <p:sp>
        <p:nvSpPr>
          <p:cNvPr id="14" name="Left Content"/>
          <p:cNvSpPr>
            <a:spLocks noGrp="1"/>
          </p:cNvSpPr>
          <p:nvPr>
            <p:ph sz="quarter" idx="18" hasCustomPrompt="1"/>
          </p:nvPr>
        </p:nvSpPr>
        <p:spPr>
          <a:xfrm>
            <a:off x="457200" y="1307592"/>
            <a:ext cx="5568696" cy="4498848"/>
          </a:xfrm>
        </p:spPr>
        <p:txBody>
          <a:bodyPr>
            <a:normAutofit/>
          </a:bodyPr>
          <a:lstStyle>
            <a:lvl1pPr marL="457200" indent="-457200">
              <a:lnSpc>
                <a:spcPct val="125000"/>
              </a:lnSpc>
              <a:spcBef>
                <a:spcPts val="600"/>
              </a:spcBef>
              <a:buClr>
                <a:schemeClr val="tx1"/>
              </a:buClr>
              <a:buFont typeface="+mj-lt"/>
              <a:buAutoNum type="arabicPeriod"/>
              <a:defRPr sz="2400"/>
            </a:lvl1pPr>
            <a:lvl2pPr marL="914400" indent="-457200">
              <a:lnSpc>
                <a:spcPct val="125000"/>
              </a:lnSpc>
              <a:spcBef>
                <a:spcPts val="600"/>
              </a:spcBef>
              <a:buClr>
                <a:schemeClr val="tx1"/>
              </a:buClr>
              <a:buFont typeface="+mj-lt"/>
              <a:buAutoNum type="alphaLcPeriod"/>
              <a:defRPr sz="2400"/>
            </a:lvl2pPr>
            <a:lvl3pPr marL="1371600" indent="-457200">
              <a:lnSpc>
                <a:spcPct val="125000"/>
              </a:lnSpc>
              <a:spcBef>
                <a:spcPts val="600"/>
              </a:spcBef>
              <a:buClr>
                <a:schemeClr val="tx1"/>
              </a:buClr>
              <a:buFont typeface="+mj-lt"/>
              <a:buAutoNum type="romanLcPeriod"/>
              <a:defRPr sz="2400"/>
            </a:lvl3pPr>
            <a:lvl4pPr marL="1828800" indent="-457200">
              <a:lnSpc>
                <a:spcPct val="125000"/>
              </a:lnSpc>
              <a:spcBef>
                <a:spcPts val="600"/>
              </a:spcBef>
              <a:buClr>
                <a:schemeClr val="tx1"/>
              </a:buClr>
              <a:buSzPct val="100000"/>
              <a:buFont typeface="+mj-lt"/>
              <a:buAutoNum type="arabicParenR"/>
              <a:defRPr sz="2400"/>
            </a:lvl4pPr>
            <a:lvl5pPr marL="2286000" indent="-457200">
              <a:lnSpc>
                <a:spcPct val="125000"/>
              </a:lnSpc>
              <a:spcBef>
                <a:spcPts val="600"/>
              </a:spcBef>
              <a:buClr>
                <a:schemeClr val="tx1"/>
              </a:buClr>
              <a:buFont typeface="+mj-lt"/>
              <a:buAutoNum type="alphaLcParenR"/>
              <a:defRPr sz="24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ight Content"/>
          <p:cNvSpPr>
            <a:spLocks noGrp="1"/>
          </p:cNvSpPr>
          <p:nvPr>
            <p:ph sz="quarter" idx="19" hasCustomPrompt="1"/>
          </p:nvPr>
        </p:nvSpPr>
        <p:spPr>
          <a:xfrm>
            <a:off x="6227064" y="1307592"/>
            <a:ext cx="5568696" cy="4498848"/>
          </a:xfrm>
        </p:spPr>
        <p:txBody>
          <a:bodyPr>
            <a:normAutofit/>
          </a:bodyPr>
          <a:lstStyle>
            <a:lvl1pPr marL="457200" indent="-457200">
              <a:lnSpc>
                <a:spcPct val="125000"/>
              </a:lnSpc>
              <a:spcBef>
                <a:spcPts val="600"/>
              </a:spcBef>
              <a:buClr>
                <a:schemeClr val="tx1"/>
              </a:buClr>
              <a:buFont typeface="+mj-lt"/>
              <a:buAutoNum type="arabicPeriod"/>
              <a:defRPr sz="2400"/>
            </a:lvl1pPr>
            <a:lvl2pPr marL="914400" indent="-457200">
              <a:lnSpc>
                <a:spcPct val="125000"/>
              </a:lnSpc>
              <a:spcBef>
                <a:spcPts val="600"/>
              </a:spcBef>
              <a:buClr>
                <a:schemeClr val="tx1"/>
              </a:buClr>
              <a:buFont typeface="+mj-lt"/>
              <a:buAutoNum type="alphaLcPeriod"/>
              <a:defRPr sz="2400"/>
            </a:lvl2pPr>
            <a:lvl3pPr marL="1371600" indent="-457200">
              <a:lnSpc>
                <a:spcPct val="125000"/>
              </a:lnSpc>
              <a:spcBef>
                <a:spcPts val="600"/>
              </a:spcBef>
              <a:buClr>
                <a:schemeClr val="tx1"/>
              </a:buClr>
              <a:buFont typeface="+mj-lt"/>
              <a:buAutoNum type="romanLcPeriod"/>
              <a:defRPr sz="2400"/>
            </a:lvl3pPr>
            <a:lvl4pPr marL="1828800" indent="-457200">
              <a:lnSpc>
                <a:spcPct val="125000"/>
              </a:lnSpc>
              <a:spcBef>
                <a:spcPts val="600"/>
              </a:spcBef>
              <a:buClr>
                <a:schemeClr val="tx1"/>
              </a:buClr>
              <a:buSzPct val="100000"/>
              <a:buFont typeface="+mj-lt"/>
              <a:buAutoNum type="arabicParenR"/>
              <a:defRPr sz="2400"/>
            </a:lvl4pPr>
            <a:lvl5pPr marL="2286000" indent="-457200">
              <a:lnSpc>
                <a:spcPct val="125000"/>
              </a:lnSpc>
              <a:spcBef>
                <a:spcPts val="600"/>
              </a:spcBef>
              <a:buClr>
                <a:schemeClr val="tx1"/>
              </a:buClr>
              <a:buFont typeface="+mj-lt"/>
              <a:buAutoNum type="alphaLcParenR"/>
              <a:defRPr sz="2400"/>
            </a:lvl5pPr>
          </a:lstStyle>
          <a:p>
            <a:pPr lvl="0"/>
            <a:r>
              <a:rPr lang="en-US" dirty="0"/>
              <a:t>Click here to add an ordered list, or click on an icon below to add a table, graph, SmartArt object, or picture.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Note Placeholder 3">
            <a:extLst>
              <a:ext uri="{FF2B5EF4-FFF2-40B4-BE49-F238E27FC236}">
                <a16:creationId xmlns:a16="http://schemas.microsoft.com/office/drawing/2014/main" id="{7B81A216-2AB7-43BC-AAF2-5F5E16A2268B}"/>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529A1648-F0FD-41CD-B18C-8AE47789AA19}"/>
              </a:ext>
            </a:extLst>
          </p:cNvPr>
          <p:cNvSpPr>
            <a:spLocks noGrp="1"/>
          </p:cNvSpPr>
          <p:nvPr>
            <p:ph type="sldNum" sz="quarter" idx="21"/>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4095936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Right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A8C6-8D25-4FCF-9F38-DA52D70390BE}"/>
              </a:ext>
            </a:extLst>
          </p:cNvPr>
          <p:cNvSpPr>
            <a:spLocks noGrp="1"/>
          </p:cNvSpPr>
          <p:nvPr>
            <p:ph type="title" hasCustomPrompt="1"/>
          </p:nvPr>
        </p:nvSpPr>
        <p:spPr>
          <a:xfrm>
            <a:off x="458724" y="0"/>
            <a:ext cx="5641848" cy="1051560"/>
          </a:xfrm>
        </p:spPr>
        <p:txBody>
          <a:bodyPr/>
          <a:lstStyle>
            <a:lvl1pPr>
              <a:defRPr/>
            </a:lvl1pPr>
          </a:lstStyle>
          <a:p>
            <a:r>
              <a:rPr lang="en-US" dirty="0"/>
              <a:t>Photo Right</a:t>
            </a:r>
          </a:p>
        </p:txBody>
      </p:sp>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6493933" y="0"/>
            <a:ext cx="5698067" cy="6208111"/>
          </a:xfrm>
          <a:solidFill>
            <a:schemeClr val="bg2">
              <a:lumMod val="90000"/>
            </a:schemeClr>
          </a:solidFill>
        </p:spPr>
        <p:txBody>
          <a:bodyPr anchor="ctr" anchorCtr="0"/>
          <a:lstStyle>
            <a:lvl1pPr marL="0" indent="0" algn="ctr">
              <a:buNone/>
              <a:defRPr/>
            </a:lvl1pPr>
          </a:lstStyle>
          <a:p>
            <a:r>
              <a:rPr lang="en-US"/>
              <a:t>Click icon to add picture</a:t>
            </a:r>
            <a:endParaRPr lang="en-US" dirty="0"/>
          </a:p>
        </p:txBody>
      </p:sp>
      <p:sp>
        <p:nvSpPr>
          <p:cNvPr id="7" name="Content Placeholder 6">
            <a:extLst>
              <a:ext uri="{FF2B5EF4-FFF2-40B4-BE49-F238E27FC236}">
                <a16:creationId xmlns:a16="http://schemas.microsoft.com/office/drawing/2014/main" id="{4C9E54D4-C9CC-4D0C-9208-2E399B84E40D}"/>
              </a:ext>
            </a:extLst>
          </p:cNvPr>
          <p:cNvSpPr>
            <a:spLocks noGrp="1"/>
          </p:cNvSpPr>
          <p:nvPr>
            <p:ph sz="quarter" idx="19"/>
          </p:nvPr>
        </p:nvSpPr>
        <p:spPr>
          <a:xfrm>
            <a:off x="457200" y="1307592"/>
            <a:ext cx="5638800" cy="4498848"/>
          </a:xfrm>
        </p:spPr>
        <p:txBody>
          <a:bodyPr>
            <a:normAutofit/>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457201" y="5806440"/>
            <a:ext cx="5638799" cy="365125"/>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E2E51B52-F0A0-46A3-ABA8-E48A20674D89}"/>
              </a:ext>
            </a:extLst>
          </p:cNvPr>
          <p:cNvSpPr>
            <a:spLocks noGrp="1"/>
          </p:cNvSpPr>
          <p:nvPr>
            <p:ph type="sldNum" sz="quarter" idx="17"/>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881642195"/>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grey box"/>
          <p:cNvSpPr/>
          <p:nvPr userDrawn="1"/>
        </p:nvSpPr>
        <p:spPr>
          <a:xfrm>
            <a:off x="0" y="1082040"/>
            <a:ext cx="12192000" cy="5369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a:endParaRPr>
          </a:p>
        </p:txBody>
      </p:sp>
      <p:sp>
        <p:nvSpPr>
          <p:cNvPr id="2" name="Title"/>
          <p:cNvSpPr>
            <a:spLocks noGrp="1"/>
          </p:cNvSpPr>
          <p:nvPr>
            <p:ph type="title" hasCustomPrompt="1"/>
          </p:nvPr>
        </p:nvSpPr>
        <p:spPr/>
        <p:txBody>
          <a:bodyPr/>
          <a:lstStyle>
            <a:lvl1pPr>
              <a:defRPr baseline="0"/>
            </a:lvl1pPr>
          </a:lstStyle>
          <a:p>
            <a:r>
              <a:rPr lang="en-US" dirty="0"/>
              <a:t>Agenda Layout</a:t>
            </a:r>
          </a:p>
        </p:txBody>
      </p:sp>
      <p:sp>
        <p:nvSpPr>
          <p:cNvPr id="24" name="Text Placeholder"/>
          <p:cNvSpPr>
            <a:spLocks noGrp="1"/>
          </p:cNvSpPr>
          <p:nvPr userDrawn="1">
            <p:ph type="body" sz="quarter" idx="10" hasCustomPrompt="1"/>
          </p:nvPr>
        </p:nvSpPr>
        <p:spPr>
          <a:xfrm>
            <a:off x="457200" y="1143000"/>
            <a:ext cx="11338560" cy="4846320"/>
          </a:xfrm>
        </p:spPr>
        <p:txBody>
          <a:bodyPr anchor="t" anchorCtr="0">
            <a:normAutofit/>
          </a:bodyPr>
          <a:lstStyle>
            <a:lvl1pPr marL="457200" indent="-457200">
              <a:lnSpc>
                <a:spcPct val="100000"/>
              </a:lnSpc>
              <a:spcBef>
                <a:spcPts val="3000"/>
              </a:spcBef>
              <a:buClr>
                <a:schemeClr val="tx1"/>
              </a:buClr>
              <a:buFont typeface="+mj-lt"/>
              <a:buAutoNum type="arabicPeriod"/>
              <a:defRPr sz="2800" baseline="0"/>
            </a:lvl1pPr>
            <a:lvl2pPr marL="914400" indent="-457200">
              <a:lnSpc>
                <a:spcPct val="100000"/>
              </a:lnSpc>
              <a:spcBef>
                <a:spcPts val="1200"/>
              </a:spcBef>
              <a:buClr>
                <a:schemeClr val="tx1"/>
              </a:buClr>
              <a:buFont typeface="+mj-lt"/>
              <a:buAutoNum type="alphaLcPeriod"/>
              <a:defRPr sz="2800"/>
            </a:lvl2pPr>
            <a:lvl3pPr marL="1371600" indent="-457200">
              <a:lnSpc>
                <a:spcPct val="100000"/>
              </a:lnSpc>
              <a:spcBef>
                <a:spcPts val="1200"/>
              </a:spcBef>
              <a:buClr>
                <a:schemeClr val="tx1"/>
              </a:buClr>
              <a:buFont typeface="+mj-lt"/>
              <a:buAutoNum type="romanLcPeriod"/>
              <a:defRPr sz="2800"/>
            </a:lvl3pPr>
            <a:lvl4pPr marL="1828800" indent="-457200">
              <a:lnSpc>
                <a:spcPct val="100000"/>
              </a:lnSpc>
              <a:spcBef>
                <a:spcPts val="1200"/>
              </a:spcBef>
              <a:buClr>
                <a:schemeClr val="tx1"/>
              </a:buClr>
              <a:buSzPct val="100000"/>
              <a:buFont typeface="+mj-lt"/>
              <a:buAutoNum type="arabicParenR"/>
              <a:defRPr sz="2800" baseline="0"/>
            </a:lvl4pPr>
            <a:lvl5pPr marL="2286000" indent="-457200">
              <a:lnSpc>
                <a:spcPct val="100000"/>
              </a:lnSpc>
              <a:spcBef>
                <a:spcPts val="1200"/>
              </a:spcBef>
              <a:buClr>
                <a:schemeClr val="tx1"/>
              </a:buClr>
              <a:buFont typeface="+mj-lt"/>
              <a:buAutoNum type="alphaLcParenR"/>
              <a:defRPr sz="2800"/>
            </a:lvl5pPr>
          </a:lstStyle>
          <a:p>
            <a:pPr lvl="0"/>
            <a:r>
              <a:rPr lang="en-US" dirty="0"/>
              <a:t>Click to insert agenda items.</a:t>
            </a:r>
          </a:p>
          <a:p>
            <a:pPr lvl="1"/>
            <a:r>
              <a:rPr lang="en-US" dirty="0"/>
              <a:t>Second level</a:t>
            </a:r>
          </a:p>
          <a:p>
            <a:pPr lvl="2"/>
            <a:r>
              <a:rPr lang="en-US" dirty="0"/>
              <a:t>Third level</a:t>
            </a:r>
          </a:p>
          <a:p>
            <a:pPr lvl="3"/>
            <a:r>
              <a:rPr lang="en-US" dirty="0"/>
              <a:t>Fourth level. Manually changed bullet size from 110% to 100% (was 110% due to fourth level bullet size on slide master).</a:t>
            </a:r>
          </a:p>
          <a:p>
            <a:pPr lvl="4"/>
            <a:r>
              <a:rPr lang="en-US" dirty="0"/>
              <a:t>Fifth level</a:t>
            </a:r>
          </a:p>
          <a:p>
            <a:pPr lvl="0"/>
            <a:r>
              <a:rPr lang="en-US" dirty="0"/>
              <a:t>Second Agenda Item</a:t>
            </a:r>
          </a:p>
          <a:p>
            <a:pPr lvl="0"/>
            <a:r>
              <a:rPr lang="en-US" dirty="0"/>
              <a:t>Third Agenda Item</a:t>
            </a:r>
          </a:p>
        </p:txBody>
      </p:sp>
      <p:sp>
        <p:nvSpPr>
          <p:cNvPr id="9" name="Slide Number"/>
          <p:cNvSpPr>
            <a:spLocks noGrp="1"/>
          </p:cNvSpPr>
          <p:nvPr>
            <p:ph type="sldNum" sz="quarter" idx="12"/>
          </p:nvPr>
        </p:nvSpPr>
        <p:spPr/>
        <p:txBody>
          <a:bodyPr/>
          <a:lstStyle/>
          <a:p>
            <a:fld id="{99A20822-4A49-4D36-86E3-300BA48D3F00}" type="slidenum">
              <a:rPr lang="en-US" smtClean="0"/>
              <a:pPr/>
              <a:t>‹#›</a:t>
            </a:fld>
            <a:endParaRPr lang="en-US" dirty="0"/>
          </a:p>
        </p:txBody>
      </p:sp>
    </p:spTree>
    <p:extLst>
      <p:ext uri="{BB962C8B-B14F-4D97-AF65-F5344CB8AC3E}">
        <p14:creationId xmlns:p14="http://schemas.microsoft.com/office/powerpoint/2010/main" val="24128723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ture Left Dark">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0" y="0"/>
            <a:ext cx="5698067" cy="6208111"/>
          </a:xfrm>
          <a:solidFill>
            <a:schemeClr val="bg2">
              <a:lumMod val="90000"/>
            </a:schemeClr>
          </a:solidFill>
        </p:spPr>
        <p:txBody>
          <a:bodyPr anchor="ctr" anchorCtr="0"/>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BD64140-19F4-440B-9AB3-0D3B539E3611}"/>
              </a:ext>
            </a:extLst>
          </p:cNvPr>
          <p:cNvSpPr>
            <a:spLocks noGrp="1"/>
          </p:cNvSpPr>
          <p:nvPr>
            <p:ph type="title" hasCustomPrompt="1"/>
          </p:nvPr>
        </p:nvSpPr>
        <p:spPr>
          <a:xfrm>
            <a:off x="6094474" y="0"/>
            <a:ext cx="5638801" cy="1051560"/>
          </a:xfrm>
        </p:spPr>
        <p:txBody>
          <a:bodyPr/>
          <a:lstStyle>
            <a:lvl1pPr>
              <a:defRPr/>
            </a:lvl1pPr>
          </a:lstStyle>
          <a:p>
            <a:r>
              <a:rPr lang="en-US" dirty="0"/>
              <a:t>Photo Left</a:t>
            </a:r>
          </a:p>
        </p:txBody>
      </p:sp>
      <p:cxnSp>
        <p:nvCxnSpPr>
          <p:cNvPr id="11" name="Straight Connector 10">
            <a:extLst>
              <a:ext uri="{FF2B5EF4-FFF2-40B4-BE49-F238E27FC236}">
                <a16:creationId xmlns:a16="http://schemas.microsoft.com/office/drawing/2014/main" id="{3463AA1A-FDB4-2E48-934E-B816933F6C1B}"/>
              </a:ext>
            </a:extLst>
          </p:cNvPr>
          <p:cNvCxnSpPr/>
          <p:nvPr userDrawn="1"/>
        </p:nvCxnSpPr>
        <p:spPr>
          <a:xfrm>
            <a:off x="6096000" y="1193858"/>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CFB4CE17-B9A2-4429-8BEA-8DAC33B7CC82}"/>
              </a:ext>
            </a:extLst>
          </p:cNvPr>
          <p:cNvSpPr>
            <a:spLocks noGrp="1"/>
          </p:cNvSpPr>
          <p:nvPr>
            <p:ph sz="quarter" idx="19"/>
          </p:nvPr>
        </p:nvSpPr>
        <p:spPr>
          <a:xfrm>
            <a:off x="6094413" y="1307592"/>
            <a:ext cx="5640387" cy="4498848"/>
          </a:xfrm>
        </p:spPr>
        <p:txBody>
          <a:bodyPr>
            <a:normAutofit/>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6096001" y="5806440"/>
            <a:ext cx="5638799" cy="365125"/>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5" name="Slide Number Placeholder 4">
            <a:extLst>
              <a:ext uri="{FF2B5EF4-FFF2-40B4-BE49-F238E27FC236}">
                <a16:creationId xmlns:a16="http://schemas.microsoft.com/office/drawing/2014/main" id="{41C581C5-40E2-4DC5-A181-097153206578}"/>
              </a:ext>
            </a:extLst>
          </p:cNvPr>
          <p:cNvSpPr>
            <a:spLocks noGrp="1"/>
          </p:cNvSpPr>
          <p:nvPr>
            <p:ph type="sldNum" sz="quarter" idx="17"/>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1833367388"/>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ull-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p:spPr>
        <p:txBody>
          <a:bodyPr/>
          <a:lstStyle>
            <a:lvl1pPr marL="0" indent="0" algn="l">
              <a:buNone/>
              <a:defRPr/>
            </a:lvl1pPr>
          </a:lstStyle>
          <a:p>
            <a:r>
              <a:rPr lang="en-US" dirty="0"/>
              <a:t>Full-Bleed Photo layout. Click on the icon at the center of the slide to add a picture.</a:t>
            </a:r>
          </a:p>
        </p:txBody>
      </p:sp>
      <p:sp>
        <p:nvSpPr>
          <p:cNvPr id="2" name="Title 1"/>
          <p:cNvSpPr>
            <a:spLocks noGrp="1"/>
          </p:cNvSpPr>
          <p:nvPr>
            <p:ph type="title" hasCustomPrompt="1"/>
          </p:nvPr>
        </p:nvSpPr>
        <p:spPr>
          <a:xfrm>
            <a:off x="0" y="-1208580"/>
            <a:ext cx="11338560" cy="1107996"/>
          </a:xfrm>
        </p:spPr>
        <p:txBody>
          <a:bodyPr>
            <a:spAutoFit/>
          </a:bodyPr>
          <a:lstStyle>
            <a:lvl1pPr>
              <a:defRPr kumimoji="0" lang="en-US" sz="2400" b="0" i="0" u="none" strike="noStrike" kern="1200" cap="none" spc="0" normalizeH="0" baseline="0" noProof="0" smtClean="0">
                <a:ln>
                  <a:noFill/>
                </a:ln>
                <a:solidFill>
                  <a:srgbClr val="595959"/>
                </a:solidFill>
                <a:effectLst/>
                <a:uLnTx/>
                <a:uFillTx/>
                <a:cs typeface="Calibri"/>
              </a:defRPr>
            </a:lvl1pPr>
          </a:lstStyle>
          <a:p>
            <a:r>
              <a:rPr kumimoji="0" lang="en-US" sz="2400" b="0" i="0" u="none" strike="noStrike" kern="1200" cap="none" spc="0" normalizeH="0" baseline="0" noProof="0" dirty="0">
                <a:ln>
                  <a:noFill/>
                </a:ln>
                <a:solidFill>
                  <a:srgbClr val="595959"/>
                </a:solidFill>
                <a:effectLst/>
                <a:uLnTx/>
                <a:uFillTx/>
                <a:latin typeface="+mj-lt"/>
                <a:cs typeface="Calibri"/>
              </a:rPr>
              <a:t>Slide Title Placeholder. </a:t>
            </a:r>
            <a:br>
              <a:rPr kumimoji="0" lang="en-US" sz="2400" b="0" i="0" u="none" strike="noStrike" kern="1200" cap="none" spc="0" normalizeH="0" baseline="0" noProof="0" dirty="0">
                <a:ln>
                  <a:noFill/>
                </a:ln>
                <a:solidFill>
                  <a:srgbClr val="595959"/>
                </a:solidFill>
                <a:effectLst/>
                <a:uLnTx/>
                <a:uFillTx/>
                <a:latin typeface="+mj-lt"/>
                <a:cs typeface="Calibri"/>
              </a:rPr>
            </a:br>
            <a:r>
              <a:rPr kumimoji="0" lang="en-US" sz="2400" b="0" i="0" u="none" strike="noStrike" kern="1200" cap="none" spc="0" normalizeH="0" baseline="0" noProof="0" dirty="0">
                <a:ln>
                  <a:noFill/>
                </a:ln>
                <a:solidFill>
                  <a:srgbClr val="595959"/>
                </a:solidFill>
                <a:effectLst/>
                <a:uLnTx/>
                <a:uFillTx/>
                <a:latin typeface="+mj-lt"/>
                <a:cs typeface="Calibri"/>
              </a:rPr>
              <a:t>This slide title will not appear in slide presentations. It fulfills the Section 508 requirement that every slide has a unique slide title.</a:t>
            </a:r>
            <a:endParaRPr lang="en-US" dirty="0"/>
          </a:p>
        </p:txBody>
      </p:sp>
    </p:spTree>
    <p:extLst>
      <p:ext uri="{BB962C8B-B14F-4D97-AF65-F5344CB8AC3E}">
        <p14:creationId xmlns:p14="http://schemas.microsoft.com/office/powerpoint/2010/main" val="9149150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resenters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B8A9-417C-4496-9048-8DCE77F92C9C}"/>
              </a:ext>
            </a:extLst>
          </p:cNvPr>
          <p:cNvSpPr>
            <a:spLocks noGrp="1"/>
          </p:cNvSpPr>
          <p:nvPr>
            <p:ph type="title" hasCustomPrompt="1"/>
          </p:nvPr>
        </p:nvSpPr>
        <p:spPr/>
        <p:txBody>
          <a:bodyPr/>
          <a:lstStyle>
            <a:lvl1pPr>
              <a:defRPr/>
            </a:lvl1pPr>
          </a:lstStyle>
          <a:p>
            <a:r>
              <a:rPr lang="en-US" dirty="0"/>
              <a:t>Meet the Presenters</a:t>
            </a:r>
          </a:p>
        </p:txBody>
      </p:sp>
      <p:sp>
        <p:nvSpPr>
          <p:cNvPr id="5" name="Picture Placeholder 1">
            <a:extLst>
              <a:ext uri="{FF2B5EF4-FFF2-40B4-BE49-F238E27FC236}">
                <a16:creationId xmlns:a16="http://schemas.microsoft.com/office/drawing/2014/main" id="{71CC5E8F-75D8-4623-89EE-02F9993DD137}"/>
              </a:ext>
            </a:extLst>
          </p:cNvPr>
          <p:cNvSpPr>
            <a:spLocks noGrp="1"/>
          </p:cNvSpPr>
          <p:nvPr>
            <p:ph type="pic" sz="quarter" idx="15" hasCustomPrompt="1"/>
          </p:nvPr>
        </p:nvSpPr>
        <p:spPr>
          <a:xfrm>
            <a:off x="457200"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6" name="Name 1">
            <a:extLst>
              <a:ext uri="{FF2B5EF4-FFF2-40B4-BE49-F238E27FC236}">
                <a16:creationId xmlns:a16="http://schemas.microsoft.com/office/drawing/2014/main" id="{D03F0B07-E10B-411E-8B35-197265DC79EF}"/>
              </a:ext>
            </a:extLst>
          </p:cNvPr>
          <p:cNvSpPr>
            <a:spLocks noGrp="1"/>
          </p:cNvSpPr>
          <p:nvPr>
            <p:ph type="body" sz="quarter" idx="19" hasCustomPrompt="1"/>
          </p:nvPr>
        </p:nvSpPr>
        <p:spPr>
          <a:xfrm>
            <a:off x="457200"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First Presenter</a:t>
            </a:r>
          </a:p>
        </p:txBody>
      </p:sp>
      <p:sp>
        <p:nvSpPr>
          <p:cNvPr id="7" name="Bio 1">
            <a:extLst>
              <a:ext uri="{FF2B5EF4-FFF2-40B4-BE49-F238E27FC236}">
                <a16:creationId xmlns:a16="http://schemas.microsoft.com/office/drawing/2014/main" id="{9EE7094E-912E-4D11-A432-5AD1D897B715}"/>
              </a:ext>
            </a:extLst>
          </p:cNvPr>
          <p:cNvSpPr>
            <a:spLocks noGrp="1"/>
          </p:cNvSpPr>
          <p:nvPr>
            <p:ph type="body" sz="quarter" idx="23" hasCustomPrompt="1"/>
          </p:nvPr>
        </p:nvSpPr>
        <p:spPr>
          <a:xfrm>
            <a:off x="457200"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8" name="Picture Placeholder 1">
            <a:extLst>
              <a:ext uri="{FF2B5EF4-FFF2-40B4-BE49-F238E27FC236}">
                <a16:creationId xmlns:a16="http://schemas.microsoft.com/office/drawing/2014/main" id="{C9EDA36B-2EA5-455F-BB16-5B219282D342}"/>
              </a:ext>
            </a:extLst>
          </p:cNvPr>
          <p:cNvSpPr>
            <a:spLocks noGrp="1"/>
          </p:cNvSpPr>
          <p:nvPr>
            <p:ph type="pic" sz="quarter" idx="24" hasCustomPrompt="1"/>
          </p:nvPr>
        </p:nvSpPr>
        <p:spPr>
          <a:xfrm>
            <a:off x="2412492"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9" name="Name 1">
            <a:extLst>
              <a:ext uri="{FF2B5EF4-FFF2-40B4-BE49-F238E27FC236}">
                <a16:creationId xmlns:a16="http://schemas.microsoft.com/office/drawing/2014/main" id="{110EA2BD-2A1E-4B6B-9121-92F2E4797955}"/>
              </a:ext>
            </a:extLst>
          </p:cNvPr>
          <p:cNvSpPr>
            <a:spLocks noGrp="1"/>
          </p:cNvSpPr>
          <p:nvPr>
            <p:ph type="body" sz="quarter" idx="25" hasCustomPrompt="1"/>
          </p:nvPr>
        </p:nvSpPr>
        <p:spPr>
          <a:xfrm>
            <a:off x="2412492"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Second Presenter</a:t>
            </a:r>
          </a:p>
        </p:txBody>
      </p:sp>
      <p:sp>
        <p:nvSpPr>
          <p:cNvPr id="10" name="Bio 1">
            <a:extLst>
              <a:ext uri="{FF2B5EF4-FFF2-40B4-BE49-F238E27FC236}">
                <a16:creationId xmlns:a16="http://schemas.microsoft.com/office/drawing/2014/main" id="{D59CFF05-E379-49FF-B785-7CA5AA436879}"/>
              </a:ext>
            </a:extLst>
          </p:cNvPr>
          <p:cNvSpPr>
            <a:spLocks noGrp="1"/>
          </p:cNvSpPr>
          <p:nvPr>
            <p:ph type="body" sz="quarter" idx="26" hasCustomPrompt="1"/>
          </p:nvPr>
        </p:nvSpPr>
        <p:spPr>
          <a:xfrm>
            <a:off x="2412492"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1" name="Picture Placeholder 1">
            <a:extLst>
              <a:ext uri="{FF2B5EF4-FFF2-40B4-BE49-F238E27FC236}">
                <a16:creationId xmlns:a16="http://schemas.microsoft.com/office/drawing/2014/main" id="{94A80552-9B52-42DF-BE3A-6F065118F72B}"/>
              </a:ext>
            </a:extLst>
          </p:cNvPr>
          <p:cNvSpPr>
            <a:spLocks noGrp="1"/>
          </p:cNvSpPr>
          <p:nvPr>
            <p:ph type="pic" sz="quarter" idx="27" hasCustomPrompt="1"/>
          </p:nvPr>
        </p:nvSpPr>
        <p:spPr>
          <a:xfrm>
            <a:off x="4367784"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2" name="Name 1">
            <a:extLst>
              <a:ext uri="{FF2B5EF4-FFF2-40B4-BE49-F238E27FC236}">
                <a16:creationId xmlns:a16="http://schemas.microsoft.com/office/drawing/2014/main" id="{23663A88-782E-4FEE-9FA2-84F4E76A3288}"/>
              </a:ext>
            </a:extLst>
          </p:cNvPr>
          <p:cNvSpPr>
            <a:spLocks noGrp="1"/>
          </p:cNvSpPr>
          <p:nvPr>
            <p:ph type="body" sz="quarter" idx="28" hasCustomPrompt="1"/>
          </p:nvPr>
        </p:nvSpPr>
        <p:spPr>
          <a:xfrm>
            <a:off x="4367784"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Third Presenter</a:t>
            </a:r>
          </a:p>
        </p:txBody>
      </p:sp>
      <p:sp>
        <p:nvSpPr>
          <p:cNvPr id="13" name="Bio 1">
            <a:extLst>
              <a:ext uri="{FF2B5EF4-FFF2-40B4-BE49-F238E27FC236}">
                <a16:creationId xmlns:a16="http://schemas.microsoft.com/office/drawing/2014/main" id="{B7FB1971-DE2F-40B8-BBB9-CA3048080685}"/>
              </a:ext>
            </a:extLst>
          </p:cNvPr>
          <p:cNvSpPr>
            <a:spLocks noGrp="1"/>
          </p:cNvSpPr>
          <p:nvPr>
            <p:ph type="body" sz="quarter" idx="29" hasCustomPrompt="1"/>
          </p:nvPr>
        </p:nvSpPr>
        <p:spPr>
          <a:xfrm>
            <a:off x="4367784"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4" name="Picture Placeholder 1">
            <a:extLst>
              <a:ext uri="{FF2B5EF4-FFF2-40B4-BE49-F238E27FC236}">
                <a16:creationId xmlns:a16="http://schemas.microsoft.com/office/drawing/2014/main" id="{8F6ABA03-6543-489D-8F50-07455BA0EAC8}"/>
              </a:ext>
            </a:extLst>
          </p:cNvPr>
          <p:cNvSpPr>
            <a:spLocks noGrp="1"/>
          </p:cNvSpPr>
          <p:nvPr>
            <p:ph type="pic" sz="quarter" idx="30" hasCustomPrompt="1"/>
          </p:nvPr>
        </p:nvSpPr>
        <p:spPr>
          <a:xfrm>
            <a:off x="6323076"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5" name="Name 1">
            <a:extLst>
              <a:ext uri="{FF2B5EF4-FFF2-40B4-BE49-F238E27FC236}">
                <a16:creationId xmlns:a16="http://schemas.microsoft.com/office/drawing/2014/main" id="{242E66B4-AB1E-4C5C-BDE9-33D0A09C7793}"/>
              </a:ext>
            </a:extLst>
          </p:cNvPr>
          <p:cNvSpPr>
            <a:spLocks noGrp="1"/>
          </p:cNvSpPr>
          <p:nvPr>
            <p:ph type="body" sz="quarter" idx="31" hasCustomPrompt="1"/>
          </p:nvPr>
        </p:nvSpPr>
        <p:spPr>
          <a:xfrm>
            <a:off x="6323076"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Fourth Presenter</a:t>
            </a:r>
          </a:p>
        </p:txBody>
      </p:sp>
      <p:sp>
        <p:nvSpPr>
          <p:cNvPr id="16" name="Bio 1">
            <a:extLst>
              <a:ext uri="{FF2B5EF4-FFF2-40B4-BE49-F238E27FC236}">
                <a16:creationId xmlns:a16="http://schemas.microsoft.com/office/drawing/2014/main" id="{EDB8F50C-7614-49BE-8204-ED4E8C562269}"/>
              </a:ext>
            </a:extLst>
          </p:cNvPr>
          <p:cNvSpPr>
            <a:spLocks noGrp="1"/>
          </p:cNvSpPr>
          <p:nvPr>
            <p:ph type="body" sz="quarter" idx="32" hasCustomPrompt="1"/>
          </p:nvPr>
        </p:nvSpPr>
        <p:spPr>
          <a:xfrm>
            <a:off x="6323076"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17" name="Picture Placeholder 1">
            <a:extLst>
              <a:ext uri="{FF2B5EF4-FFF2-40B4-BE49-F238E27FC236}">
                <a16:creationId xmlns:a16="http://schemas.microsoft.com/office/drawing/2014/main" id="{B2BDDD79-4490-4D9E-9B39-39E28D7CCA35}"/>
              </a:ext>
            </a:extLst>
          </p:cNvPr>
          <p:cNvSpPr>
            <a:spLocks noGrp="1"/>
          </p:cNvSpPr>
          <p:nvPr>
            <p:ph type="pic" sz="quarter" idx="33" hasCustomPrompt="1"/>
          </p:nvPr>
        </p:nvSpPr>
        <p:spPr>
          <a:xfrm>
            <a:off x="8278368"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18" name="Name 1">
            <a:extLst>
              <a:ext uri="{FF2B5EF4-FFF2-40B4-BE49-F238E27FC236}">
                <a16:creationId xmlns:a16="http://schemas.microsoft.com/office/drawing/2014/main" id="{82FD11C7-7338-4E05-B94D-F2971009CD29}"/>
              </a:ext>
            </a:extLst>
          </p:cNvPr>
          <p:cNvSpPr>
            <a:spLocks noGrp="1"/>
          </p:cNvSpPr>
          <p:nvPr>
            <p:ph type="body" sz="quarter" idx="34" hasCustomPrompt="1"/>
          </p:nvPr>
        </p:nvSpPr>
        <p:spPr>
          <a:xfrm>
            <a:off x="8278368"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Fifth Presenter</a:t>
            </a:r>
          </a:p>
        </p:txBody>
      </p:sp>
      <p:sp>
        <p:nvSpPr>
          <p:cNvPr id="19" name="Bio 1">
            <a:extLst>
              <a:ext uri="{FF2B5EF4-FFF2-40B4-BE49-F238E27FC236}">
                <a16:creationId xmlns:a16="http://schemas.microsoft.com/office/drawing/2014/main" id="{E29B2798-CB3B-4033-939D-055CF6204693}"/>
              </a:ext>
            </a:extLst>
          </p:cNvPr>
          <p:cNvSpPr>
            <a:spLocks noGrp="1"/>
          </p:cNvSpPr>
          <p:nvPr>
            <p:ph type="body" sz="quarter" idx="35" hasCustomPrompt="1"/>
          </p:nvPr>
        </p:nvSpPr>
        <p:spPr>
          <a:xfrm>
            <a:off x="8278368"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20" name="Picture Placeholder 1">
            <a:extLst>
              <a:ext uri="{FF2B5EF4-FFF2-40B4-BE49-F238E27FC236}">
                <a16:creationId xmlns:a16="http://schemas.microsoft.com/office/drawing/2014/main" id="{BDD1A934-37B7-4E46-B4C9-E4EC3F62FDAD}"/>
              </a:ext>
            </a:extLst>
          </p:cNvPr>
          <p:cNvSpPr>
            <a:spLocks noGrp="1"/>
          </p:cNvSpPr>
          <p:nvPr>
            <p:ph type="pic" sz="quarter" idx="36" hasCustomPrompt="1"/>
          </p:nvPr>
        </p:nvSpPr>
        <p:spPr>
          <a:xfrm>
            <a:off x="10233660"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dirty="0"/>
              <a:t>Crop images to same height and width (square)</a:t>
            </a:r>
            <a:br>
              <a:rPr lang="en-US" noProof="0" dirty="0"/>
            </a:br>
            <a:r>
              <a:rPr lang="en-US" noProof="0" dirty="0"/>
              <a:t>before inserting.</a:t>
            </a:r>
          </a:p>
          <a:p>
            <a:pPr lvl="0"/>
            <a:endParaRPr lang="en-US" noProof="0" dirty="0"/>
          </a:p>
          <a:p>
            <a:pPr lvl="0"/>
            <a:endParaRPr lang="en-US" noProof="0" dirty="0"/>
          </a:p>
          <a:p>
            <a:pPr lvl="0"/>
            <a:r>
              <a:rPr lang="en-US" noProof="0" dirty="0"/>
              <a:t>Photos with 150 dpi or higher resolution are recommended.</a:t>
            </a:r>
          </a:p>
        </p:txBody>
      </p:sp>
      <p:sp>
        <p:nvSpPr>
          <p:cNvPr id="21" name="Name 1">
            <a:extLst>
              <a:ext uri="{FF2B5EF4-FFF2-40B4-BE49-F238E27FC236}">
                <a16:creationId xmlns:a16="http://schemas.microsoft.com/office/drawing/2014/main" id="{A9B07209-5A96-4A39-AE90-D19B76B6E58C}"/>
              </a:ext>
            </a:extLst>
          </p:cNvPr>
          <p:cNvSpPr>
            <a:spLocks noGrp="1"/>
          </p:cNvSpPr>
          <p:nvPr>
            <p:ph type="body" sz="quarter" idx="37" hasCustomPrompt="1"/>
          </p:nvPr>
        </p:nvSpPr>
        <p:spPr>
          <a:xfrm>
            <a:off x="10233660" y="3637300"/>
            <a:ext cx="1499616" cy="369887"/>
          </a:xfrm>
        </p:spPr>
        <p:txBody>
          <a:bodyPr>
            <a:normAutofit/>
          </a:bodyPr>
          <a:lstStyle>
            <a:lvl1pPr marL="0" indent="0" algn="ctr">
              <a:lnSpc>
                <a:spcPct val="100000"/>
              </a:lnSpc>
              <a:spcBef>
                <a:spcPts val="0"/>
              </a:spcBef>
              <a:buNone/>
              <a:defRPr sz="1400" b="1">
                <a:solidFill>
                  <a:schemeClr val="tx1"/>
                </a:solidFill>
              </a:defRPr>
            </a:lvl1pPr>
          </a:lstStyle>
          <a:p>
            <a:pPr lvl="0"/>
            <a:r>
              <a:rPr lang="en-US" dirty="0"/>
              <a:t>Fifth Presenter</a:t>
            </a:r>
          </a:p>
        </p:txBody>
      </p:sp>
      <p:sp>
        <p:nvSpPr>
          <p:cNvPr id="22" name="Bio 1">
            <a:extLst>
              <a:ext uri="{FF2B5EF4-FFF2-40B4-BE49-F238E27FC236}">
                <a16:creationId xmlns:a16="http://schemas.microsoft.com/office/drawing/2014/main" id="{5C9AE779-EC12-4A16-A99F-6148516C6D67}"/>
              </a:ext>
            </a:extLst>
          </p:cNvPr>
          <p:cNvSpPr>
            <a:spLocks noGrp="1"/>
          </p:cNvSpPr>
          <p:nvPr>
            <p:ph type="body" sz="quarter" idx="38" hasCustomPrompt="1"/>
          </p:nvPr>
        </p:nvSpPr>
        <p:spPr>
          <a:xfrm>
            <a:off x="10233660" y="4158508"/>
            <a:ext cx="1499616" cy="1142655"/>
          </a:xfrm>
        </p:spPr>
        <p:txBody>
          <a:bodyPr>
            <a:normAutofit/>
          </a:bodyPr>
          <a:lstStyle>
            <a:lvl1pPr marL="0" indent="0" algn="ctr">
              <a:lnSpc>
                <a:spcPct val="125000"/>
              </a:lnSpc>
              <a:spcBef>
                <a:spcPts val="0"/>
              </a:spcBef>
              <a:buNone/>
              <a:defRPr sz="1400" i="1">
                <a:solidFill>
                  <a:schemeClr val="tx1"/>
                </a:solidFill>
              </a:defRPr>
            </a:lvl1pPr>
          </a:lstStyle>
          <a:p>
            <a:pPr lvl="0"/>
            <a:r>
              <a:rPr lang="en-US" dirty="0"/>
              <a:t>Organization</a:t>
            </a:r>
            <a:br>
              <a:rPr lang="en-US" dirty="0"/>
            </a:br>
            <a:r>
              <a:rPr lang="en-US" dirty="0"/>
              <a:t>Job Title</a:t>
            </a:r>
            <a:br>
              <a:rPr lang="en-US" dirty="0"/>
            </a:br>
            <a:r>
              <a:rPr lang="en-US" dirty="0"/>
              <a:t>Phone Number</a:t>
            </a:r>
            <a:br>
              <a:rPr lang="en-US" dirty="0"/>
            </a:br>
            <a:r>
              <a:rPr lang="en-US" dirty="0"/>
              <a:t>Email Address</a:t>
            </a:r>
          </a:p>
        </p:txBody>
      </p:sp>
      <p:sp>
        <p:nvSpPr>
          <p:cNvPr id="23" name="Slide Number Placeholder 22">
            <a:extLst>
              <a:ext uri="{FF2B5EF4-FFF2-40B4-BE49-F238E27FC236}">
                <a16:creationId xmlns:a16="http://schemas.microsoft.com/office/drawing/2014/main" id="{1BABF265-52E5-49FF-83ED-1A0A9936A888}"/>
              </a:ext>
            </a:extLst>
          </p:cNvPr>
          <p:cNvSpPr>
            <a:spLocks noGrp="1"/>
          </p:cNvSpPr>
          <p:nvPr>
            <p:ph type="sldNum" sz="quarter" idx="40"/>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41814788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ferences Dark">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dirty="0"/>
              <a:t>References</a:t>
            </a:r>
          </a:p>
        </p:txBody>
      </p:sp>
      <p:sp>
        <p:nvSpPr>
          <p:cNvPr id="10" name="Content"/>
          <p:cNvSpPr>
            <a:spLocks noGrp="1"/>
          </p:cNvSpPr>
          <p:nvPr>
            <p:ph type="body" sz="quarter" idx="13" hasCustomPrompt="1"/>
          </p:nvPr>
        </p:nvSpPr>
        <p:spPr>
          <a:xfrm>
            <a:off x="457200" y="1389888"/>
            <a:ext cx="11274552" cy="4498848"/>
          </a:xfrm>
        </p:spPr>
        <p:txBody>
          <a:bodyPr>
            <a:noAutofit/>
          </a:bodyPr>
          <a:lstStyle>
            <a:lvl1pPr marL="0" indent="-457200">
              <a:lnSpc>
                <a:spcPct val="100000"/>
              </a:lnSpc>
              <a:spcBef>
                <a:spcPts val="1800"/>
              </a:spcBef>
              <a:buNone/>
              <a:defRPr sz="1800" i="0" baseline="0">
                <a:solidFill>
                  <a:schemeClr val="tx1"/>
                </a:solidFill>
              </a:defRPr>
            </a:lvl1pPr>
            <a:lvl2pPr>
              <a:defRPr sz="1800"/>
            </a:lvl2pPr>
            <a:lvl3pPr>
              <a:defRPr sz="1800"/>
            </a:lvl3pPr>
            <a:lvl4pPr>
              <a:defRPr sz="1800"/>
            </a:lvl4pPr>
            <a:lvl5pPr>
              <a:defRPr sz="1800"/>
            </a:lvl5pPr>
          </a:lstStyle>
          <a:p>
            <a:pPr marL="457200"/>
            <a:r>
              <a:rPr lang="en-US" dirty="0"/>
              <a:t>References are 18 point with a 0.5” hanging indent and follow APA 6th Edition guidelines.</a:t>
            </a:r>
          </a:p>
          <a:p>
            <a:pPr marL="457200"/>
            <a:r>
              <a:rPr lang="en-US" dirty="0" err="1"/>
              <a:t>Hanushek</a:t>
            </a:r>
            <a:r>
              <a:rPr lang="en-US" dirty="0"/>
              <a:t>, E. A., &amp; Haycock, K. (2010). An effective teacher in every classroom: A lofty goal, but how to do it? </a:t>
            </a:r>
            <a:r>
              <a:rPr lang="en-US" i="1" dirty="0"/>
              <a:t>Education Next, 10</a:t>
            </a:r>
            <a:r>
              <a:rPr lang="en-US" dirty="0"/>
              <a:t>(3), 47–52.</a:t>
            </a:r>
          </a:p>
          <a:p>
            <a:pPr marL="457200"/>
            <a:r>
              <a:rPr lang="en-US" dirty="0" err="1"/>
              <a:t>Hanushek</a:t>
            </a:r>
            <a:r>
              <a:rPr lang="en-US" dirty="0"/>
              <a:t>, E. A., &amp; </a:t>
            </a:r>
            <a:r>
              <a:rPr lang="en-US" dirty="0" err="1"/>
              <a:t>Rivkin</a:t>
            </a:r>
            <a:r>
              <a:rPr lang="en-US" dirty="0"/>
              <a:t>, S. G. (2010). Generalizations about using value-added measures of teacher quality. </a:t>
            </a:r>
            <a:r>
              <a:rPr lang="en-US" i="1" dirty="0"/>
              <a:t>American Economic Review, 100</a:t>
            </a:r>
            <a:r>
              <a:rPr lang="en-US" dirty="0"/>
              <a:t>(2), 267–271.</a:t>
            </a:r>
          </a:p>
          <a:p>
            <a:pPr marL="457200"/>
            <a:r>
              <a:rPr lang="en-US" dirty="0"/>
              <a:t>Kane, T. J., &amp; </a:t>
            </a:r>
            <a:r>
              <a:rPr lang="en-US" dirty="0" err="1"/>
              <a:t>Staiger</a:t>
            </a:r>
            <a:r>
              <a:rPr lang="en-US" dirty="0"/>
              <a:t>, D. O. (2008). </a:t>
            </a:r>
            <a:r>
              <a:rPr lang="en-US" i="1" dirty="0"/>
              <a:t>Estimating teacher impacts on student achievement: An experimental evaluation </a:t>
            </a:r>
            <a:r>
              <a:rPr lang="en-US" dirty="0"/>
              <a:t>(NBER Working Paper No. 14607). Cambridge, MA: National Bureau of Economic Research.</a:t>
            </a:r>
          </a:p>
          <a:p>
            <a:pPr marL="457200"/>
            <a:r>
              <a:rPr lang="en-US" dirty="0"/>
              <a:t>Rothstein, J. (2010). Teacher quality in educational production: Tracking, decay, and student achievement. </a:t>
            </a:r>
            <a:r>
              <a:rPr lang="en-US" i="1" dirty="0"/>
              <a:t>Quarterly Journal of Economics, 125</a:t>
            </a:r>
            <a:r>
              <a:rPr lang="en-US" dirty="0"/>
              <a:t>(1), 175–214.</a:t>
            </a:r>
          </a:p>
        </p:txBody>
      </p:sp>
      <p:sp>
        <p:nvSpPr>
          <p:cNvPr id="3" name="Slide Number Placeholder 2">
            <a:extLst>
              <a:ext uri="{FF2B5EF4-FFF2-40B4-BE49-F238E27FC236}">
                <a16:creationId xmlns:a16="http://schemas.microsoft.com/office/drawing/2014/main" id="{7A73AB09-0ADC-48EF-A7DF-DE4E3B7F9E6F}"/>
              </a:ext>
            </a:extLst>
          </p:cNvPr>
          <p:cNvSpPr>
            <a:spLocks noGrp="1"/>
          </p:cNvSpPr>
          <p:nvPr>
            <p:ph type="sldNum" sz="quarter" idx="15"/>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4491918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End Slide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457200" y="882407"/>
            <a:ext cx="7018421" cy="2002977"/>
          </a:xfrm>
        </p:spPr>
        <p:txBody>
          <a:bodyPr anchor="b">
            <a:normAutofit/>
          </a:bodyPr>
          <a:lstStyle>
            <a:lvl1pPr algn="l">
              <a:defRPr sz="2400" b="0">
                <a:solidFill>
                  <a:schemeClr val="bg1"/>
                </a:solidFill>
                <a:latin typeface="+mj-lt"/>
                <a:ea typeface="Tahoma" panose="020B0604030504040204" pitchFamily="34" charset="0"/>
                <a:cs typeface="Arial" panose="020B0604020202020204" pitchFamily="34" charset="0"/>
              </a:defRPr>
            </a:lvl1pPr>
          </a:lstStyle>
          <a:p>
            <a:r>
              <a:rPr lang="en-US" dirty="0"/>
              <a:t>Presenter’s Name</a:t>
            </a:r>
          </a:p>
        </p:txBody>
      </p:sp>
      <p:sp>
        <p:nvSpPr>
          <p:cNvPr id="3" name="Subtitle 2">
            <a:extLst>
              <a:ext uri="{FF2B5EF4-FFF2-40B4-BE49-F238E27FC236}">
                <a16:creationId xmlns:a16="http://schemas.microsoft.com/office/drawing/2014/main" id="{A084FAC7-B699-5C43-941C-43B27DBDD813}"/>
              </a:ext>
            </a:extLst>
          </p:cNvPr>
          <p:cNvSpPr>
            <a:spLocks noGrp="1"/>
          </p:cNvSpPr>
          <p:nvPr>
            <p:ph type="subTitle" idx="1" hasCustomPrompt="1"/>
          </p:nvPr>
        </p:nvSpPr>
        <p:spPr>
          <a:xfrm>
            <a:off x="457199" y="3356915"/>
            <a:ext cx="6939941" cy="1904895"/>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Presenter’s Job Title</a:t>
            </a:r>
            <a:br>
              <a:rPr lang="en-US" dirty="0"/>
            </a:br>
            <a:r>
              <a:rPr lang="en-US" dirty="0"/>
              <a:t>202.403.XXXX</a:t>
            </a:r>
            <a:br>
              <a:rPr lang="en-US" dirty="0"/>
            </a:br>
            <a:r>
              <a:rPr lang="en-US" dirty="0"/>
              <a:t>email.address@air.org</a:t>
            </a:r>
          </a:p>
        </p:txBody>
      </p:sp>
      <p:pic>
        <p:nvPicPr>
          <p:cNvPr id="9" name="Picture 8" descr="Logo of American Institutes for Research. Advancing Evidence. Improving Lives.">
            <a:extLst>
              <a:ext uri="{FF2B5EF4-FFF2-40B4-BE49-F238E27FC236}">
                <a16:creationId xmlns:a16="http://schemas.microsoft.com/office/drawing/2014/main" id="{F723C159-3BBE-C54D-9392-2FCBB0C4E7A9}"/>
              </a:ext>
            </a:extLst>
          </p:cNvPr>
          <p:cNvPicPr>
            <a:picLocks noChangeAspect="1"/>
          </p:cNvPicPr>
          <p:nvPr userDrawn="1"/>
        </p:nvPicPr>
        <p:blipFill>
          <a:blip r:embed="rId3"/>
          <a:stretch>
            <a:fillRect/>
          </a:stretch>
        </p:blipFill>
        <p:spPr>
          <a:xfrm>
            <a:off x="9508857" y="549514"/>
            <a:ext cx="1844943" cy="934474"/>
          </a:xfrm>
          <a:prstGeom prst="rect">
            <a:avLst/>
          </a:prstGeom>
        </p:spPr>
      </p:pic>
      <p:sp>
        <p:nvSpPr>
          <p:cNvPr id="10" name="TextBox 9">
            <a:extLst>
              <a:ext uri="{FF2B5EF4-FFF2-40B4-BE49-F238E27FC236}">
                <a16:creationId xmlns:a16="http://schemas.microsoft.com/office/drawing/2014/main" id="{6D35682F-2DFC-6D4A-9319-B6DB0F0EC6C2}"/>
              </a:ext>
            </a:extLst>
          </p:cNvPr>
          <p:cNvSpPr txBox="1"/>
          <p:nvPr userDrawn="1"/>
        </p:nvSpPr>
        <p:spPr>
          <a:xfrm>
            <a:off x="457200" y="5721829"/>
            <a:ext cx="6096000" cy="276999"/>
          </a:xfrm>
          <a:prstGeom prst="rect">
            <a:avLst/>
          </a:prstGeom>
          <a:noFill/>
        </p:spPr>
        <p:txBody>
          <a:bodyPr wrap="square" lIns="0" anchor="b">
            <a:spAutoFit/>
          </a:bodyPr>
          <a:lstStyle/>
          <a:p>
            <a:pPr algn="l"/>
            <a:r>
              <a:rPr lang="en-US" sz="1200" b="0" i="0" spc="200" dirty="0">
                <a:solidFill>
                  <a:srgbClr val="D1EEFC"/>
                </a:solidFill>
                <a:latin typeface="Calibri"/>
                <a:ea typeface="Calibri"/>
                <a:cs typeface="Calibri"/>
              </a:rPr>
              <a:t>AMERICAN INSTITUTES FOR RESEARCH® | AIR.ORG</a:t>
            </a:r>
          </a:p>
        </p:txBody>
      </p:sp>
      <p:cxnSp>
        <p:nvCxnSpPr>
          <p:cNvPr id="15" name="Straight Connector 14">
            <a:extLst>
              <a:ext uri="{FF2B5EF4-FFF2-40B4-BE49-F238E27FC236}">
                <a16:creationId xmlns:a16="http://schemas.microsoft.com/office/drawing/2014/main" id="{EC6DD846-B96B-8F47-BA63-6F35DD0EF90F}"/>
              </a:ext>
            </a:extLst>
          </p:cNvPr>
          <p:cNvCxnSpPr/>
          <p:nvPr userDrawn="1"/>
        </p:nvCxnSpPr>
        <p:spPr>
          <a:xfrm>
            <a:off x="457200" y="3119990"/>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13" name="Footer Placeholder 2">
            <a:extLst>
              <a:ext uri="{FF2B5EF4-FFF2-40B4-BE49-F238E27FC236}">
                <a16:creationId xmlns:a16="http://schemas.microsoft.com/office/drawing/2014/main" id="{07ABF179-7A3C-CB4D-A769-D7B523E3AB0A}"/>
              </a:ext>
            </a:extLst>
          </p:cNvPr>
          <p:cNvSpPr txBox="1">
            <a:spLocks/>
          </p:cNvSpPr>
          <p:nvPr userDrawn="1"/>
        </p:nvSpPr>
        <p:spPr>
          <a:xfrm>
            <a:off x="457200" y="5958723"/>
            <a:ext cx="9051657" cy="670868"/>
          </a:xfrm>
          <a:prstGeom prst="rect">
            <a:avLst/>
          </a:prstGeom>
        </p:spPr>
        <p:txBody>
          <a:bodyPr lIns="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solidFill>
                  <a:schemeClr val="bg2"/>
                </a:solidFill>
              </a:rPr>
              <a:t>Notice of Trademark: “American Institutes for Research” and “AIR” are registered trademarks. All other brand, product, or company names are trademarks or registered trademarks of their respective owners.</a:t>
            </a:r>
          </a:p>
          <a:p>
            <a:endParaRPr lang="en-US" sz="800" dirty="0">
              <a:solidFill>
                <a:schemeClr val="bg2"/>
              </a:solidFill>
            </a:endParaRPr>
          </a:p>
          <a:p>
            <a:r>
              <a:rPr lang="en-US" sz="800" dirty="0">
                <a:solidFill>
                  <a:schemeClr val="bg2"/>
                </a:solidFill>
              </a:rPr>
              <a:t>Copyright © 2021 American Institutes for Research®. All rights reserved. No part of this publication may be reproduced, distributed, or transmitted in any form or by any means, including photocopying, recording, website display, or other electronic or mechanical methods, without the prior written permission of the American Institutes for Research. For permission requests, please use the Contact Us form on AIR.ORG.</a:t>
            </a:r>
          </a:p>
        </p:txBody>
      </p:sp>
      <p:sp>
        <p:nvSpPr>
          <p:cNvPr id="5" name="Text Placeholder 4">
            <a:extLst>
              <a:ext uri="{FF2B5EF4-FFF2-40B4-BE49-F238E27FC236}">
                <a16:creationId xmlns:a16="http://schemas.microsoft.com/office/drawing/2014/main" id="{9679E1F9-D407-4EAC-8FF8-E2890603F3A1}"/>
              </a:ext>
            </a:extLst>
          </p:cNvPr>
          <p:cNvSpPr>
            <a:spLocks noGrp="1"/>
          </p:cNvSpPr>
          <p:nvPr>
            <p:ph type="body" sz="quarter" idx="10" hasCustomPrompt="1"/>
          </p:nvPr>
        </p:nvSpPr>
        <p:spPr>
          <a:xfrm>
            <a:off x="11020375" y="6487051"/>
            <a:ext cx="613950" cy="142540"/>
          </a:xfrm>
        </p:spPr>
        <p:txBody>
          <a:bodyPr wrap="none" lIns="0" tIns="0" rIns="0" bIns="0" anchor="b" anchorCtr="0">
            <a:spAutoFit/>
          </a:bodyPr>
          <a:lstStyle>
            <a:lvl1pPr marL="0" indent="0" algn="r">
              <a:buNone/>
              <a:defRPr kumimoji="0" lang="en-US" sz="800" u="none" strike="noStrike" cap="none" spc="0" normalizeH="0" baseline="0" dirty="0" smtClean="0">
                <a:ln>
                  <a:noFill/>
                </a:ln>
                <a:solidFill>
                  <a:schemeClr val="bg2"/>
                </a:solidFill>
                <a:effectLst/>
                <a:uLnTx/>
                <a:uFillTx/>
                <a:cs typeface="Calibri"/>
              </a:defRPr>
            </a:lvl1pPr>
            <a:lvl2pPr>
              <a:defRPr lang="en-US" sz="1800" dirty="0" smtClean="0">
                <a:cs typeface="+mn-cs"/>
              </a:defRPr>
            </a:lvl2pPr>
            <a:lvl3pPr>
              <a:defRPr lang="en-US" sz="1800" dirty="0" smtClean="0">
                <a:cs typeface="+mn-cs"/>
              </a:defRPr>
            </a:lvl3pPr>
            <a:lvl4pPr>
              <a:defRPr lang="en-US" sz="1800" dirty="0" smtClean="0">
                <a:cs typeface="+mn-cs"/>
              </a:defRPr>
            </a:lvl4pPr>
            <a:lvl5pPr>
              <a:defRPr lang="en-US" sz="1800" dirty="0">
                <a:cs typeface="+mn-cs"/>
              </a:defRPr>
            </a:lvl5pPr>
          </a:lstStyle>
          <a:p>
            <a:pPr marR="0" lvl="0" fontAlgn="auto">
              <a:spcBef>
                <a:spcPts val="1800"/>
              </a:spcBef>
              <a:spcAft>
                <a:spcPts val="0"/>
              </a:spcAft>
              <a:buClr>
                <a:schemeClr val="tx1"/>
              </a:buClr>
              <a:buSzPct val="100000"/>
              <a:buFont typeface="Times New Roman" panose="02020603050405020304" pitchFamily="18" charset="0"/>
              <a:tabLst/>
            </a:pPr>
            <a:r>
              <a:rPr lang="en-US" dirty="0"/>
              <a:t>XXXXX_MO/21</a:t>
            </a:r>
          </a:p>
        </p:txBody>
      </p:sp>
    </p:spTree>
    <p:extLst>
      <p:ext uri="{BB962C8B-B14F-4D97-AF65-F5344CB8AC3E}">
        <p14:creationId xmlns:p14="http://schemas.microsoft.com/office/powerpoint/2010/main" val="5538040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Heavy Dark">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Text Heavy Layout for Instructional Text</a:t>
            </a:r>
          </a:p>
        </p:txBody>
      </p:sp>
      <p:sp>
        <p:nvSpPr>
          <p:cNvPr id="10" name="Content Placeholder"/>
          <p:cNvSpPr>
            <a:spLocks noGrp="1"/>
          </p:cNvSpPr>
          <p:nvPr>
            <p:ph idx="1" hasCustomPrompt="1"/>
          </p:nvPr>
        </p:nvSpPr>
        <p:spPr>
          <a:xfrm>
            <a:off x="457200" y="1307592"/>
            <a:ext cx="11274552" cy="4498848"/>
          </a:xfrm>
          <a:prstGeom prst="rect">
            <a:avLst/>
          </a:prstGeom>
          <a:ln>
            <a:noFill/>
          </a:ln>
        </p:spPr>
        <p:txBody>
          <a:bodyPr vert="horz" lIns="0" tIns="0" rIns="0" bIns="0" rtlCol="0">
            <a:normAutofit/>
          </a:bodyPr>
          <a:lstStyle>
            <a:lvl1pPr marL="0" marR="0" indent="0" algn="l" defTabSz="685800" rtl="0" eaLnBrk="1" fontAlgn="auto" latinLnBrk="0" hangingPunct="1">
              <a:lnSpc>
                <a:spcPct val="105000"/>
              </a:lnSpc>
              <a:spcBef>
                <a:spcPts val="450"/>
              </a:spcBef>
              <a:spcAft>
                <a:spcPts val="0"/>
              </a:spcAft>
              <a:buClrTx/>
              <a:buSzPct val="100000"/>
              <a:buFont typeface="Arial" panose="020B0604020202020204" pitchFamily="34" charset="0"/>
              <a:buNone/>
              <a:tabLst/>
              <a:defRPr sz="1800" baseline="0"/>
            </a:lvl1pPr>
            <a:lvl2pPr marL="228600" indent="-228600">
              <a:lnSpc>
                <a:spcPct val="105000"/>
              </a:lnSpc>
              <a:spcBef>
                <a:spcPts val="600"/>
              </a:spcBef>
              <a:buFont typeface="Arial" panose="020B0604020202020204" pitchFamily="34" charset="0"/>
              <a:buChar char="•"/>
              <a:defRPr sz="1800"/>
            </a:lvl2pPr>
            <a:lvl3pPr marL="457200" indent="-228600">
              <a:lnSpc>
                <a:spcPct val="105000"/>
              </a:lnSpc>
              <a:spcBef>
                <a:spcPts val="600"/>
              </a:spcBef>
              <a:buFont typeface="Calibri" panose="020F0502020204030204" pitchFamily="34" charset="0"/>
              <a:buChar char="–"/>
              <a:defRPr sz="1800"/>
            </a:lvl3pPr>
            <a:lvl4pPr marL="685800" indent="-228600">
              <a:lnSpc>
                <a:spcPct val="105000"/>
              </a:lnSpc>
              <a:spcBef>
                <a:spcPts val="600"/>
              </a:spcBef>
              <a:buFont typeface="Calibri" panose="020F0502020204030204" pitchFamily="34" charset="0"/>
              <a:buChar char="»"/>
              <a:defRPr sz="1800"/>
            </a:lvl4pPr>
            <a:lvl5pPr marL="914400" indent="-228600">
              <a:lnSpc>
                <a:spcPct val="105000"/>
              </a:lnSpc>
              <a:spcBef>
                <a:spcPts val="600"/>
              </a:spcBef>
              <a:buSzPct val="110000"/>
              <a:buFont typeface="Arial" panose="020B0604020202020204" pitchFamily="34" charset="0"/>
              <a:buChar char="•"/>
              <a:defRPr sz="1800"/>
            </a:lvl5pPr>
            <a:lvl6pPr marL="1143000" indent="-228600">
              <a:lnSpc>
                <a:spcPct val="105000"/>
              </a:lnSpc>
              <a:spcBef>
                <a:spcPts val="600"/>
              </a:spcBef>
              <a:buFont typeface="Calibri" panose="020F0502020204030204" pitchFamily="34" charset="0"/>
              <a:buChar char="–"/>
              <a:defRPr sz="1800"/>
            </a:lvl6pPr>
          </a:lstStyle>
          <a:p>
            <a:pPr marL="0" marR="0" lvl="0" indent="0" algn="l" defTabSz="685800" rtl="0" eaLnBrk="1" fontAlgn="auto" latinLnBrk="0" hangingPunct="1">
              <a:lnSpc>
                <a:spcPct val="105000"/>
              </a:lnSpc>
              <a:spcBef>
                <a:spcPts val="450"/>
              </a:spcBef>
              <a:spcAft>
                <a:spcPts val="0"/>
              </a:spcAft>
              <a:buClrTx/>
              <a:buSzPct val="100000"/>
              <a:buFont typeface="Arial" panose="020B0604020202020204" pitchFamily="34" charset="0"/>
              <a:buNone/>
              <a:tabLst/>
              <a:defRPr/>
            </a:pPr>
            <a:r>
              <a:rPr lang="en-US" dirty="0"/>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8" name="Note Placeholder 3">
            <a:extLst>
              <a:ext uri="{FF2B5EF4-FFF2-40B4-BE49-F238E27FC236}">
                <a16:creationId xmlns:a16="http://schemas.microsoft.com/office/drawing/2014/main" id="{73B0D49A-7CCD-4481-B665-34C6068F55EE}"/>
              </a:ext>
            </a:extLst>
          </p:cNvPr>
          <p:cNvSpPr>
            <a:spLocks noGrp="1"/>
          </p:cNvSpPr>
          <p:nvPr>
            <p:ph type="body" sz="quarter" idx="14" hasCustomPrompt="1"/>
          </p:nvPr>
        </p:nvSpPr>
        <p:spPr>
          <a:xfrm>
            <a:off x="457201" y="5806276"/>
            <a:ext cx="11277600" cy="338328"/>
          </a:xfrm>
        </p:spPr>
        <p:txBody>
          <a:bodyPr>
            <a:noAutofit/>
          </a:bodyPr>
          <a:lstStyle>
            <a:lvl1pPr marL="0" indent="0">
              <a:buNone/>
              <a:defRPr sz="1000"/>
            </a:lvl1pPr>
          </a:lstStyle>
          <a:p>
            <a:r>
              <a:rPr lang="en-US" i="1" dirty="0"/>
              <a:t>Note.</a:t>
            </a:r>
            <a:r>
              <a:rPr lang="en-US" dirty="0"/>
              <a:t> Placeholder for notes, sources, and permissions (if needed). “</a:t>
            </a:r>
            <a:r>
              <a:rPr lang="en-US" i="1" dirty="0"/>
              <a:t>Note.</a:t>
            </a:r>
            <a:r>
              <a:rPr lang="en-US" dirty="0"/>
              <a:t>” (including a period) is italicized.</a:t>
            </a:r>
          </a:p>
        </p:txBody>
      </p:sp>
      <p:sp>
        <p:nvSpPr>
          <p:cNvPr id="4" name="Slide Number Placeholder 3">
            <a:extLst>
              <a:ext uri="{FF2B5EF4-FFF2-40B4-BE49-F238E27FC236}">
                <a16:creationId xmlns:a16="http://schemas.microsoft.com/office/drawing/2014/main" id="{EFD9C164-CE55-445D-898D-97B029631EDA}"/>
              </a:ext>
            </a:extLst>
          </p:cNvPr>
          <p:cNvSpPr>
            <a:spLocks noGrp="1"/>
          </p:cNvSpPr>
          <p:nvPr>
            <p:ph type="sldNum" sz="quarter" idx="16"/>
          </p:nvPr>
        </p:nvSpPr>
        <p:spPr>
          <a:xfrm>
            <a:off x="457200" y="6363145"/>
            <a:ext cx="2743200" cy="365125"/>
          </a:xfrm>
          <a:prstGeom prst="rect">
            <a:avLst/>
          </a:prstGeom>
        </p:spPr>
        <p:txBody>
          <a:bodyPr/>
          <a:lstStyle/>
          <a:p>
            <a:fld id="{099FCFC3-F25B-8942-B4D0-10B982CA717A}" type="slidenum">
              <a:rPr lang="en-US" smtClean="0"/>
              <a:pPr/>
              <a:t>‹#›</a:t>
            </a:fld>
            <a:endParaRPr lang="en-US" dirty="0"/>
          </a:p>
        </p:txBody>
      </p:sp>
    </p:spTree>
    <p:extLst>
      <p:ext uri="{BB962C8B-B14F-4D97-AF65-F5344CB8AC3E}">
        <p14:creationId xmlns:p14="http://schemas.microsoft.com/office/powerpoint/2010/main" val="29417505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pPr>
              <a:defRPr/>
            </a:pPr>
            <a:fld id="{42E3DDAF-209E-4E92-BE5E-5819F6D19027}" type="slidenum">
              <a:rPr lang="en-US"/>
              <a:pPr>
                <a:defRPr/>
              </a:pPr>
              <a:t>‹#›</a:t>
            </a:fld>
            <a:endParaRPr lang="en-US"/>
          </a:p>
        </p:txBody>
      </p:sp>
    </p:spTree>
    <p:extLst>
      <p:ext uri="{BB962C8B-B14F-4D97-AF65-F5344CB8AC3E}">
        <p14:creationId xmlns:p14="http://schemas.microsoft.com/office/powerpoint/2010/main" val="37814795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Gray Background, Two Content">
    <p:spTree>
      <p:nvGrpSpPr>
        <p:cNvPr id="1" name=""/>
        <p:cNvGrpSpPr/>
        <p:nvPr/>
      </p:nvGrpSpPr>
      <p:grpSpPr>
        <a:xfrm>
          <a:off x="0" y="0"/>
          <a:ext cx="0" cy="0"/>
          <a:chOff x="0" y="0"/>
          <a:chExt cx="0" cy="0"/>
        </a:xfrm>
      </p:grpSpPr>
      <p:sp>
        <p:nvSpPr>
          <p:cNvPr id="9" name="grey box"/>
          <p:cNvSpPr/>
          <p:nvPr userDrawn="1"/>
        </p:nvSpPr>
        <p:spPr>
          <a:xfrm>
            <a:off x="0" y="1082040"/>
            <a:ext cx="12192000" cy="5369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a:endParaRPr>
          </a:p>
        </p:txBody>
      </p:sp>
      <p:sp>
        <p:nvSpPr>
          <p:cNvPr id="5" name="Title 4"/>
          <p:cNvSpPr>
            <a:spLocks noGrp="1"/>
          </p:cNvSpPr>
          <p:nvPr>
            <p:ph type="title" hasCustomPrompt="1"/>
          </p:nvPr>
        </p:nvSpPr>
        <p:spPr>
          <a:xfrm>
            <a:off x="457200" y="0"/>
            <a:ext cx="11338560" cy="996696"/>
          </a:xfrm>
        </p:spPr>
        <p:txBody>
          <a:bodyPr/>
          <a:lstStyle>
            <a:lvl1pPr>
              <a:defRPr baseline="0"/>
            </a:lvl1pPr>
          </a:lstStyle>
          <a:p>
            <a:r>
              <a:rPr lang="en-US" dirty="0"/>
              <a:t>Gray Background, Two Content Layout</a:t>
            </a:r>
          </a:p>
        </p:txBody>
      </p:sp>
      <p:sp>
        <p:nvSpPr>
          <p:cNvPr id="3" name="Left Content"/>
          <p:cNvSpPr>
            <a:spLocks noGrp="1"/>
          </p:cNvSpPr>
          <p:nvPr>
            <p:ph sz="half" idx="1" hasCustomPrompt="1"/>
          </p:nvPr>
        </p:nvSpPr>
        <p:spPr>
          <a:xfrm>
            <a:off x="457200"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ight Content"/>
          <p:cNvSpPr>
            <a:spLocks noGrp="1"/>
          </p:cNvSpPr>
          <p:nvPr>
            <p:ph sz="half" idx="2" hasCustomPrompt="1"/>
          </p:nvPr>
        </p:nvSpPr>
        <p:spPr>
          <a:xfrm>
            <a:off x="6227064"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cNvSpPr>
            <a:spLocks noGrp="1"/>
          </p:cNvSpPr>
          <p:nvPr>
            <p:ph type="sldNum" sz="quarter" idx="12"/>
          </p:nvPr>
        </p:nvSpPr>
        <p:spPr/>
        <p:txBody>
          <a:bodyPr/>
          <a:lstStyle/>
          <a:p>
            <a:fld id="{BABF4E83-61DB-418F-A99F-17BC9BB58EF6}" type="slidenum">
              <a:rPr lang="en-US" smtClean="0"/>
              <a:t>‹#›</a:t>
            </a:fld>
            <a:endParaRPr lang="en-US" dirty="0"/>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909554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0" name="Content Placeholder 39"/>
          <p:cNvSpPr>
            <a:spLocks noGrp="1"/>
          </p:cNvSpPr>
          <p:nvPr>
            <p:ph sz="quarter" idx="15" hasCustomPrompt="1"/>
          </p:nvPr>
        </p:nvSpPr>
        <p:spPr>
          <a:xfrm>
            <a:off x="457200" y="1143000"/>
            <a:ext cx="11338560" cy="4846320"/>
          </a:xfrm>
        </p:spPr>
        <p:txBody>
          <a:body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p:txBody>
          <a:bodyPr/>
          <a:lstStyle>
            <a:lvl1pPr>
              <a:defRPr baseline="0"/>
            </a:lvl1pPr>
          </a:lstStyle>
          <a:p>
            <a:r>
              <a:rPr lang="en-US" dirty="0"/>
              <a:t>The Title and Content Layout Is Used for Bullet Lists, Tables, Graphs, SmartArt, or Pictures</a:t>
            </a:r>
          </a:p>
        </p:txBody>
      </p:sp>
      <p:sp>
        <p:nvSpPr>
          <p:cNvPr id="2" name="Slide Number Placeholder 1"/>
          <p:cNvSpPr>
            <a:spLocks noGrp="1"/>
          </p:cNvSpPr>
          <p:nvPr>
            <p:ph type="sldNum" sz="quarter" idx="14"/>
          </p:nvPr>
        </p:nvSpPr>
        <p:spPr/>
        <p:txBody>
          <a:bodyPr/>
          <a:lstStyle/>
          <a:p>
            <a:fld id="{99A20822-4A49-4D36-86E3-300BA48D3F00}" type="slidenum">
              <a:rPr lang="en-US" smtClean="0"/>
              <a:pPr/>
              <a:t>‹#›</a:t>
            </a:fld>
            <a:endParaRPr lang="en-US" dirty="0"/>
          </a:p>
        </p:txBody>
      </p:sp>
      <p:sp>
        <p:nvSpPr>
          <p:cNvPr id="22"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2530786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7200" y="0"/>
            <a:ext cx="11338560" cy="996696"/>
          </a:xfrm>
        </p:spPr>
        <p:txBody>
          <a:bodyPr/>
          <a:lstStyle>
            <a:lvl1pPr>
              <a:defRPr baseline="0"/>
            </a:lvl1pPr>
          </a:lstStyle>
          <a:p>
            <a:r>
              <a:rPr lang="en-US" dirty="0"/>
              <a:t>The Two Content Layout Can Have a Bullet List, Table, Graph, SmartArt, or Picture on Either Side</a:t>
            </a:r>
          </a:p>
        </p:txBody>
      </p:sp>
      <p:sp>
        <p:nvSpPr>
          <p:cNvPr id="3" name="Left Content"/>
          <p:cNvSpPr>
            <a:spLocks noGrp="1"/>
          </p:cNvSpPr>
          <p:nvPr>
            <p:ph sz="half" idx="1" hasCustomPrompt="1"/>
          </p:nvPr>
        </p:nvSpPr>
        <p:spPr>
          <a:xfrm>
            <a:off x="457200"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ight Content"/>
          <p:cNvSpPr>
            <a:spLocks noGrp="1"/>
          </p:cNvSpPr>
          <p:nvPr>
            <p:ph sz="half" idx="2" hasCustomPrompt="1"/>
          </p:nvPr>
        </p:nvSpPr>
        <p:spPr>
          <a:xfrm>
            <a:off x="6227064"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cNvSpPr>
            <a:spLocks noGrp="1"/>
          </p:cNvSpPr>
          <p:nvPr>
            <p:ph type="sldNum" sz="quarter" idx="12"/>
          </p:nvPr>
        </p:nvSpPr>
        <p:spPr/>
        <p:txBody>
          <a:bodyPr/>
          <a:lstStyle/>
          <a:p>
            <a:fld id="{BABF4E83-61DB-418F-A99F-17BC9BB58EF6}" type="slidenum">
              <a:rPr lang="en-US" smtClean="0"/>
              <a:t>‹#›</a:t>
            </a:fld>
            <a:endParaRPr lang="en-US" dirty="0"/>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3333972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irst Level No Bulle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dirty="0"/>
              <a:t>First Level No Bullet Layout</a:t>
            </a:r>
          </a:p>
        </p:txBody>
      </p:sp>
      <p:sp>
        <p:nvSpPr>
          <p:cNvPr id="6" name="Slide Number"/>
          <p:cNvSpPr>
            <a:spLocks noGrp="1"/>
          </p:cNvSpPr>
          <p:nvPr>
            <p:ph type="sldNum" sz="quarter" idx="12"/>
          </p:nvPr>
        </p:nvSpPr>
        <p:spPr/>
        <p:txBody>
          <a:bodyPr/>
          <a:lstStyle/>
          <a:p>
            <a:fld id="{99A20822-4A49-4D36-86E3-300BA48D3F00}" type="slidenum">
              <a:rPr lang="en-US" smtClean="0"/>
              <a:t>‹#›</a:t>
            </a:fld>
            <a:endParaRPr lang="en-US" dirty="0"/>
          </a:p>
        </p:txBody>
      </p:sp>
      <p:sp>
        <p:nvSpPr>
          <p:cNvPr id="4" name="Content Placeholder 3"/>
          <p:cNvSpPr>
            <a:spLocks noGrp="1"/>
          </p:cNvSpPr>
          <p:nvPr>
            <p:ph sz="quarter" idx="14" hasCustomPrompt="1"/>
          </p:nvPr>
        </p:nvSpPr>
        <p:spPr>
          <a:xfrm>
            <a:off x="457200" y="1143000"/>
            <a:ext cx="11338560" cy="4846320"/>
          </a:xfrm>
        </p:spPr>
        <p:txBody>
          <a:bodyPr>
            <a:noAutofit/>
          </a:bodyPr>
          <a:lstStyle>
            <a:lvl1pPr marL="0" indent="0">
              <a:lnSpc>
                <a:spcPct val="125000"/>
              </a:lnSpc>
              <a:spcBef>
                <a:spcPts val="1800"/>
              </a:spcBef>
              <a:buClr>
                <a:schemeClr val="tx1"/>
              </a:buClr>
              <a:buNone/>
              <a:defRPr sz="2400">
                <a:solidFill>
                  <a:schemeClr val="tx1"/>
                </a:solidFill>
              </a:defRPr>
            </a:lvl1pPr>
            <a:lvl2pPr marL="320040" indent="-320040">
              <a:lnSpc>
                <a:spcPct val="125000"/>
              </a:lnSpc>
              <a:spcBef>
                <a:spcPts val="1800"/>
              </a:spcBef>
              <a:buClr>
                <a:schemeClr val="tx1"/>
              </a:buClr>
              <a:buFont typeface="Times New Roman" panose="02020603050405020304" pitchFamily="18" charset="0"/>
              <a:buChar char="•"/>
              <a:defRPr sz="2400">
                <a:solidFill>
                  <a:schemeClr val="tx1"/>
                </a:solidFill>
              </a:defRPr>
            </a:lvl2pPr>
            <a:lvl3pPr marL="640080" indent="-320040">
              <a:lnSpc>
                <a:spcPct val="125000"/>
              </a:lnSpc>
              <a:spcBef>
                <a:spcPts val="1800"/>
              </a:spcBef>
              <a:buClr>
                <a:schemeClr val="tx1"/>
              </a:buClr>
              <a:buFont typeface="Arial Narrow" panose="020B0606020202030204" pitchFamily="34" charset="0"/>
              <a:buChar char="–"/>
              <a:defRPr sz="2400">
                <a:solidFill>
                  <a:schemeClr val="tx1"/>
                </a:solidFill>
              </a:defRPr>
            </a:lvl3pPr>
            <a:lvl4pPr marL="960120" indent="-320040">
              <a:lnSpc>
                <a:spcPct val="125000"/>
              </a:lnSpc>
              <a:spcBef>
                <a:spcPts val="1800"/>
              </a:spcBef>
              <a:buClr>
                <a:schemeClr val="tx1"/>
              </a:buClr>
              <a:buFont typeface="Arial Narrow" panose="020B0606020202030204" pitchFamily="34" charset="0"/>
              <a:buChar char="»"/>
              <a:defRPr sz="2400">
                <a:solidFill>
                  <a:schemeClr val="tx1"/>
                </a:solidFill>
              </a:defRPr>
            </a:lvl4pPr>
            <a:lvl5pPr marL="1280160" indent="-320040">
              <a:lnSpc>
                <a:spcPct val="125000"/>
              </a:lnSpc>
              <a:spcBef>
                <a:spcPts val="1800"/>
              </a:spcBef>
              <a:buClr>
                <a:schemeClr val="tx1"/>
              </a:buClr>
              <a:buFont typeface="Arial Narrow" panose="020B0606020202030204" pitchFamily="34" charset="0"/>
              <a:buChar char="◦"/>
              <a:defRPr sz="2400">
                <a:solidFill>
                  <a:schemeClr val="tx1"/>
                </a:solidFill>
              </a:defRPr>
            </a:lvl5pPr>
            <a:lvl6pPr marL="1600200" indent="-320040">
              <a:lnSpc>
                <a:spcPct val="125000"/>
              </a:lnSpc>
              <a:spcBef>
                <a:spcPts val="1800"/>
              </a:spcBef>
              <a:buClr>
                <a:schemeClr val="tx1"/>
              </a:buClr>
              <a:buFont typeface="Arial Narrow" panose="020B0606020202030204" pitchFamily="34" charset="0"/>
              <a:buChar char="›"/>
              <a:defRPr sz="2400" baseline="0">
                <a:solidFill>
                  <a:schemeClr val="tx1"/>
                </a:solidFill>
              </a:defRPr>
            </a:lvl6pPr>
          </a:lstStyle>
          <a:p>
            <a:pPr lvl="0"/>
            <a:r>
              <a:rPr lang="en-US" dirty="0"/>
              <a:t>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1519318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bject With Lead-in Text">
    <p:spTree>
      <p:nvGrpSpPr>
        <p:cNvPr id="1" name=""/>
        <p:cNvGrpSpPr/>
        <p:nvPr/>
      </p:nvGrpSpPr>
      <p:grpSpPr>
        <a:xfrm>
          <a:off x="0" y="0"/>
          <a:ext cx="0" cy="0"/>
          <a:chOff x="0" y="0"/>
          <a:chExt cx="0" cy="0"/>
        </a:xfrm>
      </p:grpSpPr>
      <p:sp>
        <p:nvSpPr>
          <p:cNvPr id="5" name="Content Placeholder 4"/>
          <p:cNvSpPr>
            <a:spLocks noGrp="1"/>
          </p:cNvSpPr>
          <p:nvPr>
            <p:ph sz="quarter" idx="17" hasCustomPrompt="1"/>
          </p:nvPr>
        </p:nvSpPr>
        <p:spPr>
          <a:xfrm>
            <a:off x="457200" y="2153308"/>
            <a:ext cx="11338560" cy="3836011"/>
          </a:xfrm>
        </p:spPr>
        <p:txBody>
          <a:bodyPr>
            <a:normAutofit/>
          </a:bodyPr>
          <a:lstStyle>
            <a:lvl1pPr>
              <a:lnSpc>
                <a:spcPct val="105000"/>
              </a:lnSpc>
              <a:spcBef>
                <a:spcPts val="450"/>
              </a:spcBef>
              <a:defRPr sz="1800"/>
            </a:lvl1pPr>
            <a:lvl2pPr>
              <a:lnSpc>
                <a:spcPct val="105000"/>
              </a:lnSpc>
              <a:spcBef>
                <a:spcPts val="450"/>
              </a:spcBef>
              <a:defRPr sz="1800"/>
            </a:lvl2pPr>
            <a:lvl3pPr>
              <a:lnSpc>
                <a:spcPct val="105000"/>
              </a:lnSpc>
              <a:spcBef>
                <a:spcPts val="450"/>
              </a:spcBef>
              <a:defRPr sz="1800"/>
            </a:lvl3pPr>
            <a:lvl4pPr>
              <a:lnSpc>
                <a:spcPct val="105000"/>
              </a:lnSpc>
              <a:spcBef>
                <a:spcPts val="450"/>
              </a:spcBef>
              <a:defRPr sz="1800"/>
            </a:lvl4pPr>
            <a:lvl5pPr>
              <a:lnSpc>
                <a:spcPct val="105000"/>
              </a:lnSpc>
              <a:spcBef>
                <a:spcPts val="450"/>
              </a:spcBef>
              <a:defRPr sz="1800"/>
            </a:lvl5pPr>
          </a:lstStyle>
          <a:p>
            <a:pPr lvl="0"/>
            <a:r>
              <a:rPr lang="en-US" dirty="0"/>
              <a:t>Click on an icon below to insert a table, graph, SmartArt object, or picture. For tables, enter the number of columns and rows, and click OK. Table columns are left aligned by default. Manually center align columns of numbers. The default table design is Medium Style 2 - Accent 4.</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p:txBody>
          <a:bodyPr/>
          <a:lstStyle>
            <a:lvl1pPr>
              <a:defRPr baseline="0"/>
            </a:lvl1pPr>
          </a:lstStyle>
          <a:p>
            <a:r>
              <a:rPr lang="en-US" dirty="0"/>
              <a:t>Object With Lead-In Text Layout Is Used With Tables, Graphs, SmartArt, or Pictures</a:t>
            </a:r>
          </a:p>
        </p:txBody>
      </p:sp>
      <p:sp>
        <p:nvSpPr>
          <p:cNvPr id="8" name="Text Placeholder 7"/>
          <p:cNvSpPr>
            <a:spLocks noGrp="1"/>
          </p:cNvSpPr>
          <p:nvPr>
            <p:ph type="body" sz="quarter" idx="15" hasCustomPrompt="1"/>
          </p:nvPr>
        </p:nvSpPr>
        <p:spPr>
          <a:xfrm>
            <a:off x="457200" y="1133856"/>
            <a:ext cx="11338560" cy="882293"/>
          </a:xfrm>
        </p:spPr>
        <p:txBody>
          <a:bodyPr>
            <a:normAutofit/>
          </a:bodyPr>
          <a:lstStyle>
            <a:lvl1pPr marL="0" indent="0">
              <a:lnSpc>
                <a:spcPct val="105000"/>
              </a:lnSpc>
              <a:spcBef>
                <a:spcPts val="0"/>
              </a:spcBef>
              <a:buNone/>
              <a:defRPr sz="1800" baseline="0"/>
            </a:lvl1pPr>
            <a:lvl2pPr>
              <a:defRPr sz="1350"/>
            </a:lvl2pPr>
            <a:lvl3pPr>
              <a:defRPr sz="1350"/>
            </a:lvl3pPr>
            <a:lvl4pPr>
              <a:defRPr sz="1350"/>
            </a:lvl4pPr>
            <a:lvl5pPr>
              <a:defRPr sz="1350"/>
            </a:lvl5pPr>
          </a:lstStyle>
          <a:p>
            <a:pPr lvl="0"/>
            <a:r>
              <a:rPr lang="en-US" dirty="0"/>
              <a:t>Click here to add a short lead-in paragraph. Text will shrink to fit this placeholder.</a:t>
            </a:r>
          </a:p>
        </p:txBody>
      </p:sp>
      <p:sp>
        <p:nvSpPr>
          <p:cNvPr id="6" name="Slide Number"/>
          <p:cNvSpPr>
            <a:spLocks noGrp="1"/>
          </p:cNvSpPr>
          <p:nvPr>
            <p:ph type="sldNum" sz="quarter" idx="12"/>
          </p:nvPr>
        </p:nvSpPr>
        <p:spPr/>
        <p:txBody>
          <a:bodyPr/>
          <a:lstStyle/>
          <a:p>
            <a:fld id="{99A20822-4A49-4D36-86E3-300BA48D3F00}" type="slidenum">
              <a:rPr lang="en-US" smtClean="0"/>
              <a:t>‹#›</a:t>
            </a:fld>
            <a:endParaRPr lang="en-US" dirty="0"/>
          </a:p>
        </p:txBody>
      </p:sp>
      <p:sp>
        <p:nvSpPr>
          <p:cNvPr id="9"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1956773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y Background, Two Content">
    <p:spTree>
      <p:nvGrpSpPr>
        <p:cNvPr id="1" name=""/>
        <p:cNvGrpSpPr/>
        <p:nvPr/>
      </p:nvGrpSpPr>
      <p:grpSpPr>
        <a:xfrm>
          <a:off x="0" y="0"/>
          <a:ext cx="0" cy="0"/>
          <a:chOff x="0" y="0"/>
          <a:chExt cx="0" cy="0"/>
        </a:xfrm>
      </p:grpSpPr>
      <p:sp>
        <p:nvSpPr>
          <p:cNvPr id="9" name="grey box"/>
          <p:cNvSpPr/>
          <p:nvPr userDrawn="1"/>
        </p:nvSpPr>
        <p:spPr>
          <a:xfrm>
            <a:off x="0" y="1082040"/>
            <a:ext cx="12192000" cy="53695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a:endParaRPr>
          </a:p>
        </p:txBody>
      </p:sp>
      <p:sp>
        <p:nvSpPr>
          <p:cNvPr id="5" name="Title 4"/>
          <p:cNvSpPr>
            <a:spLocks noGrp="1"/>
          </p:cNvSpPr>
          <p:nvPr>
            <p:ph type="title" hasCustomPrompt="1"/>
          </p:nvPr>
        </p:nvSpPr>
        <p:spPr>
          <a:xfrm>
            <a:off x="457200" y="0"/>
            <a:ext cx="11338560" cy="996696"/>
          </a:xfrm>
        </p:spPr>
        <p:txBody>
          <a:bodyPr/>
          <a:lstStyle>
            <a:lvl1pPr>
              <a:defRPr baseline="0"/>
            </a:lvl1pPr>
          </a:lstStyle>
          <a:p>
            <a:r>
              <a:rPr lang="en-US" dirty="0"/>
              <a:t>Gray Background, Two Content Layout</a:t>
            </a:r>
          </a:p>
        </p:txBody>
      </p:sp>
      <p:sp>
        <p:nvSpPr>
          <p:cNvPr id="3" name="Left Content"/>
          <p:cNvSpPr>
            <a:spLocks noGrp="1"/>
          </p:cNvSpPr>
          <p:nvPr>
            <p:ph sz="half" idx="1" hasCustomPrompt="1"/>
          </p:nvPr>
        </p:nvSpPr>
        <p:spPr>
          <a:xfrm>
            <a:off x="457200"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ight Content"/>
          <p:cNvSpPr>
            <a:spLocks noGrp="1"/>
          </p:cNvSpPr>
          <p:nvPr>
            <p:ph sz="half" idx="2" hasCustomPrompt="1"/>
          </p:nvPr>
        </p:nvSpPr>
        <p:spPr>
          <a:xfrm>
            <a:off x="6227064" y="1143000"/>
            <a:ext cx="5568696" cy="4846320"/>
          </a:xfrm>
        </p:spPr>
        <p:txBody>
          <a:bodyPr/>
          <a:lstStyle>
            <a:lvl1pPr>
              <a:defRPr/>
            </a:lvl1pPr>
          </a:lstStyle>
          <a:p>
            <a:pPr lvl="0"/>
            <a:r>
              <a:rPr lang="en-US" dirty="0"/>
              <a:t>Click here to add bulleted text, or click on an icon below to add a table, graph, SmartArt object, or picture.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cNvSpPr>
            <a:spLocks noGrp="1"/>
          </p:cNvSpPr>
          <p:nvPr>
            <p:ph type="sldNum" sz="quarter" idx="12"/>
          </p:nvPr>
        </p:nvSpPr>
        <p:spPr/>
        <p:txBody>
          <a:bodyPr/>
          <a:lstStyle/>
          <a:p>
            <a:fld id="{BABF4E83-61DB-418F-A99F-17BC9BB58EF6}" type="slidenum">
              <a:rPr lang="en-US" smtClean="0"/>
              <a:t>‹#›</a:t>
            </a:fld>
            <a:endParaRPr lang="en-US" dirty="0"/>
          </a:p>
        </p:txBody>
      </p:sp>
      <p:sp>
        <p:nvSpPr>
          <p:cNvPr id="8"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2188322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rdered Lis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Ordered List Layout</a:t>
            </a:r>
          </a:p>
        </p:txBody>
      </p:sp>
      <p:sp>
        <p:nvSpPr>
          <p:cNvPr id="5" name="Content"/>
          <p:cNvSpPr>
            <a:spLocks noGrp="1"/>
          </p:cNvSpPr>
          <p:nvPr>
            <p:ph sz="quarter" idx="17" hasCustomPrompt="1"/>
          </p:nvPr>
        </p:nvSpPr>
        <p:spPr>
          <a:xfrm>
            <a:off x="457200" y="1143000"/>
            <a:ext cx="11338560" cy="4846320"/>
          </a:xfrm>
        </p:spPr>
        <p:txBody>
          <a:bodyPr>
            <a:normAutofit/>
          </a:bodyPr>
          <a:lstStyle>
            <a:lvl1pPr marL="457200" indent="-457200">
              <a:lnSpc>
                <a:spcPct val="105000"/>
              </a:lnSpc>
              <a:spcBef>
                <a:spcPts val="600"/>
              </a:spcBef>
              <a:buClr>
                <a:schemeClr val="tx2"/>
              </a:buClr>
              <a:buFont typeface="+mj-lt"/>
              <a:buAutoNum type="arabicPeriod"/>
              <a:defRPr sz="2000" baseline="0"/>
            </a:lvl1pPr>
            <a:lvl2pPr marL="914400" indent="-457200">
              <a:lnSpc>
                <a:spcPct val="105000"/>
              </a:lnSpc>
              <a:spcBef>
                <a:spcPts val="600"/>
              </a:spcBef>
              <a:buClr>
                <a:schemeClr val="tx2"/>
              </a:buClr>
              <a:buFont typeface="+mj-lt"/>
              <a:buAutoNum type="alphaLcPeriod"/>
              <a:defRPr sz="2000"/>
            </a:lvl2pPr>
            <a:lvl3pPr marL="1371600" indent="-457200">
              <a:lnSpc>
                <a:spcPct val="105000"/>
              </a:lnSpc>
              <a:spcBef>
                <a:spcPts val="600"/>
              </a:spcBef>
              <a:buClr>
                <a:schemeClr val="tx2"/>
              </a:buClr>
              <a:buFont typeface="+mj-lt"/>
              <a:buAutoNum type="romanLcPeriod"/>
              <a:defRPr sz="2000"/>
            </a:lvl3pPr>
            <a:lvl4pPr marL="1828800" indent="-457200">
              <a:lnSpc>
                <a:spcPct val="105000"/>
              </a:lnSpc>
              <a:spcBef>
                <a:spcPts val="600"/>
              </a:spcBef>
              <a:buClr>
                <a:schemeClr val="tx2"/>
              </a:buClr>
              <a:buSzPct val="100000"/>
              <a:buFont typeface="+mj-lt"/>
              <a:buAutoNum type="arabicParenR"/>
              <a:defRPr sz="2000"/>
            </a:lvl4pPr>
            <a:lvl5pPr marL="2286000" indent="-457200">
              <a:lnSpc>
                <a:spcPct val="105000"/>
              </a:lnSpc>
              <a:spcBef>
                <a:spcPts val="600"/>
              </a:spcBef>
              <a:buClr>
                <a:schemeClr val="tx2"/>
              </a:buClr>
              <a:buFont typeface="+mj-lt"/>
              <a:buAutoNum type="alphaLcParenR"/>
              <a:defRPr sz="2000"/>
            </a:lvl5pPr>
          </a:lstStyle>
          <a:p>
            <a:pPr lvl="0"/>
            <a:r>
              <a:rPr lang="en-US" dirty="0"/>
              <a:t>Click here to add an ordered list, or click on an icon below to add a table, graph, SmartArt object, or picture. The ordered list uses Arabic numerals for the first level, lowercase letters for the second level, and lowercase Roman numerals for the third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8"/>
          </p:nvPr>
        </p:nvSpPr>
        <p:spPr/>
        <p:txBody>
          <a:bodyPr/>
          <a:lstStyle/>
          <a:p>
            <a:fld id="{99A20822-4A49-4D36-86E3-300BA48D3F00}" type="slidenum">
              <a:rPr lang="en-US" smtClean="0"/>
              <a:pPr/>
              <a:t>‹#›</a:t>
            </a:fld>
            <a:endParaRPr lang="en-US" dirty="0"/>
          </a:p>
        </p:txBody>
      </p:sp>
      <p:sp>
        <p:nvSpPr>
          <p:cNvPr id="6" name="Source Placeholder"/>
          <p:cNvSpPr>
            <a:spLocks noGrp="1"/>
          </p:cNvSpPr>
          <p:nvPr>
            <p:ph type="body" sz="quarter" idx="13" hasCustomPrompt="1"/>
          </p:nvPr>
        </p:nvSpPr>
        <p:spPr>
          <a:xfrm>
            <a:off x="457200" y="6135624"/>
            <a:ext cx="11338560" cy="192024"/>
          </a:xfrm>
        </p:spPr>
        <p:txBody>
          <a:bodyPr anchor="b" anchorCtr="0">
            <a:noAutofit/>
          </a:bodyPr>
          <a:lstStyle>
            <a:lvl1pPr marL="0" marR="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sz="1000" i="0"/>
            </a:lvl1pPr>
            <a:lvl2pPr marL="258366" indent="0">
              <a:buNone/>
              <a:defRPr sz="750"/>
            </a:lvl2pPr>
            <a:lvl3pPr marL="480060" indent="0">
              <a:buNone/>
              <a:defRPr sz="750"/>
            </a:lvl3pPr>
            <a:lvl4pPr marL="720090" indent="0">
              <a:buNone/>
              <a:defRPr sz="750"/>
            </a:lvl4pPr>
            <a:lvl5pPr marL="960120" indent="0">
              <a:buNone/>
              <a:defRPr sz="750"/>
            </a:lvl5pPr>
          </a:lstStyle>
          <a:p>
            <a:pPr marL="0" marR="0" lvl="0" indent="0" algn="l" defTabSz="685800" rtl="0" eaLnBrk="1" fontAlgn="auto" latinLnBrk="0" hangingPunct="1">
              <a:lnSpc>
                <a:spcPct val="125000"/>
              </a:lnSpc>
              <a:spcBef>
                <a:spcPts val="0"/>
              </a:spcBef>
              <a:spcAft>
                <a:spcPts val="0"/>
              </a:spcAft>
              <a:buClrTx/>
              <a:buSzPct val="100000"/>
              <a:buFont typeface="Arial" panose="020B0604020202020204" pitchFamily="34" charset="0"/>
              <a:buNone/>
              <a:tabLst/>
              <a:defRPr/>
            </a:pPr>
            <a:r>
              <a:rPr lang="en-US" dirty="0"/>
              <a:t>Source: Placeholder for sources and permissions (if needed).</a:t>
            </a:r>
          </a:p>
        </p:txBody>
      </p:sp>
    </p:spTree>
    <p:extLst>
      <p:ext uri="{BB962C8B-B14F-4D97-AF65-F5344CB8AC3E}">
        <p14:creationId xmlns:p14="http://schemas.microsoft.com/office/powerpoint/2010/main" val="211351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8.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image" Target="../media/image7.emf"/><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theme" Target="../theme/theme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7" name="Background"/>
          <p:cNvGrpSpPr/>
          <p:nvPr userDrawn="1"/>
        </p:nvGrpSpPr>
        <p:grpSpPr>
          <a:xfrm>
            <a:off x="0" y="6464808"/>
            <a:ext cx="12192000" cy="319216"/>
            <a:chOff x="0" y="6464808"/>
            <a:chExt cx="12192000" cy="319216"/>
          </a:xfrm>
        </p:grpSpPr>
        <p:cxnSp>
          <p:nvCxnSpPr>
            <p:cNvPr id="8" name="Straight Connector 7"/>
            <p:cNvCxnSpPr/>
            <p:nvPr userDrawn="1"/>
          </p:nvCxnSpPr>
          <p:spPr>
            <a:xfrm>
              <a:off x="0" y="6464808"/>
              <a:ext cx="121920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457199" y="6464808"/>
              <a:ext cx="510663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 Placeholder 56"/>
            <p:cNvSpPr txBox="1">
              <a:spLocks/>
            </p:cNvSpPr>
            <p:nvPr userDrawn="1"/>
          </p:nvSpPr>
          <p:spPr>
            <a:xfrm>
              <a:off x="457200" y="6499074"/>
              <a:ext cx="5195525" cy="284950"/>
            </a:xfrm>
            <a:prstGeom prst="rect">
              <a:avLst/>
            </a:prstGeom>
          </p:spPr>
          <p:txBody>
            <a:bodyPr wrap="none" lIns="0" tIns="0" rIns="0" bIns="0">
              <a:spAutoFit/>
            </a:bodyPr>
            <a:lstStyle>
              <a:lvl1pPr marL="0" indent="0" algn="r" defTabSz="914400" rtl="0" eaLnBrk="1" latinLnBrk="0" hangingPunct="1">
                <a:lnSpc>
                  <a:spcPct val="125000"/>
                </a:lnSpc>
                <a:spcBef>
                  <a:spcPts val="1800"/>
                </a:spcBef>
                <a:spcAft>
                  <a:spcPts val="0"/>
                </a:spcAft>
                <a:buFont typeface="Arial" panose="020B0604020202020204" pitchFamily="34" charset="0"/>
                <a:buNone/>
                <a:defRPr sz="1800" b="0" i="0" kern="1200" baseline="0">
                  <a:solidFill>
                    <a:schemeClr val="bg1"/>
                  </a:solidFill>
                  <a:latin typeface="Gill Sans" charset="0"/>
                  <a:ea typeface="Gill Sans" charset="0"/>
                  <a:cs typeface="Gill Sans" charset="0"/>
                </a:defRPr>
              </a:lvl1pPr>
              <a:lvl2pPr marL="365125"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2pPr>
              <a:lvl3pPr marL="73152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3pPr>
              <a:lvl4pPr marL="1097280" indent="-365760"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4pPr>
              <a:lvl5pPr marL="1463040" indent="-365125" algn="l" defTabSz="914400" rtl="0" eaLnBrk="1" latinLnBrk="0" hangingPunct="1">
                <a:lnSpc>
                  <a:spcPct val="125000"/>
                </a:lnSpc>
                <a:spcBef>
                  <a:spcPts val="1800"/>
                </a:spcBef>
                <a:spcAft>
                  <a:spcPts val="0"/>
                </a:spcAft>
                <a:buClr>
                  <a:schemeClr val="accent3"/>
                </a:buClr>
                <a:buFont typeface="Arial" panose="020B0604020202020204" pitchFamily="34" charset="0"/>
                <a:buChar char="•"/>
                <a:defRPr sz="2400" b="0" i="0" kern="1200">
                  <a:solidFill>
                    <a:srgbClr val="595959"/>
                  </a:solidFill>
                  <a:latin typeface="Gill Sans" charset="0"/>
                  <a:ea typeface="Gill Sans" charset="0"/>
                  <a:cs typeface="Gill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600" b="0" i="0" spc="200" baseline="0" dirty="0">
                  <a:solidFill>
                    <a:schemeClr val="accent1"/>
                  </a:solidFill>
                  <a:latin typeface="Calibri"/>
                  <a:ea typeface="Calibri"/>
                  <a:cs typeface="Calibri"/>
                </a:rPr>
                <a:t>AMERICAN INSTITUTES FOR RESEARCH | AIR.ORG</a:t>
              </a:r>
            </a:p>
          </p:txBody>
        </p:sp>
      </p:grpSp>
      <p:sp>
        <p:nvSpPr>
          <p:cNvPr id="6" name="Slide Number"/>
          <p:cNvSpPr>
            <a:spLocks noGrp="1"/>
          </p:cNvSpPr>
          <p:nvPr>
            <p:ph type="sldNum" sz="quarter" idx="4"/>
          </p:nvPr>
        </p:nvSpPr>
        <p:spPr>
          <a:xfrm>
            <a:off x="11916192" y="6594383"/>
            <a:ext cx="153888" cy="153888"/>
          </a:xfrm>
          <a:prstGeom prst="rect">
            <a:avLst/>
          </a:prstGeom>
        </p:spPr>
        <p:txBody>
          <a:bodyPr vert="horz" wrap="none" lIns="0" tIns="0" rIns="0" bIns="0" rtlCol="0" anchor="b" anchorCtr="0">
            <a:spAutoFit/>
          </a:bodyPr>
          <a:lstStyle>
            <a:lvl1pPr algn="r">
              <a:defRPr sz="1000" b="1" i="0">
                <a:solidFill>
                  <a:schemeClr val="accent1"/>
                </a:solidFill>
                <a:latin typeface="+mn-lt"/>
                <a:ea typeface="Calibri"/>
                <a:cs typeface="Calibri"/>
              </a:defRPr>
            </a:lvl1pPr>
          </a:lstStyle>
          <a:p>
            <a:fld id="{99A20822-4A49-4D36-86E3-300BA48D3F00}" type="slidenum">
              <a:rPr lang="en-US" smtClean="0"/>
              <a:pPr/>
              <a:t>‹#›</a:t>
            </a:fld>
            <a:endParaRPr lang="en-US" dirty="0"/>
          </a:p>
        </p:txBody>
      </p:sp>
      <p:sp>
        <p:nvSpPr>
          <p:cNvPr id="5" name="Title Placeholder"/>
          <p:cNvSpPr>
            <a:spLocks noGrp="1"/>
          </p:cNvSpPr>
          <p:nvPr>
            <p:ph type="title"/>
          </p:nvPr>
        </p:nvSpPr>
        <p:spPr>
          <a:xfrm>
            <a:off x="457200" y="0"/>
            <a:ext cx="11338560" cy="996696"/>
          </a:xfrm>
          <a:prstGeom prst="rect">
            <a:avLst/>
          </a:prstGeom>
        </p:spPr>
        <p:txBody>
          <a:bodyPr vert="horz" lIns="0" tIns="0" rIns="0" bIns="0" rtlCol="0" anchor="b" anchorCtr="0">
            <a:normAutofit/>
          </a:bodyPr>
          <a:lstStyle/>
          <a:p>
            <a:endParaRPr lang="en-US" dirty="0"/>
          </a:p>
        </p:txBody>
      </p:sp>
      <p:sp>
        <p:nvSpPr>
          <p:cNvPr id="12" name="Text Placeholder"/>
          <p:cNvSpPr>
            <a:spLocks noGrp="1"/>
          </p:cNvSpPr>
          <p:nvPr>
            <p:ph type="body" idx="1"/>
          </p:nvPr>
        </p:nvSpPr>
        <p:spPr>
          <a:xfrm>
            <a:off x="457200" y="1143000"/>
            <a:ext cx="11338560" cy="5029200"/>
          </a:xfrm>
          <a:prstGeom prst="rect">
            <a:avLst/>
          </a:prstGeom>
          <a:ln>
            <a:noFill/>
          </a:ln>
        </p:spPr>
        <p:txBody>
          <a:bodyPr vert="horz" lIns="0" tIns="0" rIns="0" bIns="0" rtlCol="0">
            <a:normAutofit/>
          </a:bodyPr>
          <a:lstStyle/>
          <a:p>
            <a:pPr lvl="0"/>
            <a:r>
              <a:rPr lang="en-US" dirty="0"/>
              <a:t>First text level, bullet character 149</a:t>
            </a:r>
          </a:p>
          <a:p>
            <a:pPr lvl="1"/>
            <a:r>
              <a:rPr lang="en-US" dirty="0"/>
              <a:t>Second text level, bullet character 150</a:t>
            </a:r>
          </a:p>
          <a:p>
            <a:pPr lvl="2"/>
            <a:r>
              <a:rPr lang="en-US" dirty="0"/>
              <a:t>Third text level, bullet character 187</a:t>
            </a:r>
          </a:p>
          <a:p>
            <a:pPr lvl="3"/>
            <a:r>
              <a:rPr lang="en-US" dirty="0"/>
              <a:t>Fourth text level, bullet character Unicode 25E6</a:t>
            </a:r>
          </a:p>
          <a:p>
            <a:pPr lvl="4"/>
            <a:r>
              <a:rPr lang="en-US" dirty="0"/>
              <a:t>Fifth text level, bullet character 155</a:t>
            </a:r>
          </a:p>
        </p:txBody>
      </p:sp>
      <p:sp>
        <p:nvSpPr>
          <p:cNvPr id="2" name="Footer Placeholder 1"/>
          <p:cNvSpPr>
            <a:spLocks noGrp="1"/>
          </p:cNvSpPr>
          <p:nvPr>
            <p:ph type="ftr" sz="quarter" idx="3"/>
          </p:nvPr>
        </p:nvSpPr>
        <p:spPr>
          <a:xfrm>
            <a:off x="457200" y="6647688"/>
            <a:ext cx="2954335" cy="123111"/>
          </a:xfrm>
          <a:prstGeom prst="rect">
            <a:avLst/>
          </a:prstGeom>
          <a:ln>
            <a:noFill/>
          </a:ln>
        </p:spPr>
        <p:txBody>
          <a:bodyPr wrap="none" lIns="0" tIns="0" rIns="0" bIns="0" anchor="b" anchorCtr="0">
            <a:spAutoFit/>
          </a:bodyPr>
          <a:lstStyle>
            <a:lvl1pPr>
              <a:spcBef>
                <a:spcPts val="0"/>
              </a:spcBef>
              <a:defRPr lang="en-US" sz="800" b="0" i="0">
                <a:solidFill>
                  <a:schemeClr val="bg1"/>
                </a:solidFill>
                <a:latin typeface="Calibri"/>
                <a:ea typeface="Calibri"/>
                <a:cs typeface="Calibri"/>
              </a:defRPr>
            </a:lvl1pPr>
          </a:lstStyle>
          <a:p>
            <a:r>
              <a:rPr lang="en-US"/>
              <a:t>Copyright © 20XX American Institutes for Research. All rights reserved.</a:t>
            </a:r>
            <a:endParaRPr lang="en-US" dirty="0"/>
          </a:p>
        </p:txBody>
      </p:sp>
    </p:spTree>
    <p:extLst>
      <p:ext uri="{BB962C8B-B14F-4D97-AF65-F5344CB8AC3E}">
        <p14:creationId xmlns:p14="http://schemas.microsoft.com/office/powerpoint/2010/main" val="397854331"/>
      </p:ext>
    </p:extLst>
  </p:cSld>
  <p:clrMap bg1="lt1" tx1="dk1" bg2="lt2" tx2="dk2" accent1="accent1" accent2="accent2" accent3="accent3" accent4="accent4" accent5="accent5" accent6="accent6" hlink="hlink" folHlink="folHlink"/>
  <p:sldLayoutIdLst>
    <p:sldLayoutId id="2147483665" r:id="rId1"/>
    <p:sldLayoutId id="2147483701" r:id="rId2"/>
    <p:sldLayoutId id="2147483747" r:id="rId3"/>
    <p:sldLayoutId id="2147483662" r:id="rId4"/>
    <p:sldLayoutId id="2147483702" r:id="rId5"/>
    <p:sldLayoutId id="2147483748" r:id="rId6"/>
    <p:sldLayoutId id="2147483774" r:id="rId7"/>
    <p:sldLayoutId id="2147483788" r:id="rId8"/>
    <p:sldLayoutId id="2147483785" r:id="rId9"/>
    <p:sldLayoutId id="2147483786" r:id="rId10"/>
    <p:sldLayoutId id="2147483801" r:id="rId11"/>
    <p:sldLayoutId id="2147483802" r:id="rId12"/>
    <p:sldLayoutId id="2147483803" r:id="rId13"/>
    <p:sldLayoutId id="2147483725" r:id="rId14"/>
    <p:sldLayoutId id="2147483809" r:id="rId15"/>
    <p:sldLayoutId id="2147483806" r:id="rId16"/>
    <p:sldLayoutId id="2147483775" r:id="rId17"/>
    <p:sldLayoutId id="2147483811" r:id="rId18"/>
    <p:sldLayoutId id="2147483813" r:id="rId19"/>
  </p:sldLayoutIdLst>
  <p:hf hdr="0" dt="0"/>
  <p:txStyles>
    <p:titleStyle>
      <a:lvl1pPr algn="l" defTabSz="685800" rtl="0" eaLnBrk="1" latinLnBrk="0" hangingPunct="1">
        <a:lnSpc>
          <a:spcPct val="100000"/>
        </a:lnSpc>
        <a:spcBef>
          <a:spcPct val="0"/>
        </a:spcBef>
        <a:buNone/>
        <a:defRPr sz="3600" b="0" i="0" kern="1200" baseline="0">
          <a:solidFill>
            <a:schemeClr val="accent2"/>
          </a:solidFill>
          <a:latin typeface="+mj-lt"/>
          <a:ea typeface="+mj-ea"/>
          <a:cs typeface="Calibri"/>
        </a:defRPr>
      </a:lvl1pPr>
    </p:titleStyle>
    <p:bodyStyle>
      <a:lvl1pPr marL="320040" marR="0" indent="-320040" algn="l" defTabSz="685800" rtl="0" eaLnBrk="1" fontAlgn="auto" latinLnBrk="0" hangingPunct="1">
        <a:lnSpc>
          <a:spcPct val="125000"/>
        </a:lnSpc>
        <a:spcBef>
          <a:spcPts val="1800"/>
        </a:spcBef>
        <a:spcAft>
          <a:spcPts val="0"/>
        </a:spcAft>
        <a:buClr>
          <a:schemeClr val="tx1"/>
        </a:buClr>
        <a:buSzPct val="100000"/>
        <a:buFont typeface="Times New Roman" panose="02020603050405020304" pitchFamily="18" charset="0"/>
        <a:buChar char="•"/>
        <a:tabLst/>
        <a:defRPr sz="2400" b="0" i="0" kern="1200">
          <a:solidFill>
            <a:schemeClr val="tx1"/>
          </a:solidFill>
          <a:latin typeface="+mn-lt"/>
          <a:ea typeface="Calibri"/>
          <a:cs typeface="Calibri"/>
        </a:defRPr>
      </a:lvl1pPr>
      <a:lvl2pPr marL="640080" marR="0" indent="-320040" algn="l" defTabSz="685800" rtl="0" eaLnBrk="1" fontAlgn="auto" latinLnBrk="0" hangingPunct="1">
        <a:lnSpc>
          <a:spcPct val="125000"/>
        </a:lnSpc>
        <a:spcBef>
          <a:spcPts val="1800"/>
        </a:spcBef>
        <a:spcAft>
          <a:spcPts val="0"/>
        </a:spcAft>
        <a:buClr>
          <a:schemeClr val="tx1"/>
        </a:buClr>
        <a:buSzTx/>
        <a:buFont typeface="Calibri" panose="020F0502020204030204" pitchFamily="34" charset="0"/>
        <a:buChar char="–"/>
        <a:tabLst/>
        <a:defRPr sz="2400" b="0" i="0" kern="1200">
          <a:solidFill>
            <a:schemeClr val="tx1"/>
          </a:solidFill>
          <a:latin typeface="+mn-lt"/>
          <a:ea typeface="Calibri"/>
          <a:cs typeface="Calibri"/>
        </a:defRPr>
      </a:lvl2pPr>
      <a:lvl3pPr marL="1005840" marR="0" indent="-320040" algn="l" defTabSz="685800" rtl="0" eaLnBrk="1" fontAlgn="auto" latinLnBrk="0" hangingPunct="1">
        <a:lnSpc>
          <a:spcPct val="125000"/>
        </a:lnSpc>
        <a:spcBef>
          <a:spcPts val="1800"/>
        </a:spcBef>
        <a:spcAft>
          <a:spcPts val="0"/>
        </a:spcAft>
        <a:buClr>
          <a:schemeClr val="tx1"/>
        </a:buClr>
        <a:buSzTx/>
        <a:buFont typeface="Calibri" panose="020F0502020204030204" pitchFamily="34" charset="0"/>
        <a:buChar char="»"/>
        <a:tabLst/>
        <a:defRPr sz="2400" b="0" i="0" kern="1200">
          <a:solidFill>
            <a:schemeClr val="tx1"/>
          </a:solidFill>
          <a:latin typeface="+mn-lt"/>
          <a:ea typeface="Calibri"/>
          <a:cs typeface="Calibri"/>
        </a:defRPr>
      </a:lvl3pPr>
      <a:lvl4pPr marL="1325880" marR="0" indent="-320040" algn="l" defTabSz="685800" rtl="0" eaLnBrk="1" fontAlgn="auto" latinLnBrk="0" hangingPunct="1">
        <a:lnSpc>
          <a:spcPct val="125000"/>
        </a:lnSpc>
        <a:spcBef>
          <a:spcPts val="1800"/>
        </a:spcBef>
        <a:spcAft>
          <a:spcPts val="0"/>
        </a:spcAft>
        <a:buClr>
          <a:schemeClr val="tx1"/>
        </a:buClr>
        <a:buSzPct val="110000"/>
        <a:buFont typeface="Calibri" panose="020F0502020204030204" pitchFamily="34" charset="0"/>
        <a:buChar char="◦"/>
        <a:tabLst/>
        <a:defRPr sz="2400" b="0" i="0" kern="1200">
          <a:solidFill>
            <a:schemeClr val="tx1"/>
          </a:solidFill>
          <a:latin typeface="+mn-lt"/>
          <a:ea typeface="Calibri"/>
          <a:cs typeface="Calibri"/>
        </a:defRPr>
      </a:lvl4pPr>
      <a:lvl5pPr marL="1645920" marR="0" indent="-320040" algn="l" defTabSz="685800" rtl="0" eaLnBrk="1" fontAlgn="auto" latinLnBrk="0" hangingPunct="1">
        <a:lnSpc>
          <a:spcPct val="125000"/>
        </a:lnSpc>
        <a:spcBef>
          <a:spcPts val="1800"/>
        </a:spcBef>
        <a:spcAft>
          <a:spcPts val="0"/>
        </a:spcAft>
        <a:buClr>
          <a:schemeClr val="tx1"/>
        </a:buClr>
        <a:buSzTx/>
        <a:buFont typeface="Calibri" panose="020F0502020204030204" pitchFamily="34" charset="0"/>
        <a:buChar char="›"/>
        <a:tabLst/>
        <a:defRPr sz="2400" b="0" i="0" kern="1200">
          <a:solidFill>
            <a:schemeClr val="tx1"/>
          </a:solidFill>
          <a:latin typeface="+mn-lt"/>
          <a:ea typeface="Calibri"/>
          <a:cs typeface="Calibri"/>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descr="Logo of American Institutes for Research. Advancing Evidence. Improving Lives.">
            <a:extLst>
              <a:ext uri="{FF2B5EF4-FFF2-40B4-BE49-F238E27FC236}">
                <a16:creationId xmlns:a16="http://schemas.microsoft.com/office/drawing/2014/main" id="{33AB5121-3474-44E3-90B4-B12641E98F79}"/>
              </a:ext>
            </a:extLst>
          </p:cNvPr>
          <p:cNvGrpSpPr/>
          <p:nvPr userDrawn="1"/>
        </p:nvGrpSpPr>
        <p:grpSpPr>
          <a:xfrm>
            <a:off x="0" y="6212682"/>
            <a:ext cx="12192000" cy="645318"/>
            <a:chOff x="0" y="6212682"/>
            <a:chExt cx="12192000" cy="645318"/>
          </a:xfrm>
        </p:grpSpPr>
        <p:pic>
          <p:nvPicPr>
            <p:cNvPr id="9" name="Picture 8">
              <a:extLst>
                <a:ext uri="{FF2B5EF4-FFF2-40B4-BE49-F238E27FC236}">
                  <a16:creationId xmlns:a16="http://schemas.microsoft.com/office/drawing/2014/main" id="{B357EC09-5B8B-4BD2-B76B-AFCB2AF5AC33}"/>
                </a:ext>
              </a:extLst>
            </p:cNvPr>
            <p:cNvPicPr>
              <a:picLocks noChangeAspect="1"/>
            </p:cNvPicPr>
            <p:nvPr userDrawn="1"/>
          </p:nvPicPr>
          <p:blipFill rotWithShape="1">
            <a:blip r:embed="rId20"/>
            <a:srcRect l="47803" t="77144" r="5911" b="20670"/>
            <a:stretch/>
          </p:blipFill>
          <p:spPr>
            <a:xfrm>
              <a:off x="0" y="6212682"/>
              <a:ext cx="12192000" cy="645318"/>
            </a:xfrm>
            <a:prstGeom prst="rect">
              <a:avLst/>
            </a:prstGeom>
          </p:spPr>
        </p:pic>
        <p:pic>
          <p:nvPicPr>
            <p:cNvPr id="10" name="Picture 9">
              <a:extLst>
                <a:ext uri="{FF2B5EF4-FFF2-40B4-BE49-F238E27FC236}">
                  <a16:creationId xmlns:a16="http://schemas.microsoft.com/office/drawing/2014/main" id="{46524A8B-4FB7-4AFA-997C-AAE26285DC2C}"/>
                </a:ext>
              </a:extLst>
            </p:cNvPr>
            <p:cNvPicPr>
              <a:picLocks noChangeAspect="1"/>
            </p:cNvPicPr>
            <p:nvPr userDrawn="1"/>
          </p:nvPicPr>
          <p:blipFill>
            <a:blip r:embed="rId21"/>
            <a:stretch>
              <a:fillRect/>
            </a:stretch>
          </p:blipFill>
          <p:spPr>
            <a:xfrm>
              <a:off x="10535685" y="6381749"/>
              <a:ext cx="1040936" cy="318451"/>
            </a:xfrm>
            <a:prstGeom prst="rect">
              <a:avLst/>
            </a:prstGeom>
          </p:spPr>
        </p:pic>
      </p:grpSp>
      <p:sp>
        <p:nvSpPr>
          <p:cNvPr id="2" name="Title Placeholder 1">
            <a:extLst>
              <a:ext uri="{FF2B5EF4-FFF2-40B4-BE49-F238E27FC236}">
                <a16:creationId xmlns:a16="http://schemas.microsoft.com/office/drawing/2014/main" id="{1886213B-E0CC-A64C-95D0-470B870DD7C3}"/>
              </a:ext>
            </a:extLst>
          </p:cNvPr>
          <p:cNvSpPr>
            <a:spLocks noGrp="1"/>
          </p:cNvSpPr>
          <p:nvPr>
            <p:ph type="title"/>
          </p:nvPr>
        </p:nvSpPr>
        <p:spPr>
          <a:xfrm>
            <a:off x="458724" y="0"/>
            <a:ext cx="11274552" cy="1051560"/>
          </a:xfrm>
          <a:prstGeom prst="rect">
            <a:avLst/>
          </a:prstGeom>
        </p:spPr>
        <p:txBody>
          <a:bodyPr vert="horz" lIns="0" tIns="0" rIns="0" bIns="0" rtlCol="0" anchor="b" anchorCtr="0">
            <a:normAutofit/>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2D6C4672-AF0F-4581-A1F3-CB94E73DD38E}"/>
              </a:ext>
            </a:extLst>
          </p:cNvPr>
          <p:cNvCxnSpPr/>
          <p:nvPr userDrawn="1"/>
        </p:nvCxnSpPr>
        <p:spPr>
          <a:xfrm>
            <a:off x="463424" y="1193858"/>
            <a:ext cx="1580535"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4C6678-D1D5-284E-9A16-6E03EDFACA48}"/>
              </a:ext>
            </a:extLst>
          </p:cNvPr>
          <p:cNvSpPr>
            <a:spLocks noGrp="1"/>
          </p:cNvSpPr>
          <p:nvPr>
            <p:ph type="body" idx="1"/>
          </p:nvPr>
        </p:nvSpPr>
        <p:spPr>
          <a:xfrm>
            <a:off x="457200" y="1307592"/>
            <a:ext cx="11274552" cy="449884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37FADE61-AF78-481E-9705-DE1C8A2D4A2F}"/>
              </a:ext>
            </a:extLst>
          </p:cNvPr>
          <p:cNvSpPr>
            <a:spLocks noGrp="1"/>
          </p:cNvSpPr>
          <p:nvPr>
            <p:ph type="sldNum" sz="quarter" idx="4"/>
          </p:nvPr>
        </p:nvSpPr>
        <p:spPr>
          <a:xfrm>
            <a:off x="457200" y="6363145"/>
            <a:ext cx="2743200" cy="365125"/>
          </a:xfrm>
          <a:prstGeom prst="rect">
            <a:avLst/>
          </a:prstGeom>
        </p:spPr>
        <p:txBody>
          <a:bodyPr vert="horz" lIns="0" tIns="45720" rIns="91440" bIns="45720" rtlCol="0" anchor="ctr"/>
          <a:lstStyle>
            <a:lvl1pPr algn="l">
              <a:defRPr sz="1000">
                <a:solidFill>
                  <a:schemeClr val="bg2"/>
                </a:solidFill>
              </a:defRPr>
            </a:lvl1pPr>
          </a:lstStyle>
          <a:p>
            <a:fld id="{7E1341B0-7904-4148-9082-6535FE1E4D20}" type="slidenum">
              <a:rPr lang="en-US" smtClean="0"/>
              <a:pPr/>
              <a:t>‹#›</a:t>
            </a:fld>
            <a:endParaRPr lang="en-US" dirty="0"/>
          </a:p>
        </p:txBody>
      </p:sp>
      <p:sp>
        <p:nvSpPr>
          <p:cNvPr id="4" name="AIR.org">
            <a:extLst>
              <a:ext uri="{FF2B5EF4-FFF2-40B4-BE49-F238E27FC236}">
                <a16:creationId xmlns:a16="http://schemas.microsoft.com/office/drawing/2014/main" id="{514600ED-737F-4132-8905-51F0AF66D67C}"/>
              </a:ext>
            </a:extLst>
          </p:cNvPr>
          <p:cNvSpPr txBox="1"/>
          <p:nvPr userDrawn="1"/>
        </p:nvSpPr>
        <p:spPr>
          <a:xfrm>
            <a:off x="787400" y="6330823"/>
            <a:ext cx="2413000" cy="429768"/>
          </a:xfrm>
          <a:prstGeom prst="rect">
            <a:avLst/>
          </a:prstGeom>
        </p:spPr>
        <p:txBody>
          <a:bodyPr vert="horz" lIns="0" tIns="45720" rIns="91440" bIns="45720" rtlCol="0" anchor="ctr"/>
          <a:lstStyle>
            <a:defPPr>
              <a:defRPr lang="en-US"/>
            </a:defPPr>
            <a:lvl1pPr>
              <a:defRPr sz="1000" spc="300">
                <a:solidFill>
                  <a:schemeClr val="bg1"/>
                </a:solidFill>
                <a:ea typeface="Calibri"/>
                <a:cs typeface="Calibri"/>
              </a:defRPr>
            </a:lvl1pPr>
          </a:lstStyle>
          <a:p>
            <a:pPr lvl="0"/>
            <a:r>
              <a:rPr lang="en-US" dirty="0">
                <a:solidFill>
                  <a:schemeClr val="bg2"/>
                </a:solidFill>
              </a:rPr>
              <a:t>| AIR.ORG</a:t>
            </a:r>
          </a:p>
        </p:txBody>
      </p:sp>
    </p:spTree>
    <p:extLst>
      <p:ext uri="{BB962C8B-B14F-4D97-AF65-F5344CB8AC3E}">
        <p14:creationId xmlns:p14="http://schemas.microsoft.com/office/powerpoint/2010/main" val="1204458586"/>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2" r:id="rId17"/>
    <p:sldLayoutId id="2147483835" r:id="rId18"/>
  </p:sldLayoutIdLst>
  <p:hf hdr="0" ftr="0" dt="0"/>
  <p:txStyles>
    <p:titleStyle>
      <a:lvl1pPr algn="l" defTabSz="914400" rtl="0" eaLnBrk="1" latinLnBrk="0" hangingPunct="1">
        <a:lnSpc>
          <a:spcPct val="90000"/>
        </a:lnSpc>
        <a:spcBef>
          <a:spcPct val="0"/>
        </a:spcBef>
        <a:buNone/>
        <a:defRPr sz="3600" b="1" kern="1200">
          <a:solidFill>
            <a:schemeClr val="accent1"/>
          </a:solidFill>
          <a:latin typeface="+mj-lt"/>
          <a:ea typeface="+mj-ea"/>
          <a:cs typeface="Arial" panose="020B0604020202020204" pitchFamily="34" charset="0"/>
        </a:defRPr>
      </a:lvl1pPr>
    </p:titleStyle>
    <p:bodyStyle>
      <a:lvl1pPr marL="320040" indent="-320040" algn="l" defTabSz="914400" rtl="0" eaLnBrk="1" latinLnBrk="0" hangingPunct="1">
        <a:lnSpc>
          <a:spcPct val="125000"/>
        </a:lnSpc>
        <a:spcBef>
          <a:spcPts val="1000"/>
        </a:spcBef>
        <a:buFont typeface="Arial" panose="020B0604020202020204" pitchFamily="34" charset="0"/>
        <a:buChar char="•"/>
        <a:defRPr sz="2400" kern="1200">
          <a:solidFill>
            <a:schemeClr val="tx1"/>
          </a:solidFill>
          <a:latin typeface="+mn-lt"/>
          <a:ea typeface="+mn-ea"/>
          <a:cs typeface="Arial" panose="020B0604020202020204" pitchFamily="34" charset="0"/>
        </a:defRPr>
      </a:lvl1pPr>
      <a:lvl2pPr marL="640080" indent="-320040" algn="l" defTabSz="914400" rtl="0" eaLnBrk="1" latinLnBrk="0" hangingPunct="1">
        <a:lnSpc>
          <a:spcPct val="125000"/>
        </a:lnSpc>
        <a:spcBef>
          <a:spcPts val="600"/>
        </a:spcBef>
        <a:buFont typeface="Calibri" panose="020F0502020204030204" pitchFamily="34" charset="0"/>
        <a:buChar char="–"/>
        <a:defRPr sz="2400" kern="1200">
          <a:solidFill>
            <a:schemeClr val="tx1"/>
          </a:solidFill>
          <a:latin typeface="+mn-lt"/>
          <a:ea typeface="+mn-ea"/>
          <a:cs typeface="Arial" panose="020B0604020202020204" pitchFamily="34" charset="0"/>
        </a:defRPr>
      </a:lvl2pPr>
      <a:lvl3pPr marL="960120" indent="-320040" algn="l" defTabSz="914400" rtl="0" eaLnBrk="1" latinLnBrk="0" hangingPunct="1">
        <a:lnSpc>
          <a:spcPct val="125000"/>
        </a:lnSpc>
        <a:spcBef>
          <a:spcPts val="600"/>
        </a:spcBef>
        <a:buFont typeface="Calibri" panose="020F0502020204030204" pitchFamily="34" charset="0"/>
        <a:buChar char="»"/>
        <a:defRPr sz="2400" kern="1200">
          <a:solidFill>
            <a:schemeClr val="tx1"/>
          </a:solidFill>
          <a:latin typeface="+mn-lt"/>
          <a:ea typeface="+mn-ea"/>
          <a:cs typeface="Arial" panose="020B0604020202020204" pitchFamily="34" charset="0"/>
        </a:defRPr>
      </a:lvl3pPr>
      <a:lvl4pPr marL="1280160" indent="-320040" algn="l" defTabSz="914400" rtl="0" eaLnBrk="1" latinLnBrk="0" hangingPunct="1">
        <a:lnSpc>
          <a:spcPct val="125000"/>
        </a:lnSpc>
        <a:spcBef>
          <a:spcPts val="600"/>
        </a:spcBef>
        <a:buSzPct val="100000"/>
        <a:buFont typeface="Calibri" panose="020F0502020204030204" pitchFamily="34" charset="0"/>
        <a:buChar char="◦"/>
        <a:defRPr sz="2400" kern="1200">
          <a:solidFill>
            <a:schemeClr val="tx1"/>
          </a:solidFill>
          <a:latin typeface="+mn-lt"/>
          <a:ea typeface="+mn-ea"/>
          <a:cs typeface="Arial" panose="020B0604020202020204" pitchFamily="34" charset="0"/>
        </a:defRPr>
      </a:lvl4pPr>
      <a:lvl5pPr marL="1600200" indent="-320040" algn="l" defTabSz="914400" rtl="0" eaLnBrk="1" latinLnBrk="0" hangingPunct="1">
        <a:lnSpc>
          <a:spcPct val="125000"/>
        </a:lnSpc>
        <a:spcBef>
          <a:spcPts val="600"/>
        </a:spcBef>
        <a:buFont typeface="Arial" panose="020B0604020202020204" pitchFamily="34" charset="0"/>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23.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4.svg"/><Relationship Id="rId7" Type="http://schemas.openxmlformats.org/officeDocument/2006/relationships/image" Target="../media/image18.svg"/><Relationship Id="rId2" Type="http://schemas.openxmlformats.org/officeDocument/2006/relationships/image" Target="../media/image23.png"/><Relationship Id="rId1" Type="http://schemas.openxmlformats.org/officeDocument/2006/relationships/slideLayout" Target="../slideLayouts/slideLayout23.xml"/><Relationship Id="rId6" Type="http://schemas.openxmlformats.org/officeDocument/2006/relationships/image" Target="../media/image17.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2.sv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251.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0.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36.xml"/><Relationship Id="rId4" Type="http://schemas.openxmlformats.org/officeDocument/2006/relationships/image" Target="../media/image270.png"/></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36.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30.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7.xml"/><Relationship Id="rId1" Type="http://schemas.openxmlformats.org/officeDocument/2006/relationships/slideLayout" Target="../slideLayouts/slideLayout36.xml"/><Relationship Id="rId4" Type="http://schemas.openxmlformats.org/officeDocument/2006/relationships/image" Target="../media/image320.png"/></Relationships>
</file>

<file path=ppt/slides/_rels/slide26.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8.xml"/><Relationship Id="rId1" Type="http://schemas.openxmlformats.org/officeDocument/2006/relationships/slideLayout" Target="../slideLayouts/slideLayout36.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9.xml"/><Relationship Id="rId1" Type="http://schemas.openxmlformats.org/officeDocument/2006/relationships/slideLayout" Target="../slideLayouts/slideLayout36.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4.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23.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D6A626-3723-4C68-8E0D-3989E41AC202}"/>
              </a:ext>
            </a:extLst>
          </p:cNvPr>
          <p:cNvSpPr>
            <a:spLocks noGrp="1"/>
          </p:cNvSpPr>
          <p:nvPr>
            <p:ph type="ctrTitle"/>
          </p:nvPr>
        </p:nvSpPr>
        <p:spPr/>
        <p:txBody>
          <a:bodyPr/>
          <a:lstStyle/>
          <a:p>
            <a:r>
              <a:rPr lang="en-US" dirty="0"/>
              <a:t>Large-Scale Assessment Methodology: Sampling, Weighting, &amp; Variance Estimation</a:t>
            </a:r>
          </a:p>
        </p:txBody>
      </p:sp>
      <p:sp>
        <p:nvSpPr>
          <p:cNvPr id="7" name="Subtitle 6">
            <a:extLst>
              <a:ext uri="{FF2B5EF4-FFF2-40B4-BE49-F238E27FC236}">
                <a16:creationId xmlns:a16="http://schemas.microsoft.com/office/drawing/2014/main" id="{5402CFB2-2EEA-4A88-B003-289161070135}"/>
              </a:ext>
            </a:extLst>
          </p:cNvPr>
          <p:cNvSpPr>
            <a:spLocks noGrp="1"/>
          </p:cNvSpPr>
          <p:nvPr>
            <p:ph type="body" sz="quarter" idx="13"/>
          </p:nvPr>
        </p:nvSpPr>
        <p:spPr/>
        <p:txBody>
          <a:bodyPr>
            <a:normAutofit/>
          </a:bodyPr>
          <a:lstStyle/>
          <a:p>
            <a:pPr lvl="0"/>
            <a:r>
              <a:rPr lang="en-US" dirty="0"/>
              <a:t>Paul Bailey, Ph.D.</a:t>
            </a:r>
          </a:p>
          <a:p>
            <a:pPr lvl="0"/>
            <a:r>
              <a:rPr lang="en-US" dirty="0"/>
              <a:t>Senior Economist</a:t>
            </a:r>
          </a:p>
        </p:txBody>
      </p:sp>
      <p:sp>
        <p:nvSpPr>
          <p:cNvPr id="9" name="Content Placeholder 8">
            <a:extLst>
              <a:ext uri="{FF2B5EF4-FFF2-40B4-BE49-F238E27FC236}">
                <a16:creationId xmlns:a16="http://schemas.microsoft.com/office/drawing/2014/main" id="{DAFA4748-BCA7-4CBC-8ADF-43C99738FC28}"/>
              </a:ext>
            </a:extLst>
          </p:cNvPr>
          <p:cNvSpPr>
            <a:spLocks noGrp="1"/>
          </p:cNvSpPr>
          <p:nvPr>
            <p:ph type="body" sz="quarter" idx="14"/>
          </p:nvPr>
        </p:nvSpPr>
        <p:spPr/>
        <p:txBody>
          <a:bodyPr/>
          <a:lstStyle/>
          <a:p>
            <a:r>
              <a:rPr lang="en-US" dirty="0" err="1"/>
              <a:t>EdSurvey</a:t>
            </a:r>
            <a:r>
              <a:rPr lang="en-US" dirty="0"/>
              <a:t> Large-Scale Data Analysis Training Series| Oct 2021</a:t>
            </a:r>
          </a:p>
        </p:txBody>
      </p:sp>
    </p:spTree>
    <p:extLst>
      <p:ext uri="{BB962C8B-B14F-4D97-AF65-F5344CB8AC3E}">
        <p14:creationId xmlns:p14="http://schemas.microsoft.com/office/powerpoint/2010/main" val="1659725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264A-3FCB-4BF8-B96D-48D64476F5BE}"/>
              </a:ext>
            </a:extLst>
          </p:cNvPr>
          <p:cNvSpPr>
            <a:spLocks noGrp="1"/>
          </p:cNvSpPr>
          <p:nvPr>
            <p:ph type="title"/>
          </p:nvPr>
        </p:nvSpPr>
        <p:spPr/>
        <p:txBody>
          <a:bodyPr/>
          <a:lstStyle/>
          <a:p>
            <a:r>
              <a:rPr lang="en-US" dirty="0"/>
              <a:t>Stratify</a:t>
            </a:r>
          </a:p>
        </p:txBody>
      </p:sp>
      <p:sp>
        <p:nvSpPr>
          <p:cNvPr id="3" name="Content Placeholder 2">
            <a:extLst>
              <a:ext uri="{FF2B5EF4-FFF2-40B4-BE49-F238E27FC236}">
                <a16:creationId xmlns:a16="http://schemas.microsoft.com/office/drawing/2014/main" id="{3A6DCE3B-81FF-4F3C-80C7-C389FA0243F9}"/>
              </a:ext>
            </a:extLst>
          </p:cNvPr>
          <p:cNvSpPr>
            <a:spLocks noGrp="1"/>
          </p:cNvSpPr>
          <p:nvPr>
            <p:ph sz="quarter" idx="17"/>
          </p:nvPr>
        </p:nvSpPr>
        <p:spPr>
          <a:xfrm>
            <a:off x="6024282" y="1307592"/>
            <a:ext cx="5707343" cy="4498848"/>
          </a:xfrm>
        </p:spPr>
        <p:txBody>
          <a:bodyPr/>
          <a:lstStyle/>
          <a:p>
            <a:r>
              <a:rPr lang="en-US" dirty="0"/>
              <a:t>A list of all schools in the country is used</a:t>
            </a:r>
          </a:p>
          <a:p>
            <a:r>
              <a:rPr lang="en-US" dirty="0"/>
              <a:t>Schools are grouped into </a:t>
            </a:r>
            <a:r>
              <a:rPr lang="en-US" i="1" dirty="0"/>
              <a:t>strata</a:t>
            </a:r>
          </a:p>
          <a:p>
            <a:r>
              <a:rPr lang="en-US" i="1" dirty="0"/>
              <a:t>Primary sampling units</a:t>
            </a:r>
            <a:r>
              <a:rPr lang="en-US" dirty="0"/>
              <a:t> (schools) are selected</a:t>
            </a:r>
          </a:p>
          <a:p>
            <a:endParaRPr lang="en-US" dirty="0"/>
          </a:p>
        </p:txBody>
      </p:sp>
      <p:sp>
        <p:nvSpPr>
          <p:cNvPr id="4" name="Text Placeholder 3">
            <a:extLst>
              <a:ext uri="{FF2B5EF4-FFF2-40B4-BE49-F238E27FC236}">
                <a16:creationId xmlns:a16="http://schemas.microsoft.com/office/drawing/2014/main" id="{7809775D-4D8B-47A7-A6BD-FA9A1DD42134}"/>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FFFCA49A-305D-42F4-B666-56DF878CDE85}"/>
              </a:ext>
            </a:extLst>
          </p:cNvPr>
          <p:cNvSpPr>
            <a:spLocks noGrp="1"/>
          </p:cNvSpPr>
          <p:nvPr>
            <p:ph type="sldNum" sz="quarter" idx="16"/>
          </p:nvPr>
        </p:nvSpPr>
        <p:spPr/>
        <p:txBody>
          <a:bodyPr/>
          <a:lstStyle/>
          <a:p>
            <a:fld id="{099FCFC3-F25B-8942-B4D0-10B982CA717A}" type="slidenum">
              <a:rPr lang="en-US" smtClean="0"/>
              <a:pPr/>
              <a:t>10</a:t>
            </a:fld>
            <a:endParaRPr lang="en-US" dirty="0"/>
          </a:p>
        </p:txBody>
      </p:sp>
      <p:pic>
        <p:nvPicPr>
          <p:cNvPr id="7" name="Graphic 6" descr="Schoolhouse outline">
            <a:extLst>
              <a:ext uri="{FF2B5EF4-FFF2-40B4-BE49-F238E27FC236}">
                <a16:creationId xmlns:a16="http://schemas.microsoft.com/office/drawing/2014/main" id="{C7BEB1E1-B230-4DFD-9EEB-24D2D3B206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50165" y="4368402"/>
            <a:ext cx="914400" cy="914400"/>
          </a:xfrm>
          <a:prstGeom prst="rect">
            <a:avLst/>
          </a:prstGeom>
        </p:spPr>
      </p:pic>
      <p:pic>
        <p:nvPicPr>
          <p:cNvPr id="10" name="Graphic 9" descr="Schoolhouse outline">
            <a:extLst>
              <a:ext uri="{FF2B5EF4-FFF2-40B4-BE49-F238E27FC236}">
                <a16:creationId xmlns:a16="http://schemas.microsoft.com/office/drawing/2014/main" id="{53145EF0-E372-4BC8-83DE-382537CA3B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2669" y="1873777"/>
            <a:ext cx="914400" cy="914400"/>
          </a:xfrm>
          <a:prstGeom prst="rect">
            <a:avLst/>
          </a:prstGeom>
        </p:spPr>
      </p:pic>
      <p:pic>
        <p:nvPicPr>
          <p:cNvPr id="11" name="Graphic 10" descr="Schoolhouse outline">
            <a:extLst>
              <a:ext uri="{FF2B5EF4-FFF2-40B4-BE49-F238E27FC236}">
                <a16:creationId xmlns:a16="http://schemas.microsoft.com/office/drawing/2014/main" id="{15EACA7F-0016-4C1F-A9C9-D450EAD6D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14811" y="4375746"/>
            <a:ext cx="914400" cy="914400"/>
          </a:xfrm>
          <a:prstGeom prst="rect">
            <a:avLst/>
          </a:prstGeom>
        </p:spPr>
      </p:pic>
      <p:pic>
        <p:nvPicPr>
          <p:cNvPr id="12" name="Graphic 11" descr="Schoolhouse outline">
            <a:extLst>
              <a:ext uri="{FF2B5EF4-FFF2-40B4-BE49-F238E27FC236}">
                <a16:creationId xmlns:a16="http://schemas.microsoft.com/office/drawing/2014/main" id="{7F9FA6D6-96D9-4327-AB1D-00A834ABDC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50323" y="4375746"/>
            <a:ext cx="914400" cy="914400"/>
          </a:xfrm>
          <a:prstGeom prst="rect">
            <a:avLst/>
          </a:prstGeom>
        </p:spPr>
      </p:pic>
      <p:pic>
        <p:nvPicPr>
          <p:cNvPr id="13" name="Graphic 12" descr="Schoolhouse outline">
            <a:extLst>
              <a:ext uri="{FF2B5EF4-FFF2-40B4-BE49-F238E27FC236}">
                <a16:creationId xmlns:a16="http://schemas.microsoft.com/office/drawing/2014/main" id="{3624B026-E42B-4DEB-94FA-DB1BB809B6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4811" y="1883877"/>
            <a:ext cx="914400" cy="914400"/>
          </a:xfrm>
          <a:prstGeom prst="rect">
            <a:avLst/>
          </a:prstGeom>
        </p:spPr>
      </p:pic>
      <p:pic>
        <p:nvPicPr>
          <p:cNvPr id="14" name="Graphic 13" descr="Schoolhouse outline">
            <a:extLst>
              <a:ext uri="{FF2B5EF4-FFF2-40B4-BE49-F238E27FC236}">
                <a16:creationId xmlns:a16="http://schemas.microsoft.com/office/drawing/2014/main" id="{711AACDE-ACF9-4362-A812-E2D01ECEB8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69511" y="1884921"/>
            <a:ext cx="914400" cy="914400"/>
          </a:xfrm>
          <a:prstGeom prst="rect">
            <a:avLst/>
          </a:prstGeom>
        </p:spPr>
      </p:pic>
      <p:pic>
        <p:nvPicPr>
          <p:cNvPr id="15" name="Graphic 14" descr="Schoolhouse outline">
            <a:extLst>
              <a:ext uri="{FF2B5EF4-FFF2-40B4-BE49-F238E27FC236}">
                <a16:creationId xmlns:a16="http://schemas.microsoft.com/office/drawing/2014/main" id="{88D63DE2-8A1C-4FA0-87A6-751F73A3EF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90969" y="3179194"/>
            <a:ext cx="914400" cy="914400"/>
          </a:xfrm>
          <a:prstGeom prst="rect">
            <a:avLst/>
          </a:prstGeom>
        </p:spPr>
      </p:pic>
      <p:pic>
        <p:nvPicPr>
          <p:cNvPr id="16" name="Graphic 15" descr="Schoolhouse outline">
            <a:extLst>
              <a:ext uri="{FF2B5EF4-FFF2-40B4-BE49-F238E27FC236}">
                <a16:creationId xmlns:a16="http://schemas.microsoft.com/office/drawing/2014/main" id="{DB190E18-7F01-48F0-83F9-071E904AA3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29240" y="3171850"/>
            <a:ext cx="914400" cy="914400"/>
          </a:xfrm>
          <a:prstGeom prst="rect">
            <a:avLst/>
          </a:prstGeom>
        </p:spPr>
      </p:pic>
      <p:pic>
        <p:nvPicPr>
          <p:cNvPr id="17" name="Graphic 16" descr="Schoolhouse outline">
            <a:extLst>
              <a:ext uri="{FF2B5EF4-FFF2-40B4-BE49-F238E27FC236}">
                <a16:creationId xmlns:a16="http://schemas.microsoft.com/office/drawing/2014/main" id="{45566DB4-AAE7-4A7D-9476-37035B54F9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180718"/>
            <a:ext cx="914400" cy="914400"/>
          </a:xfrm>
          <a:prstGeom prst="rect">
            <a:avLst/>
          </a:prstGeom>
        </p:spPr>
      </p:pic>
      <p:pic>
        <p:nvPicPr>
          <p:cNvPr id="18" name="Graphic 17" descr="Schoolhouse outline">
            <a:extLst>
              <a:ext uri="{FF2B5EF4-FFF2-40B4-BE49-F238E27FC236}">
                <a16:creationId xmlns:a16="http://schemas.microsoft.com/office/drawing/2014/main" id="{8248AA46-62FB-4FE9-88AB-D3E8F213720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16917" y="3186538"/>
            <a:ext cx="914400" cy="914400"/>
          </a:xfrm>
          <a:prstGeom prst="rect">
            <a:avLst/>
          </a:prstGeom>
        </p:spPr>
      </p:pic>
      <p:pic>
        <p:nvPicPr>
          <p:cNvPr id="19" name="Graphic 18" descr="Schoolhouse outline">
            <a:extLst>
              <a:ext uri="{FF2B5EF4-FFF2-40B4-BE49-F238E27FC236}">
                <a16:creationId xmlns:a16="http://schemas.microsoft.com/office/drawing/2014/main" id="{FF74F329-03B9-43F2-9924-666F162CF18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26544" y="3186538"/>
            <a:ext cx="914400" cy="914400"/>
          </a:xfrm>
          <a:prstGeom prst="rect">
            <a:avLst/>
          </a:prstGeom>
        </p:spPr>
      </p:pic>
      <p:pic>
        <p:nvPicPr>
          <p:cNvPr id="20" name="Graphic 19" descr="Schoolhouse outline">
            <a:extLst>
              <a:ext uri="{FF2B5EF4-FFF2-40B4-BE49-F238E27FC236}">
                <a16:creationId xmlns:a16="http://schemas.microsoft.com/office/drawing/2014/main" id="{4068C471-5205-485D-8829-BB600379F2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65940" y="1884213"/>
            <a:ext cx="914400" cy="914400"/>
          </a:xfrm>
          <a:prstGeom prst="rect">
            <a:avLst/>
          </a:prstGeom>
        </p:spPr>
      </p:pic>
      <p:pic>
        <p:nvPicPr>
          <p:cNvPr id="21" name="Graphic 20" descr="Schoolhouse outline">
            <a:extLst>
              <a:ext uri="{FF2B5EF4-FFF2-40B4-BE49-F238E27FC236}">
                <a16:creationId xmlns:a16="http://schemas.microsoft.com/office/drawing/2014/main" id="{7A1A5539-0E8C-4BB7-8802-7DAE9BD830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5677" y="1873777"/>
            <a:ext cx="914400" cy="914400"/>
          </a:xfrm>
          <a:prstGeom prst="rect">
            <a:avLst/>
          </a:prstGeom>
        </p:spPr>
      </p:pic>
      <p:pic>
        <p:nvPicPr>
          <p:cNvPr id="23" name="Graphic 22" descr="Schoolhouse outline">
            <a:extLst>
              <a:ext uri="{FF2B5EF4-FFF2-40B4-BE49-F238E27FC236}">
                <a16:creationId xmlns:a16="http://schemas.microsoft.com/office/drawing/2014/main" id="{ED8214F9-34CD-4C66-A714-AC859AC156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0007" y="4364584"/>
            <a:ext cx="914400" cy="914400"/>
          </a:xfrm>
          <a:prstGeom prst="rect">
            <a:avLst/>
          </a:prstGeom>
        </p:spPr>
      </p:pic>
      <p:sp>
        <p:nvSpPr>
          <p:cNvPr id="6" name="Freeform: Shape 5">
            <a:extLst>
              <a:ext uri="{FF2B5EF4-FFF2-40B4-BE49-F238E27FC236}">
                <a16:creationId xmlns:a16="http://schemas.microsoft.com/office/drawing/2014/main" id="{B8DBA51B-35F8-4699-830C-43C2ACEF7583}"/>
              </a:ext>
            </a:extLst>
          </p:cNvPr>
          <p:cNvSpPr/>
          <p:nvPr/>
        </p:nvSpPr>
        <p:spPr>
          <a:xfrm>
            <a:off x="289465" y="1623060"/>
            <a:ext cx="5136452" cy="1493716"/>
          </a:xfrm>
          <a:custGeom>
            <a:avLst/>
            <a:gdLst>
              <a:gd name="connsiteX0" fmla="*/ 95 w 5136452"/>
              <a:gd name="connsiteY0" fmla="*/ 754380 h 1493716"/>
              <a:gd name="connsiteX1" fmla="*/ 68675 w 5136452"/>
              <a:gd name="connsiteY1" fmla="*/ 1013460 h 1493716"/>
              <a:gd name="connsiteX2" fmla="*/ 91535 w 5136452"/>
              <a:gd name="connsiteY2" fmla="*/ 1089660 h 1493716"/>
              <a:gd name="connsiteX3" fmla="*/ 137255 w 5136452"/>
              <a:gd name="connsiteY3" fmla="*/ 1120140 h 1493716"/>
              <a:gd name="connsiteX4" fmla="*/ 282035 w 5136452"/>
              <a:gd name="connsiteY4" fmla="*/ 1226820 h 1493716"/>
              <a:gd name="connsiteX5" fmla="*/ 396335 w 5136452"/>
              <a:gd name="connsiteY5" fmla="*/ 1272540 h 1493716"/>
              <a:gd name="connsiteX6" fmla="*/ 1150715 w 5136452"/>
              <a:gd name="connsiteY6" fmla="*/ 1325880 h 1493716"/>
              <a:gd name="connsiteX7" fmla="*/ 1478375 w 5136452"/>
              <a:gd name="connsiteY7" fmla="*/ 1348740 h 1493716"/>
              <a:gd name="connsiteX8" fmla="*/ 2034635 w 5136452"/>
              <a:gd name="connsiteY8" fmla="*/ 1455420 h 1493716"/>
              <a:gd name="connsiteX9" fmla="*/ 2560415 w 5136452"/>
              <a:gd name="connsiteY9" fmla="*/ 1463040 h 1493716"/>
              <a:gd name="connsiteX10" fmla="*/ 2926175 w 5136452"/>
              <a:gd name="connsiteY10" fmla="*/ 1493520 h 1493716"/>
              <a:gd name="connsiteX11" fmla="*/ 3444335 w 5136452"/>
              <a:gd name="connsiteY11" fmla="*/ 1440180 h 1493716"/>
              <a:gd name="connsiteX12" fmla="*/ 3771995 w 5136452"/>
              <a:gd name="connsiteY12" fmla="*/ 1432560 h 1493716"/>
              <a:gd name="connsiteX13" fmla="*/ 3985355 w 5136452"/>
              <a:gd name="connsiteY13" fmla="*/ 1379220 h 1493716"/>
              <a:gd name="connsiteX14" fmla="*/ 4160615 w 5136452"/>
              <a:gd name="connsiteY14" fmla="*/ 1356360 h 1493716"/>
              <a:gd name="connsiteX15" fmla="*/ 4335875 w 5136452"/>
              <a:gd name="connsiteY15" fmla="*/ 1272540 h 1493716"/>
              <a:gd name="connsiteX16" fmla="*/ 4808315 w 5136452"/>
              <a:gd name="connsiteY16" fmla="*/ 1135380 h 1493716"/>
              <a:gd name="connsiteX17" fmla="*/ 4892135 w 5136452"/>
              <a:gd name="connsiteY17" fmla="*/ 1082040 h 1493716"/>
              <a:gd name="connsiteX18" fmla="*/ 4922615 w 5136452"/>
              <a:gd name="connsiteY18" fmla="*/ 1043940 h 1493716"/>
              <a:gd name="connsiteX19" fmla="*/ 5006435 w 5136452"/>
              <a:gd name="connsiteY19" fmla="*/ 891540 h 1493716"/>
              <a:gd name="connsiteX20" fmla="*/ 5097875 w 5136452"/>
              <a:gd name="connsiteY20" fmla="*/ 739140 h 1493716"/>
              <a:gd name="connsiteX21" fmla="*/ 5135975 w 5136452"/>
              <a:gd name="connsiteY21" fmla="*/ 502920 h 1493716"/>
              <a:gd name="connsiteX22" fmla="*/ 5075015 w 5136452"/>
              <a:gd name="connsiteY22" fmla="*/ 304800 h 1493716"/>
              <a:gd name="connsiteX23" fmla="*/ 4678775 w 5136452"/>
              <a:gd name="connsiteY23" fmla="*/ 83820 h 1493716"/>
              <a:gd name="connsiteX24" fmla="*/ 4107275 w 5136452"/>
              <a:gd name="connsiteY24" fmla="*/ 7620 h 1493716"/>
              <a:gd name="connsiteX25" fmla="*/ 3665315 w 5136452"/>
              <a:gd name="connsiteY25" fmla="*/ 30480 h 1493716"/>
              <a:gd name="connsiteX26" fmla="*/ 2842355 w 5136452"/>
              <a:gd name="connsiteY26" fmla="*/ 0 h 1493716"/>
              <a:gd name="connsiteX27" fmla="*/ 2423255 w 5136452"/>
              <a:gd name="connsiteY27" fmla="*/ 45720 h 1493716"/>
              <a:gd name="connsiteX28" fmla="*/ 2164175 w 5136452"/>
              <a:gd name="connsiteY28" fmla="*/ 68580 h 1493716"/>
              <a:gd name="connsiteX29" fmla="*/ 1562195 w 5136452"/>
              <a:gd name="connsiteY29" fmla="*/ 121920 h 1493716"/>
              <a:gd name="connsiteX30" fmla="*/ 868775 w 5136452"/>
              <a:gd name="connsiteY30" fmla="*/ 213360 h 1493716"/>
              <a:gd name="connsiteX31" fmla="*/ 403955 w 5136452"/>
              <a:gd name="connsiteY31" fmla="*/ 266700 h 1493716"/>
              <a:gd name="connsiteX32" fmla="*/ 342995 w 5136452"/>
              <a:gd name="connsiteY32" fmla="*/ 281940 h 1493716"/>
              <a:gd name="connsiteX33" fmla="*/ 259175 w 5136452"/>
              <a:gd name="connsiteY33" fmla="*/ 419100 h 1493716"/>
              <a:gd name="connsiteX34" fmla="*/ 221075 w 5136452"/>
              <a:gd name="connsiteY34" fmla="*/ 502920 h 1493716"/>
              <a:gd name="connsiteX35" fmla="*/ 167735 w 5136452"/>
              <a:gd name="connsiteY35" fmla="*/ 632460 h 1493716"/>
              <a:gd name="connsiteX36" fmla="*/ 144875 w 5136452"/>
              <a:gd name="connsiteY36" fmla="*/ 647700 h 1493716"/>
              <a:gd name="connsiteX37" fmla="*/ 83915 w 5136452"/>
              <a:gd name="connsiteY37" fmla="*/ 701040 h 1493716"/>
              <a:gd name="connsiteX38" fmla="*/ 53435 w 5136452"/>
              <a:gd name="connsiteY38" fmla="*/ 739140 h 1493716"/>
              <a:gd name="connsiteX39" fmla="*/ 95 w 5136452"/>
              <a:gd name="connsiteY39" fmla="*/ 754380 h 149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136452" h="1493716">
                <a:moveTo>
                  <a:pt x="95" y="754380"/>
                </a:moveTo>
                <a:cubicBezTo>
                  <a:pt x="2635" y="800100"/>
                  <a:pt x="-6628" y="817672"/>
                  <a:pt x="68675" y="1013460"/>
                </a:cubicBezTo>
                <a:cubicBezTo>
                  <a:pt x="78195" y="1038211"/>
                  <a:pt x="77195" y="1067353"/>
                  <a:pt x="91535" y="1089660"/>
                </a:cubicBezTo>
                <a:cubicBezTo>
                  <a:pt x="101440" y="1105067"/>
                  <a:pt x="122391" y="1109438"/>
                  <a:pt x="137255" y="1120140"/>
                </a:cubicBezTo>
                <a:cubicBezTo>
                  <a:pt x="185903" y="1155167"/>
                  <a:pt x="230365" y="1196426"/>
                  <a:pt x="282035" y="1226820"/>
                </a:cubicBezTo>
                <a:cubicBezTo>
                  <a:pt x="317404" y="1247626"/>
                  <a:pt x="357663" y="1258818"/>
                  <a:pt x="396335" y="1272540"/>
                </a:cubicBezTo>
                <a:cubicBezTo>
                  <a:pt x="678163" y="1372544"/>
                  <a:pt x="680604" y="1314552"/>
                  <a:pt x="1150715" y="1325880"/>
                </a:cubicBezTo>
                <a:cubicBezTo>
                  <a:pt x="1259935" y="1333500"/>
                  <a:pt x="1369930" y="1333678"/>
                  <a:pt x="1478375" y="1348740"/>
                </a:cubicBezTo>
                <a:cubicBezTo>
                  <a:pt x="1951465" y="1414447"/>
                  <a:pt x="1412299" y="1411361"/>
                  <a:pt x="2034635" y="1455420"/>
                </a:cubicBezTo>
                <a:cubicBezTo>
                  <a:pt x="2209476" y="1467798"/>
                  <a:pt x="2385155" y="1460500"/>
                  <a:pt x="2560415" y="1463040"/>
                </a:cubicBezTo>
                <a:cubicBezTo>
                  <a:pt x="2682335" y="1473200"/>
                  <a:pt x="2803841" y="1492098"/>
                  <a:pt x="2926175" y="1493520"/>
                </a:cubicBezTo>
                <a:cubicBezTo>
                  <a:pt x="3209214" y="1496811"/>
                  <a:pt x="3185790" y="1457889"/>
                  <a:pt x="3444335" y="1440180"/>
                </a:cubicBezTo>
                <a:cubicBezTo>
                  <a:pt x="3553329" y="1432715"/>
                  <a:pt x="3662775" y="1435100"/>
                  <a:pt x="3771995" y="1432560"/>
                </a:cubicBezTo>
                <a:cubicBezTo>
                  <a:pt x="3843115" y="1414780"/>
                  <a:pt x="3913416" y="1393326"/>
                  <a:pt x="3985355" y="1379220"/>
                </a:cubicBezTo>
                <a:cubicBezTo>
                  <a:pt x="4043169" y="1367884"/>
                  <a:pt x="4104253" y="1373514"/>
                  <a:pt x="4160615" y="1356360"/>
                </a:cubicBezTo>
                <a:cubicBezTo>
                  <a:pt x="4222567" y="1337505"/>
                  <a:pt x="4274564" y="1293386"/>
                  <a:pt x="4335875" y="1272540"/>
                </a:cubicBezTo>
                <a:cubicBezTo>
                  <a:pt x="4873725" y="1089671"/>
                  <a:pt x="4153611" y="1405801"/>
                  <a:pt x="4808315" y="1135380"/>
                </a:cubicBezTo>
                <a:cubicBezTo>
                  <a:pt x="4838924" y="1122737"/>
                  <a:pt x="4866275" y="1102728"/>
                  <a:pt x="4892135" y="1082040"/>
                </a:cubicBezTo>
                <a:cubicBezTo>
                  <a:pt x="4904835" y="1071880"/>
                  <a:pt x="4914247" y="1057886"/>
                  <a:pt x="4922615" y="1043940"/>
                </a:cubicBezTo>
                <a:cubicBezTo>
                  <a:pt x="4952444" y="994225"/>
                  <a:pt x="4977535" y="941800"/>
                  <a:pt x="5006435" y="891540"/>
                </a:cubicBezTo>
                <a:cubicBezTo>
                  <a:pt x="5035966" y="840182"/>
                  <a:pt x="5097875" y="739140"/>
                  <a:pt x="5097875" y="739140"/>
                </a:cubicBezTo>
                <a:cubicBezTo>
                  <a:pt x="5104980" y="703616"/>
                  <a:pt x="5140990" y="538024"/>
                  <a:pt x="5135975" y="502920"/>
                </a:cubicBezTo>
                <a:cubicBezTo>
                  <a:pt x="5126203" y="434519"/>
                  <a:pt x="5114719" y="361349"/>
                  <a:pt x="5075015" y="304800"/>
                </a:cubicBezTo>
                <a:cubicBezTo>
                  <a:pt x="4964059" y="146771"/>
                  <a:pt x="4848184" y="126942"/>
                  <a:pt x="4678775" y="83820"/>
                </a:cubicBezTo>
                <a:cubicBezTo>
                  <a:pt x="4426795" y="19680"/>
                  <a:pt x="4408527" y="33258"/>
                  <a:pt x="4107275" y="7620"/>
                </a:cubicBezTo>
                <a:cubicBezTo>
                  <a:pt x="3959955" y="15240"/>
                  <a:pt x="3812827" y="29240"/>
                  <a:pt x="3665315" y="30480"/>
                </a:cubicBezTo>
                <a:cubicBezTo>
                  <a:pt x="3553339" y="31421"/>
                  <a:pt x="2991366" y="6341"/>
                  <a:pt x="2842355" y="0"/>
                </a:cubicBezTo>
                <a:lnTo>
                  <a:pt x="2423255" y="45720"/>
                </a:lnTo>
                <a:cubicBezTo>
                  <a:pt x="2336999" y="54442"/>
                  <a:pt x="2250310" y="58736"/>
                  <a:pt x="2164175" y="68580"/>
                </a:cubicBezTo>
                <a:cubicBezTo>
                  <a:pt x="1642659" y="128182"/>
                  <a:pt x="2146578" y="94739"/>
                  <a:pt x="1562195" y="121920"/>
                </a:cubicBezTo>
                <a:cubicBezTo>
                  <a:pt x="1024886" y="221884"/>
                  <a:pt x="1443664" y="155344"/>
                  <a:pt x="868775" y="213360"/>
                </a:cubicBezTo>
                <a:cubicBezTo>
                  <a:pt x="713606" y="229019"/>
                  <a:pt x="403955" y="266700"/>
                  <a:pt x="403955" y="266700"/>
                </a:cubicBezTo>
                <a:cubicBezTo>
                  <a:pt x="383635" y="271780"/>
                  <a:pt x="359751" y="269373"/>
                  <a:pt x="342995" y="281940"/>
                </a:cubicBezTo>
                <a:cubicBezTo>
                  <a:pt x="282184" y="327548"/>
                  <a:pt x="284312" y="359399"/>
                  <a:pt x="259175" y="419100"/>
                </a:cubicBezTo>
                <a:cubicBezTo>
                  <a:pt x="247265" y="447386"/>
                  <a:pt x="233165" y="474711"/>
                  <a:pt x="221075" y="502920"/>
                </a:cubicBezTo>
                <a:cubicBezTo>
                  <a:pt x="202680" y="545842"/>
                  <a:pt x="189484" y="591137"/>
                  <a:pt x="167735" y="632460"/>
                </a:cubicBezTo>
                <a:cubicBezTo>
                  <a:pt x="163470" y="640564"/>
                  <a:pt x="151963" y="641901"/>
                  <a:pt x="144875" y="647700"/>
                </a:cubicBezTo>
                <a:cubicBezTo>
                  <a:pt x="123978" y="664798"/>
                  <a:pt x="103007" y="681948"/>
                  <a:pt x="83915" y="701040"/>
                </a:cubicBezTo>
                <a:cubicBezTo>
                  <a:pt x="72415" y="712540"/>
                  <a:pt x="64145" y="726900"/>
                  <a:pt x="53435" y="739140"/>
                </a:cubicBezTo>
                <a:cubicBezTo>
                  <a:pt x="46339" y="747250"/>
                  <a:pt x="-2445" y="708660"/>
                  <a:pt x="95" y="754380"/>
                </a:cubicBezTo>
                <a:close/>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62ED0142-6960-4726-BF41-59D1D0804460}"/>
              </a:ext>
            </a:extLst>
          </p:cNvPr>
          <p:cNvSpPr/>
          <p:nvPr/>
        </p:nvSpPr>
        <p:spPr>
          <a:xfrm>
            <a:off x="394724" y="3144982"/>
            <a:ext cx="5081101" cy="1212273"/>
          </a:xfrm>
          <a:custGeom>
            <a:avLst/>
            <a:gdLst>
              <a:gd name="connsiteX0" fmla="*/ 34767 w 5081101"/>
              <a:gd name="connsiteY0" fmla="*/ 332509 h 1212273"/>
              <a:gd name="connsiteX1" fmla="*/ 131 w 5081101"/>
              <a:gd name="connsiteY1" fmla="*/ 443345 h 1212273"/>
              <a:gd name="connsiteX2" fmla="*/ 13985 w 5081101"/>
              <a:gd name="connsiteY2" fmla="*/ 685800 h 1212273"/>
              <a:gd name="connsiteX3" fmla="*/ 83258 w 5081101"/>
              <a:gd name="connsiteY3" fmla="*/ 768927 h 1212273"/>
              <a:gd name="connsiteX4" fmla="*/ 422694 w 5081101"/>
              <a:gd name="connsiteY4" fmla="*/ 886691 h 1212273"/>
              <a:gd name="connsiteX5" fmla="*/ 810621 w 5081101"/>
              <a:gd name="connsiteY5" fmla="*/ 921327 h 1212273"/>
              <a:gd name="connsiteX6" fmla="*/ 1004585 w 5081101"/>
              <a:gd name="connsiteY6" fmla="*/ 955963 h 1212273"/>
              <a:gd name="connsiteX7" fmla="*/ 1177767 w 5081101"/>
              <a:gd name="connsiteY7" fmla="*/ 990600 h 1212273"/>
              <a:gd name="connsiteX8" fmla="*/ 1628040 w 5081101"/>
              <a:gd name="connsiteY8" fmla="*/ 1059873 h 1212273"/>
              <a:gd name="connsiteX9" fmla="*/ 2362331 w 5081101"/>
              <a:gd name="connsiteY9" fmla="*/ 1094509 h 1212273"/>
              <a:gd name="connsiteX10" fmla="*/ 2777967 w 5081101"/>
              <a:gd name="connsiteY10" fmla="*/ 1143000 h 1212273"/>
              <a:gd name="connsiteX11" fmla="*/ 4031803 w 5081101"/>
              <a:gd name="connsiteY11" fmla="*/ 1212273 h 1212273"/>
              <a:gd name="connsiteX12" fmla="*/ 4475149 w 5081101"/>
              <a:gd name="connsiteY12" fmla="*/ 1059873 h 1212273"/>
              <a:gd name="connsiteX13" fmla="*/ 4925421 w 5081101"/>
              <a:gd name="connsiteY13" fmla="*/ 678873 h 1212273"/>
              <a:gd name="connsiteX14" fmla="*/ 5015476 w 5081101"/>
              <a:gd name="connsiteY14" fmla="*/ 512618 h 1212273"/>
              <a:gd name="connsiteX15" fmla="*/ 5070894 w 5081101"/>
              <a:gd name="connsiteY15" fmla="*/ 360218 h 1212273"/>
              <a:gd name="connsiteX16" fmla="*/ 5077821 w 5081101"/>
              <a:gd name="connsiteY16" fmla="*/ 318654 h 1212273"/>
              <a:gd name="connsiteX17" fmla="*/ 4738385 w 5081101"/>
              <a:gd name="connsiteY17" fmla="*/ 110836 h 1212273"/>
              <a:gd name="connsiteX18" fmla="*/ 4669112 w 5081101"/>
              <a:gd name="connsiteY18" fmla="*/ 103909 h 1212273"/>
              <a:gd name="connsiteX19" fmla="*/ 4523640 w 5081101"/>
              <a:gd name="connsiteY19" fmla="*/ 62345 h 1212273"/>
              <a:gd name="connsiteX20" fmla="*/ 3976385 w 5081101"/>
              <a:gd name="connsiteY20" fmla="*/ 41563 h 1212273"/>
              <a:gd name="connsiteX21" fmla="*/ 3761640 w 5081101"/>
              <a:gd name="connsiteY21" fmla="*/ 20782 h 1212273"/>
              <a:gd name="connsiteX22" fmla="*/ 3505331 w 5081101"/>
              <a:gd name="connsiteY22" fmla="*/ 13854 h 1212273"/>
              <a:gd name="connsiteX23" fmla="*/ 3318294 w 5081101"/>
              <a:gd name="connsiteY23" fmla="*/ 0 h 1212273"/>
              <a:gd name="connsiteX24" fmla="*/ 2944221 w 5081101"/>
              <a:gd name="connsiteY24" fmla="*/ 27709 h 1212273"/>
              <a:gd name="connsiteX25" fmla="*/ 2729476 w 5081101"/>
              <a:gd name="connsiteY25" fmla="*/ 76200 h 1212273"/>
              <a:gd name="connsiteX26" fmla="*/ 2327694 w 5081101"/>
              <a:gd name="connsiteY26" fmla="*/ 90054 h 1212273"/>
              <a:gd name="connsiteX27" fmla="*/ 1725021 w 5081101"/>
              <a:gd name="connsiteY27" fmla="*/ 83127 h 1212273"/>
              <a:gd name="connsiteX28" fmla="*/ 1253967 w 5081101"/>
              <a:gd name="connsiteY28" fmla="*/ 69273 h 1212273"/>
              <a:gd name="connsiteX29" fmla="*/ 775985 w 5081101"/>
              <a:gd name="connsiteY29" fmla="*/ 90054 h 1212273"/>
              <a:gd name="connsiteX30" fmla="*/ 471185 w 5081101"/>
              <a:gd name="connsiteY30" fmla="*/ 138545 h 1212273"/>
              <a:gd name="connsiteX31" fmla="*/ 228731 w 5081101"/>
              <a:gd name="connsiteY31" fmla="*/ 159327 h 1212273"/>
              <a:gd name="connsiteX32" fmla="*/ 76331 w 5081101"/>
              <a:gd name="connsiteY32" fmla="*/ 214745 h 1212273"/>
              <a:gd name="connsiteX33" fmla="*/ 62476 w 5081101"/>
              <a:gd name="connsiteY33" fmla="*/ 242454 h 1212273"/>
              <a:gd name="connsiteX34" fmla="*/ 34767 w 5081101"/>
              <a:gd name="connsiteY34" fmla="*/ 332509 h 1212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081101" h="1212273">
                <a:moveTo>
                  <a:pt x="34767" y="332509"/>
                </a:moveTo>
                <a:cubicBezTo>
                  <a:pt x="24376" y="365991"/>
                  <a:pt x="-1575" y="364884"/>
                  <a:pt x="131" y="443345"/>
                </a:cubicBezTo>
                <a:cubicBezTo>
                  <a:pt x="1890" y="524276"/>
                  <a:pt x="-6041" y="607366"/>
                  <a:pt x="13985" y="685800"/>
                </a:cubicBezTo>
                <a:cubicBezTo>
                  <a:pt x="22908" y="720748"/>
                  <a:pt x="53565" y="748449"/>
                  <a:pt x="83258" y="768927"/>
                </a:cubicBezTo>
                <a:cubicBezTo>
                  <a:pt x="137010" y="805997"/>
                  <a:pt x="388851" y="881182"/>
                  <a:pt x="422694" y="886691"/>
                </a:cubicBezTo>
                <a:cubicBezTo>
                  <a:pt x="550831" y="907551"/>
                  <a:pt x="682819" y="898506"/>
                  <a:pt x="810621" y="921327"/>
                </a:cubicBezTo>
                <a:lnTo>
                  <a:pt x="1004585" y="955963"/>
                </a:lnTo>
                <a:cubicBezTo>
                  <a:pt x="1062435" y="966878"/>
                  <a:pt x="1119697" y="980922"/>
                  <a:pt x="1177767" y="990600"/>
                </a:cubicBezTo>
                <a:cubicBezTo>
                  <a:pt x="1327558" y="1015565"/>
                  <a:pt x="1476519" y="1049772"/>
                  <a:pt x="1628040" y="1059873"/>
                </a:cubicBezTo>
                <a:cubicBezTo>
                  <a:pt x="2011097" y="1085409"/>
                  <a:pt x="1766486" y="1070989"/>
                  <a:pt x="2362331" y="1094509"/>
                </a:cubicBezTo>
                <a:cubicBezTo>
                  <a:pt x="2500876" y="1110673"/>
                  <a:pt x="2638952" y="1131562"/>
                  <a:pt x="2777967" y="1143000"/>
                </a:cubicBezTo>
                <a:cubicBezTo>
                  <a:pt x="3110691" y="1170376"/>
                  <a:pt x="3685435" y="1195580"/>
                  <a:pt x="4031803" y="1212273"/>
                </a:cubicBezTo>
                <a:cubicBezTo>
                  <a:pt x="4179585" y="1161473"/>
                  <a:pt x="4336603" y="1132158"/>
                  <a:pt x="4475149" y="1059873"/>
                </a:cubicBezTo>
                <a:cubicBezTo>
                  <a:pt x="4613139" y="987878"/>
                  <a:pt x="4823752" y="833260"/>
                  <a:pt x="4925421" y="678873"/>
                </a:cubicBezTo>
                <a:cubicBezTo>
                  <a:pt x="4960085" y="626235"/>
                  <a:pt x="4993937" y="571850"/>
                  <a:pt x="5015476" y="512618"/>
                </a:cubicBezTo>
                <a:lnTo>
                  <a:pt x="5070894" y="360218"/>
                </a:lnTo>
                <a:cubicBezTo>
                  <a:pt x="5073203" y="346363"/>
                  <a:pt x="5087392" y="328934"/>
                  <a:pt x="5077821" y="318654"/>
                </a:cubicBezTo>
                <a:cubicBezTo>
                  <a:pt x="4950594" y="182002"/>
                  <a:pt x="4898338" y="152114"/>
                  <a:pt x="4738385" y="110836"/>
                </a:cubicBezTo>
                <a:cubicBezTo>
                  <a:pt x="4715915" y="105037"/>
                  <a:pt x="4692203" y="106218"/>
                  <a:pt x="4669112" y="103909"/>
                </a:cubicBezTo>
                <a:cubicBezTo>
                  <a:pt x="4620621" y="90054"/>
                  <a:pt x="4573868" y="66866"/>
                  <a:pt x="4523640" y="62345"/>
                </a:cubicBezTo>
                <a:cubicBezTo>
                  <a:pt x="4341825" y="45982"/>
                  <a:pt x="3976385" y="41563"/>
                  <a:pt x="3976385" y="41563"/>
                </a:cubicBezTo>
                <a:cubicBezTo>
                  <a:pt x="3904803" y="34636"/>
                  <a:pt x="3833432" y="25005"/>
                  <a:pt x="3761640" y="20782"/>
                </a:cubicBezTo>
                <a:cubicBezTo>
                  <a:pt x="3676320" y="15763"/>
                  <a:pt x="3590705" y="17856"/>
                  <a:pt x="3505331" y="13854"/>
                </a:cubicBezTo>
                <a:cubicBezTo>
                  <a:pt x="3442883" y="10927"/>
                  <a:pt x="3380640" y="4618"/>
                  <a:pt x="3318294" y="0"/>
                </a:cubicBezTo>
                <a:cubicBezTo>
                  <a:pt x="3193603" y="9236"/>
                  <a:pt x="3068220" y="11662"/>
                  <a:pt x="2944221" y="27709"/>
                </a:cubicBezTo>
                <a:cubicBezTo>
                  <a:pt x="2871444" y="37127"/>
                  <a:pt x="2802488" y="68817"/>
                  <a:pt x="2729476" y="76200"/>
                </a:cubicBezTo>
                <a:cubicBezTo>
                  <a:pt x="2596149" y="89682"/>
                  <a:pt x="2461621" y="85436"/>
                  <a:pt x="2327694" y="90054"/>
                </a:cubicBezTo>
                <a:lnTo>
                  <a:pt x="1725021" y="83127"/>
                </a:lnTo>
                <a:cubicBezTo>
                  <a:pt x="1567965" y="80087"/>
                  <a:pt x="1411049" y="68126"/>
                  <a:pt x="1253967" y="69273"/>
                </a:cubicBezTo>
                <a:cubicBezTo>
                  <a:pt x="1094493" y="70437"/>
                  <a:pt x="935312" y="83127"/>
                  <a:pt x="775985" y="90054"/>
                </a:cubicBezTo>
                <a:cubicBezTo>
                  <a:pt x="674385" y="106218"/>
                  <a:pt x="573248" y="125626"/>
                  <a:pt x="471185" y="138545"/>
                </a:cubicBezTo>
                <a:cubicBezTo>
                  <a:pt x="390713" y="148731"/>
                  <a:pt x="309030" y="147856"/>
                  <a:pt x="228731" y="159327"/>
                </a:cubicBezTo>
                <a:cubicBezTo>
                  <a:pt x="158626" y="169342"/>
                  <a:pt x="133111" y="186355"/>
                  <a:pt x="76331" y="214745"/>
                </a:cubicBezTo>
                <a:cubicBezTo>
                  <a:pt x="71713" y="223981"/>
                  <a:pt x="65193" y="232491"/>
                  <a:pt x="62476" y="242454"/>
                </a:cubicBezTo>
                <a:cubicBezTo>
                  <a:pt x="53263" y="276234"/>
                  <a:pt x="45158" y="299027"/>
                  <a:pt x="34767" y="332509"/>
                </a:cubicBezTo>
                <a:close/>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778FDE5-1E53-4B29-986C-C4BB4C177ACA}"/>
              </a:ext>
            </a:extLst>
          </p:cNvPr>
          <p:cNvSpPr/>
          <p:nvPr/>
        </p:nvSpPr>
        <p:spPr>
          <a:xfrm>
            <a:off x="487680" y="4327700"/>
            <a:ext cx="4226683" cy="1044400"/>
          </a:xfrm>
          <a:custGeom>
            <a:avLst/>
            <a:gdLst>
              <a:gd name="connsiteX0" fmla="*/ 0 w 4226683"/>
              <a:gd name="connsiteY0" fmla="*/ 907240 h 1044400"/>
              <a:gd name="connsiteX1" fmla="*/ 1524000 w 4226683"/>
              <a:gd name="connsiteY1" fmla="*/ 975820 h 1044400"/>
              <a:gd name="connsiteX2" fmla="*/ 2217420 w 4226683"/>
              <a:gd name="connsiteY2" fmla="*/ 1013920 h 1044400"/>
              <a:gd name="connsiteX3" fmla="*/ 3040380 w 4226683"/>
              <a:gd name="connsiteY3" fmla="*/ 1006300 h 1044400"/>
              <a:gd name="connsiteX4" fmla="*/ 3581400 w 4226683"/>
              <a:gd name="connsiteY4" fmla="*/ 998680 h 1044400"/>
              <a:gd name="connsiteX5" fmla="*/ 4084320 w 4226683"/>
              <a:gd name="connsiteY5" fmla="*/ 892000 h 1044400"/>
              <a:gd name="connsiteX6" fmla="*/ 4160520 w 4226683"/>
              <a:gd name="connsiteY6" fmla="*/ 838660 h 1044400"/>
              <a:gd name="connsiteX7" fmla="*/ 4221480 w 4226683"/>
              <a:gd name="connsiteY7" fmla="*/ 632920 h 1044400"/>
              <a:gd name="connsiteX8" fmla="*/ 4175760 w 4226683"/>
              <a:gd name="connsiteY8" fmla="*/ 503380 h 1044400"/>
              <a:gd name="connsiteX9" fmla="*/ 4107180 w 4226683"/>
              <a:gd name="connsiteY9" fmla="*/ 434800 h 1044400"/>
              <a:gd name="connsiteX10" fmla="*/ 4023360 w 4226683"/>
              <a:gd name="connsiteY10" fmla="*/ 366220 h 1044400"/>
              <a:gd name="connsiteX11" fmla="*/ 3939540 w 4226683"/>
              <a:gd name="connsiteY11" fmla="*/ 221440 h 1044400"/>
              <a:gd name="connsiteX12" fmla="*/ 3619500 w 4226683"/>
              <a:gd name="connsiteY12" fmla="*/ 76660 h 1044400"/>
              <a:gd name="connsiteX13" fmla="*/ 3550920 w 4226683"/>
              <a:gd name="connsiteY13" fmla="*/ 114760 h 1044400"/>
              <a:gd name="connsiteX14" fmla="*/ 3459480 w 4226683"/>
              <a:gd name="connsiteY14" fmla="*/ 137620 h 1044400"/>
              <a:gd name="connsiteX15" fmla="*/ 2994660 w 4226683"/>
              <a:gd name="connsiteY15" fmla="*/ 122380 h 1044400"/>
              <a:gd name="connsiteX16" fmla="*/ 2880360 w 4226683"/>
              <a:gd name="connsiteY16" fmla="*/ 99520 h 1044400"/>
              <a:gd name="connsiteX17" fmla="*/ 2621280 w 4226683"/>
              <a:gd name="connsiteY17" fmla="*/ 91900 h 1044400"/>
              <a:gd name="connsiteX18" fmla="*/ 1158240 w 4226683"/>
              <a:gd name="connsiteY18" fmla="*/ 69040 h 1044400"/>
              <a:gd name="connsiteX19" fmla="*/ 800100 w 4226683"/>
              <a:gd name="connsiteY19" fmla="*/ 460 h 1044400"/>
              <a:gd name="connsiteX20" fmla="*/ 518160 w 4226683"/>
              <a:gd name="connsiteY20" fmla="*/ 15700 h 1044400"/>
              <a:gd name="connsiteX21" fmla="*/ 335280 w 4226683"/>
              <a:gd name="connsiteY21" fmla="*/ 251920 h 1044400"/>
              <a:gd name="connsiteX22" fmla="*/ 236220 w 4226683"/>
              <a:gd name="connsiteY22" fmla="*/ 358600 h 1044400"/>
              <a:gd name="connsiteX23" fmla="*/ 76200 w 4226683"/>
              <a:gd name="connsiteY23" fmla="*/ 594820 h 1044400"/>
              <a:gd name="connsiteX24" fmla="*/ 68580 w 4226683"/>
              <a:gd name="connsiteY24" fmla="*/ 1029160 h 1044400"/>
              <a:gd name="connsiteX25" fmla="*/ 76200 w 4226683"/>
              <a:gd name="connsiteY25" fmla="*/ 1044400 h 104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226683" h="1044400">
                <a:moveTo>
                  <a:pt x="0" y="907240"/>
                </a:moveTo>
                <a:cubicBezTo>
                  <a:pt x="557091" y="976876"/>
                  <a:pt x="-240687" y="878859"/>
                  <a:pt x="1524000" y="975820"/>
                </a:cubicBezTo>
                <a:lnTo>
                  <a:pt x="2217420" y="1013920"/>
                </a:lnTo>
                <a:cubicBezTo>
                  <a:pt x="2689209" y="966741"/>
                  <a:pt x="2250451" y="1000998"/>
                  <a:pt x="3040380" y="1006300"/>
                </a:cubicBezTo>
                <a:lnTo>
                  <a:pt x="3581400" y="998680"/>
                </a:lnTo>
                <a:cubicBezTo>
                  <a:pt x="3836200" y="971134"/>
                  <a:pt x="3860199" y="989694"/>
                  <a:pt x="4084320" y="892000"/>
                </a:cubicBezTo>
                <a:cubicBezTo>
                  <a:pt x="4112742" y="879611"/>
                  <a:pt x="4135120" y="856440"/>
                  <a:pt x="4160520" y="838660"/>
                </a:cubicBezTo>
                <a:cubicBezTo>
                  <a:pt x="4180840" y="770080"/>
                  <a:pt x="4245286" y="700369"/>
                  <a:pt x="4221480" y="632920"/>
                </a:cubicBezTo>
                <a:cubicBezTo>
                  <a:pt x="4206240" y="589740"/>
                  <a:pt x="4194018" y="545373"/>
                  <a:pt x="4175760" y="503380"/>
                </a:cubicBezTo>
                <a:cubicBezTo>
                  <a:pt x="4150597" y="445505"/>
                  <a:pt x="4150044" y="466948"/>
                  <a:pt x="4107180" y="434800"/>
                </a:cubicBezTo>
                <a:cubicBezTo>
                  <a:pt x="4078300" y="413140"/>
                  <a:pt x="4051300" y="389080"/>
                  <a:pt x="4023360" y="366220"/>
                </a:cubicBezTo>
                <a:cubicBezTo>
                  <a:pt x="3995420" y="317960"/>
                  <a:pt x="3980148" y="259659"/>
                  <a:pt x="3939540" y="221440"/>
                </a:cubicBezTo>
                <a:cubicBezTo>
                  <a:pt x="3852068" y="139113"/>
                  <a:pt x="3728837" y="111188"/>
                  <a:pt x="3619500" y="76660"/>
                </a:cubicBezTo>
                <a:cubicBezTo>
                  <a:pt x="3596640" y="89360"/>
                  <a:pt x="3574618" y="103701"/>
                  <a:pt x="3550920" y="114760"/>
                </a:cubicBezTo>
                <a:cubicBezTo>
                  <a:pt x="3517377" y="130413"/>
                  <a:pt x="3495237" y="131660"/>
                  <a:pt x="3459480" y="137620"/>
                </a:cubicBezTo>
                <a:cubicBezTo>
                  <a:pt x="3304540" y="132540"/>
                  <a:pt x="3149349" y="132557"/>
                  <a:pt x="2994660" y="122380"/>
                </a:cubicBezTo>
                <a:cubicBezTo>
                  <a:pt x="2955889" y="119829"/>
                  <a:pt x="2919086" y="102681"/>
                  <a:pt x="2880360" y="99520"/>
                </a:cubicBezTo>
                <a:cubicBezTo>
                  <a:pt x="2794249" y="92491"/>
                  <a:pt x="2707664" y="93429"/>
                  <a:pt x="2621280" y="91900"/>
                </a:cubicBezTo>
                <a:lnTo>
                  <a:pt x="1158240" y="69040"/>
                </a:lnTo>
                <a:cubicBezTo>
                  <a:pt x="1092264" y="54697"/>
                  <a:pt x="866555" y="2639"/>
                  <a:pt x="800100" y="460"/>
                </a:cubicBezTo>
                <a:cubicBezTo>
                  <a:pt x="706033" y="-2624"/>
                  <a:pt x="612140" y="10620"/>
                  <a:pt x="518160" y="15700"/>
                </a:cubicBezTo>
                <a:cubicBezTo>
                  <a:pt x="457200" y="94440"/>
                  <a:pt x="403039" y="178949"/>
                  <a:pt x="335280" y="251920"/>
                </a:cubicBezTo>
                <a:cubicBezTo>
                  <a:pt x="302260" y="287480"/>
                  <a:pt x="264305" y="319026"/>
                  <a:pt x="236220" y="358600"/>
                </a:cubicBezTo>
                <a:cubicBezTo>
                  <a:pt x="-33376" y="738485"/>
                  <a:pt x="371124" y="250742"/>
                  <a:pt x="76200" y="594820"/>
                </a:cubicBezTo>
                <a:cubicBezTo>
                  <a:pt x="27460" y="858019"/>
                  <a:pt x="25181" y="751409"/>
                  <a:pt x="68580" y="1029160"/>
                </a:cubicBezTo>
                <a:cubicBezTo>
                  <a:pt x="69457" y="1034772"/>
                  <a:pt x="73660" y="1039320"/>
                  <a:pt x="76200" y="1044400"/>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568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264A-3FCB-4BF8-B96D-48D64476F5BE}"/>
              </a:ext>
            </a:extLst>
          </p:cNvPr>
          <p:cNvSpPr>
            <a:spLocks noGrp="1"/>
          </p:cNvSpPr>
          <p:nvPr>
            <p:ph type="title"/>
          </p:nvPr>
        </p:nvSpPr>
        <p:spPr/>
        <p:txBody>
          <a:bodyPr/>
          <a:lstStyle/>
          <a:p>
            <a:r>
              <a:rPr lang="en-US" dirty="0"/>
              <a:t>Stratify</a:t>
            </a:r>
          </a:p>
        </p:txBody>
      </p:sp>
      <p:sp>
        <p:nvSpPr>
          <p:cNvPr id="3" name="Content Placeholder 2">
            <a:extLst>
              <a:ext uri="{FF2B5EF4-FFF2-40B4-BE49-F238E27FC236}">
                <a16:creationId xmlns:a16="http://schemas.microsoft.com/office/drawing/2014/main" id="{3A6DCE3B-81FF-4F3C-80C7-C389FA0243F9}"/>
              </a:ext>
            </a:extLst>
          </p:cNvPr>
          <p:cNvSpPr>
            <a:spLocks noGrp="1"/>
          </p:cNvSpPr>
          <p:nvPr>
            <p:ph sz="quarter" idx="17"/>
          </p:nvPr>
        </p:nvSpPr>
        <p:spPr>
          <a:xfrm>
            <a:off x="6024282" y="1307592"/>
            <a:ext cx="5707343" cy="4498848"/>
          </a:xfrm>
        </p:spPr>
        <p:txBody>
          <a:bodyPr/>
          <a:lstStyle/>
          <a:p>
            <a:r>
              <a:rPr lang="en-US" dirty="0"/>
              <a:t>A list of all schools in the country is used</a:t>
            </a:r>
          </a:p>
          <a:p>
            <a:r>
              <a:rPr lang="en-US" dirty="0"/>
              <a:t>Schools are grouped into </a:t>
            </a:r>
            <a:r>
              <a:rPr lang="en-US" i="1" dirty="0"/>
              <a:t>strata</a:t>
            </a:r>
          </a:p>
          <a:p>
            <a:r>
              <a:rPr lang="en-US" i="1" dirty="0"/>
              <a:t>Primary sampling units</a:t>
            </a:r>
            <a:r>
              <a:rPr lang="en-US" dirty="0"/>
              <a:t> (schools) are selected</a:t>
            </a:r>
          </a:p>
          <a:p>
            <a:r>
              <a:rPr lang="en-US" dirty="0"/>
              <a:t>Students are selected within each PSU</a:t>
            </a:r>
          </a:p>
          <a:p>
            <a:endParaRPr lang="en-US" dirty="0"/>
          </a:p>
        </p:txBody>
      </p:sp>
      <p:sp>
        <p:nvSpPr>
          <p:cNvPr id="4" name="Text Placeholder 3">
            <a:extLst>
              <a:ext uri="{FF2B5EF4-FFF2-40B4-BE49-F238E27FC236}">
                <a16:creationId xmlns:a16="http://schemas.microsoft.com/office/drawing/2014/main" id="{7809775D-4D8B-47A7-A6BD-FA9A1DD42134}"/>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FFFCA49A-305D-42F4-B666-56DF878CDE85}"/>
              </a:ext>
            </a:extLst>
          </p:cNvPr>
          <p:cNvSpPr>
            <a:spLocks noGrp="1"/>
          </p:cNvSpPr>
          <p:nvPr>
            <p:ph type="sldNum" sz="quarter" idx="16"/>
          </p:nvPr>
        </p:nvSpPr>
        <p:spPr/>
        <p:txBody>
          <a:bodyPr/>
          <a:lstStyle/>
          <a:p>
            <a:fld id="{099FCFC3-F25B-8942-B4D0-10B982CA717A}" type="slidenum">
              <a:rPr lang="en-US" smtClean="0"/>
              <a:pPr/>
              <a:t>11</a:t>
            </a:fld>
            <a:endParaRPr lang="en-US" dirty="0"/>
          </a:p>
        </p:txBody>
      </p:sp>
      <p:pic>
        <p:nvPicPr>
          <p:cNvPr id="7" name="Graphic 6" descr="Schoolhouse outline">
            <a:extLst>
              <a:ext uri="{FF2B5EF4-FFF2-40B4-BE49-F238E27FC236}">
                <a16:creationId xmlns:a16="http://schemas.microsoft.com/office/drawing/2014/main" id="{C7BEB1E1-B230-4DFD-9EEB-24D2D3B206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50165" y="4368402"/>
            <a:ext cx="914400" cy="914400"/>
          </a:xfrm>
          <a:prstGeom prst="rect">
            <a:avLst/>
          </a:prstGeom>
        </p:spPr>
      </p:pic>
      <p:pic>
        <p:nvPicPr>
          <p:cNvPr id="10" name="Graphic 9" descr="Schoolhouse outline">
            <a:extLst>
              <a:ext uri="{FF2B5EF4-FFF2-40B4-BE49-F238E27FC236}">
                <a16:creationId xmlns:a16="http://schemas.microsoft.com/office/drawing/2014/main" id="{53145EF0-E372-4BC8-83DE-382537CA3B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2669" y="1873777"/>
            <a:ext cx="914400" cy="914400"/>
          </a:xfrm>
          <a:prstGeom prst="rect">
            <a:avLst/>
          </a:prstGeom>
        </p:spPr>
      </p:pic>
      <p:pic>
        <p:nvPicPr>
          <p:cNvPr id="11" name="Graphic 10" descr="Schoolhouse outline">
            <a:extLst>
              <a:ext uri="{FF2B5EF4-FFF2-40B4-BE49-F238E27FC236}">
                <a16:creationId xmlns:a16="http://schemas.microsoft.com/office/drawing/2014/main" id="{15EACA7F-0016-4C1F-A9C9-D450EAD6D9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14811" y="4375746"/>
            <a:ext cx="914400" cy="914400"/>
          </a:xfrm>
          <a:prstGeom prst="rect">
            <a:avLst/>
          </a:prstGeom>
        </p:spPr>
      </p:pic>
      <p:pic>
        <p:nvPicPr>
          <p:cNvPr id="12" name="Graphic 11" descr="Schoolhouse outline">
            <a:extLst>
              <a:ext uri="{FF2B5EF4-FFF2-40B4-BE49-F238E27FC236}">
                <a16:creationId xmlns:a16="http://schemas.microsoft.com/office/drawing/2014/main" id="{7F9FA6D6-96D9-4327-AB1D-00A834ABDCE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50323" y="4375746"/>
            <a:ext cx="914400" cy="914400"/>
          </a:xfrm>
          <a:prstGeom prst="rect">
            <a:avLst/>
          </a:prstGeom>
        </p:spPr>
      </p:pic>
      <p:pic>
        <p:nvPicPr>
          <p:cNvPr id="13" name="Graphic 12" descr="Schoolhouse outline">
            <a:extLst>
              <a:ext uri="{FF2B5EF4-FFF2-40B4-BE49-F238E27FC236}">
                <a16:creationId xmlns:a16="http://schemas.microsoft.com/office/drawing/2014/main" id="{3624B026-E42B-4DEB-94FA-DB1BB809B6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14811" y="1883877"/>
            <a:ext cx="914400" cy="914400"/>
          </a:xfrm>
          <a:prstGeom prst="rect">
            <a:avLst/>
          </a:prstGeom>
        </p:spPr>
      </p:pic>
      <p:pic>
        <p:nvPicPr>
          <p:cNvPr id="14" name="Graphic 13" descr="Schoolhouse outline">
            <a:extLst>
              <a:ext uri="{FF2B5EF4-FFF2-40B4-BE49-F238E27FC236}">
                <a16:creationId xmlns:a16="http://schemas.microsoft.com/office/drawing/2014/main" id="{711AACDE-ACF9-4362-A812-E2D01ECEB8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69511" y="1884921"/>
            <a:ext cx="914400" cy="914400"/>
          </a:xfrm>
          <a:prstGeom prst="rect">
            <a:avLst/>
          </a:prstGeom>
        </p:spPr>
      </p:pic>
      <p:pic>
        <p:nvPicPr>
          <p:cNvPr id="15" name="Graphic 14" descr="Schoolhouse outline">
            <a:extLst>
              <a:ext uri="{FF2B5EF4-FFF2-40B4-BE49-F238E27FC236}">
                <a16:creationId xmlns:a16="http://schemas.microsoft.com/office/drawing/2014/main" id="{88D63DE2-8A1C-4FA0-87A6-751F73A3EF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90969" y="3179194"/>
            <a:ext cx="914400" cy="914400"/>
          </a:xfrm>
          <a:prstGeom prst="rect">
            <a:avLst/>
          </a:prstGeom>
        </p:spPr>
      </p:pic>
      <p:pic>
        <p:nvPicPr>
          <p:cNvPr id="16" name="Graphic 15" descr="Schoolhouse outline">
            <a:extLst>
              <a:ext uri="{FF2B5EF4-FFF2-40B4-BE49-F238E27FC236}">
                <a16:creationId xmlns:a16="http://schemas.microsoft.com/office/drawing/2014/main" id="{DB190E18-7F01-48F0-83F9-071E904AA3B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29240" y="3171850"/>
            <a:ext cx="914400" cy="914400"/>
          </a:xfrm>
          <a:prstGeom prst="rect">
            <a:avLst/>
          </a:prstGeom>
        </p:spPr>
      </p:pic>
      <p:pic>
        <p:nvPicPr>
          <p:cNvPr id="17" name="Graphic 16" descr="Schoolhouse outline">
            <a:extLst>
              <a:ext uri="{FF2B5EF4-FFF2-40B4-BE49-F238E27FC236}">
                <a16:creationId xmlns:a16="http://schemas.microsoft.com/office/drawing/2014/main" id="{45566DB4-AAE7-4A7D-9476-37035B54F90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7200" y="3180718"/>
            <a:ext cx="914400" cy="914400"/>
          </a:xfrm>
          <a:prstGeom prst="rect">
            <a:avLst/>
          </a:prstGeom>
        </p:spPr>
      </p:pic>
      <p:pic>
        <p:nvPicPr>
          <p:cNvPr id="18" name="Graphic 17" descr="Schoolhouse outline">
            <a:extLst>
              <a:ext uri="{FF2B5EF4-FFF2-40B4-BE49-F238E27FC236}">
                <a16:creationId xmlns:a16="http://schemas.microsoft.com/office/drawing/2014/main" id="{8248AA46-62FB-4FE9-88AB-D3E8F213720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16917" y="3186538"/>
            <a:ext cx="914400" cy="914400"/>
          </a:xfrm>
          <a:prstGeom prst="rect">
            <a:avLst/>
          </a:prstGeom>
        </p:spPr>
      </p:pic>
      <p:pic>
        <p:nvPicPr>
          <p:cNvPr id="19" name="Graphic 18" descr="Schoolhouse outline">
            <a:extLst>
              <a:ext uri="{FF2B5EF4-FFF2-40B4-BE49-F238E27FC236}">
                <a16:creationId xmlns:a16="http://schemas.microsoft.com/office/drawing/2014/main" id="{FF74F329-03B9-43F2-9924-666F162CF1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6544" y="3186538"/>
            <a:ext cx="914400" cy="914400"/>
          </a:xfrm>
          <a:prstGeom prst="rect">
            <a:avLst/>
          </a:prstGeom>
        </p:spPr>
      </p:pic>
      <p:pic>
        <p:nvPicPr>
          <p:cNvPr id="20" name="Graphic 19" descr="Schoolhouse outline">
            <a:extLst>
              <a:ext uri="{FF2B5EF4-FFF2-40B4-BE49-F238E27FC236}">
                <a16:creationId xmlns:a16="http://schemas.microsoft.com/office/drawing/2014/main" id="{4068C471-5205-485D-8829-BB600379F2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65940" y="1884213"/>
            <a:ext cx="914400" cy="914400"/>
          </a:xfrm>
          <a:prstGeom prst="rect">
            <a:avLst/>
          </a:prstGeom>
        </p:spPr>
      </p:pic>
      <p:pic>
        <p:nvPicPr>
          <p:cNvPr id="21" name="Graphic 20" descr="Schoolhouse outline">
            <a:extLst>
              <a:ext uri="{FF2B5EF4-FFF2-40B4-BE49-F238E27FC236}">
                <a16:creationId xmlns:a16="http://schemas.microsoft.com/office/drawing/2014/main" id="{7A1A5539-0E8C-4BB7-8802-7DAE9BD830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5677" y="1873777"/>
            <a:ext cx="914400" cy="914400"/>
          </a:xfrm>
          <a:prstGeom prst="rect">
            <a:avLst/>
          </a:prstGeom>
        </p:spPr>
      </p:pic>
      <p:pic>
        <p:nvPicPr>
          <p:cNvPr id="23" name="Graphic 22" descr="Schoolhouse outline">
            <a:extLst>
              <a:ext uri="{FF2B5EF4-FFF2-40B4-BE49-F238E27FC236}">
                <a16:creationId xmlns:a16="http://schemas.microsoft.com/office/drawing/2014/main" id="{ED8214F9-34CD-4C66-A714-AC859AC156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0007" y="4364584"/>
            <a:ext cx="914400" cy="914400"/>
          </a:xfrm>
          <a:prstGeom prst="rect">
            <a:avLst/>
          </a:prstGeom>
        </p:spPr>
      </p:pic>
      <p:sp>
        <p:nvSpPr>
          <p:cNvPr id="6" name="Freeform: Shape 5">
            <a:extLst>
              <a:ext uri="{FF2B5EF4-FFF2-40B4-BE49-F238E27FC236}">
                <a16:creationId xmlns:a16="http://schemas.microsoft.com/office/drawing/2014/main" id="{B8DBA51B-35F8-4699-830C-43C2ACEF7583}"/>
              </a:ext>
            </a:extLst>
          </p:cNvPr>
          <p:cNvSpPr/>
          <p:nvPr/>
        </p:nvSpPr>
        <p:spPr>
          <a:xfrm>
            <a:off x="289465" y="1623060"/>
            <a:ext cx="5136452" cy="1493716"/>
          </a:xfrm>
          <a:custGeom>
            <a:avLst/>
            <a:gdLst>
              <a:gd name="connsiteX0" fmla="*/ 95 w 5136452"/>
              <a:gd name="connsiteY0" fmla="*/ 754380 h 1493716"/>
              <a:gd name="connsiteX1" fmla="*/ 68675 w 5136452"/>
              <a:gd name="connsiteY1" fmla="*/ 1013460 h 1493716"/>
              <a:gd name="connsiteX2" fmla="*/ 91535 w 5136452"/>
              <a:gd name="connsiteY2" fmla="*/ 1089660 h 1493716"/>
              <a:gd name="connsiteX3" fmla="*/ 137255 w 5136452"/>
              <a:gd name="connsiteY3" fmla="*/ 1120140 h 1493716"/>
              <a:gd name="connsiteX4" fmla="*/ 282035 w 5136452"/>
              <a:gd name="connsiteY4" fmla="*/ 1226820 h 1493716"/>
              <a:gd name="connsiteX5" fmla="*/ 396335 w 5136452"/>
              <a:gd name="connsiteY5" fmla="*/ 1272540 h 1493716"/>
              <a:gd name="connsiteX6" fmla="*/ 1150715 w 5136452"/>
              <a:gd name="connsiteY6" fmla="*/ 1325880 h 1493716"/>
              <a:gd name="connsiteX7" fmla="*/ 1478375 w 5136452"/>
              <a:gd name="connsiteY7" fmla="*/ 1348740 h 1493716"/>
              <a:gd name="connsiteX8" fmla="*/ 2034635 w 5136452"/>
              <a:gd name="connsiteY8" fmla="*/ 1455420 h 1493716"/>
              <a:gd name="connsiteX9" fmla="*/ 2560415 w 5136452"/>
              <a:gd name="connsiteY9" fmla="*/ 1463040 h 1493716"/>
              <a:gd name="connsiteX10" fmla="*/ 2926175 w 5136452"/>
              <a:gd name="connsiteY10" fmla="*/ 1493520 h 1493716"/>
              <a:gd name="connsiteX11" fmla="*/ 3444335 w 5136452"/>
              <a:gd name="connsiteY11" fmla="*/ 1440180 h 1493716"/>
              <a:gd name="connsiteX12" fmla="*/ 3771995 w 5136452"/>
              <a:gd name="connsiteY12" fmla="*/ 1432560 h 1493716"/>
              <a:gd name="connsiteX13" fmla="*/ 3985355 w 5136452"/>
              <a:gd name="connsiteY13" fmla="*/ 1379220 h 1493716"/>
              <a:gd name="connsiteX14" fmla="*/ 4160615 w 5136452"/>
              <a:gd name="connsiteY14" fmla="*/ 1356360 h 1493716"/>
              <a:gd name="connsiteX15" fmla="*/ 4335875 w 5136452"/>
              <a:gd name="connsiteY15" fmla="*/ 1272540 h 1493716"/>
              <a:gd name="connsiteX16" fmla="*/ 4808315 w 5136452"/>
              <a:gd name="connsiteY16" fmla="*/ 1135380 h 1493716"/>
              <a:gd name="connsiteX17" fmla="*/ 4892135 w 5136452"/>
              <a:gd name="connsiteY17" fmla="*/ 1082040 h 1493716"/>
              <a:gd name="connsiteX18" fmla="*/ 4922615 w 5136452"/>
              <a:gd name="connsiteY18" fmla="*/ 1043940 h 1493716"/>
              <a:gd name="connsiteX19" fmla="*/ 5006435 w 5136452"/>
              <a:gd name="connsiteY19" fmla="*/ 891540 h 1493716"/>
              <a:gd name="connsiteX20" fmla="*/ 5097875 w 5136452"/>
              <a:gd name="connsiteY20" fmla="*/ 739140 h 1493716"/>
              <a:gd name="connsiteX21" fmla="*/ 5135975 w 5136452"/>
              <a:gd name="connsiteY21" fmla="*/ 502920 h 1493716"/>
              <a:gd name="connsiteX22" fmla="*/ 5075015 w 5136452"/>
              <a:gd name="connsiteY22" fmla="*/ 304800 h 1493716"/>
              <a:gd name="connsiteX23" fmla="*/ 4678775 w 5136452"/>
              <a:gd name="connsiteY23" fmla="*/ 83820 h 1493716"/>
              <a:gd name="connsiteX24" fmla="*/ 4107275 w 5136452"/>
              <a:gd name="connsiteY24" fmla="*/ 7620 h 1493716"/>
              <a:gd name="connsiteX25" fmla="*/ 3665315 w 5136452"/>
              <a:gd name="connsiteY25" fmla="*/ 30480 h 1493716"/>
              <a:gd name="connsiteX26" fmla="*/ 2842355 w 5136452"/>
              <a:gd name="connsiteY26" fmla="*/ 0 h 1493716"/>
              <a:gd name="connsiteX27" fmla="*/ 2423255 w 5136452"/>
              <a:gd name="connsiteY27" fmla="*/ 45720 h 1493716"/>
              <a:gd name="connsiteX28" fmla="*/ 2164175 w 5136452"/>
              <a:gd name="connsiteY28" fmla="*/ 68580 h 1493716"/>
              <a:gd name="connsiteX29" fmla="*/ 1562195 w 5136452"/>
              <a:gd name="connsiteY29" fmla="*/ 121920 h 1493716"/>
              <a:gd name="connsiteX30" fmla="*/ 868775 w 5136452"/>
              <a:gd name="connsiteY30" fmla="*/ 213360 h 1493716"/>
              <a:gd name="connsiteX31" fmla="*/ 403955 w 5136452"/>
              <a:gd name="connsiteY31" fmla="*/ 266700 h 1493716"/>
              <a:gd name="connsiteX32" fmla="*/ 342995 w 5136452"/>
              <a:gd name="connsiteY32" fmla="*/ 281940 h 1493716"/>
              <a:gd name="connsiteX33" fmla="*/ 259175 w 5136452"/>
              <a:gd name="connsiteY33" fmla="*/ 419100 h 1493716"/>
              <a:gd name="connsiteX34" fmla="*/ 221075 w 5136452"/>
              <a:gd name="connsiteY34" fmla="*/ 502920 h 1493716"/>
              <a:gd name="connsiteX35" fmla="*/ 167735 w 5136452"/>
              <a:gd name="connsiteY35" fmla="*/ 632460 h 1493716"/>
              <a:gd name="connsiteX36" fmla="*/ 144875 w 5136452"/>
              <a:gd name="connsiteY36" fmla="*/ 647700 h 1493716"/>
              <a:gd name="connsiteX37" fmla="*/ 83915 w 5136452"/>
              <a:gd name="connsiteY37" fmla="*/ 701040 h 1493716"/>
              <a:gd name="connsiteX38" fmla="*/ 53435 w 5136452"/>
              <a:gd name="connsiteY38" fmla="*/ 739140 h 1493716"/>
              <a:gd name="connsiteX39" fmla="*/ 95 w 5136452"/>
              <a:gd name="connsiteY39" fmla="*/ 754380 h 149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136452" h="1493716">
                <a:moveTo>
                  <a:pt x="95" y="754380"/>
                </a:moveTo>
                <a:cubicBezTo>
                  <a:pt x="2635" y="800100"/>
                  <a:pt x="-6628" y="817672"/>
                  <a:pt x="68675" y="1013460"/>
                </a:cubicBezTo>
                <a:cubicBezTo>
                  <a:pt x="78195" y="1038211"/>
                  <a:pt x="77195" y="1067353"/>
                  <a:pt x="91535" y="1089660"/>
                </a:cubicBezTo>
                <a:cubicBezTo>
                  <a:pt x="101440" y="1105067"/>
                  <a:pt x="122391" y="1109438"/>
                  <a:pt x="137255" y="1120140"/>
                </a:cubicBezTo>
                <a:cubicBezTo>
                  <a:pt x="185903" y="1155167"/>
                  <a:pt x="230365" y="1196426"/>
                  <a:pt x="282035" y="1226820"/>
                </a:cubicBezTo>
                <a:cubicBezTo>
                  <a:pt x="317404" y="1247626"/>
                  <a:pt x="357663" y="1258818"/>
                  <a:pt x="396335" y="1272540"/>
                </a:cubicBezTo>
                <a:cubicBezTo>
                  <a:pt x="678163" y="1372544"/>
                  <a:pt x="680604" y="1314552"/>
                  <a:pt x="1150715" y="1325880"/>
                </a:cubicBezTo>
                <a:cubicBezTo>
                  <a:pt x="1259935" y="1333500"/>
                  <a:pt x="1369930" y="1333678"/>
                  <a:pt x="1478375" y="1348740"/>
                </a:cubicBezTo>
                <a:cubicBezTo>
                  <a:pt x="1951465" y="1414447"/>
                  <a:pt x="1412299" y="1411361"/>
                  <a:pt x="2034635" y="1455420"/>
                </a:cubicBezTo>
                <a:cubicBezTo>
                  <a:pt x="2209476" y="1467798"/>
                  <a:pt x="2385155" y="1460500"/>
                  <a:pt x="2560415" y="1463040"/>
                </a:cubicBezTo>
                <a:cubicBezTo>
                  <a:pt x="2682335" y="1473200"/>
                  <a:pt x="2803841" y="1492098"/>
                  <a:pt x="2926175" y="1493520"/>
                </a:cubicBezTo>
                <a:cubicBezTo>
                  <a:pt x="3209214" y="1496811"/>
                  <a:pt x="3185790" y="1457889"/>
                  <a:pt x="3444335" y="1440180"/>
                </a:cubicBezTo>
                <a:cubicBezTo>
                  <a:pt x="3553329" y="1432715"/>
                  <a:pt x="3662775" y="1435100"/>
                  <a:pt x="3771995" y="1432560"/>
                </a:cubicBezTo>
                <a:cubicBezTo>
                  <a:pt x="3843115" y="1414780"/>
                  <a:pt x="3913416" y="1393326"/>
                  <a:pt x="3985355" y="1379220"/>
                </a:cubicBezTo>
                <a:cubicBezTo>
                  <a:pt x="4043169" y="1367884"/>
                  <a:pt x="4104253" y="1373514"/>
                  <a:pt x="4160615" y="1356360"/>
                </a:cubicBezTo>
                <a:cubicBezTo>
                  <a:pt x="4222567" y="1337505"/>
                  <a:pt x="4274564" y="1293386"/>
                  <a:pt x="4335875" y="1272540"/>
                </a:cubicBezTo>
                <a:cubicBezTo>
                  <a:pt x="4873725" y="1089671"/>
                  <a:pt x="4153611" y="1405801"/>
                  <a:pt x="4808315" y="1135380"/>
                </a:cubicBezTo>
                <a:cubicBezTo>
                  <a:pt x="4838924" y="1122737"/>
                  <a:pt x="4866275" y="1102728"/>
                  <a:pt x="4892135" y="1082040"/>
                </a:cubicBezTo>
                <a:cubicBezTo>
                  <a:pt x="4904835" y="1071880"/>
                  <a:pt x="4914247" y="1057886"/>
                  <a:pt x="4922615" y="1043940"/>
                </a:cubicBezTo>
                <a:cubicBezTo>
                  <a:pt x="4952444" y="994225"/>
                  <a:pt x="4977535" y="941800"/>
                  <a:pt x="5006435" y="891540"/>
                </a:cubicBezTo>
                <a:cubicBezTo>
                  <a:pt x="5035966" y="840182"/>
                  <a:pt x="5097875" y="739140"/>
                  <a:pt x="5097875" y="739140"/>
                </a:cubicBezTo>
                <a:cubicBezTo>
                  <a:pt x="5104980" y="703616"/>
                  <a:pt x="5140990" y="538024"/>
                  <a:pt x="5135975" y="502920"/>
                </a:cubicBezTo>
                <a:cubicBezTo>
                  <a:pt x="5126203" y="434519"/>
                  <a:pt x="5114719" y="361349"/>
                  <a:pt x="5075015" y="304800"/>
                </a:cubicBezTo>
                <a:cubicBezTo>
                  <a:pt x="4964059" y="146771"/>
                  <a:pt x="4848184" y="126942"/>
                  <a:pt x="4678775" y="83820"/>
                </a:cubicBezTo>
                <a:cubicBezTo>
                  <a:pt x="4426795" y="19680"/>
                  <a:pt x="4408527" y="33258"/>
                  <a:pt x="4107275" y="7620"/>
                </a:cubicBezTo>
                <a:cubicBezTo>
                  <a:pt x="3959955" y="15240"/>
                  <a:pt x="3812827" y="29240"/>
                  <a:pt x="3665315" y="30480"/>
                </a:cubicBezTo>
                <a:cubicBezTo>
                  <a:pt x="3553339" y="31421"/>
                  <a:pt x="2991366" y="6341"/>
                  <a:pt x="2842355" y="0"/>
                </a:cubicBezTo>
                <a:lnTo>
                  <a:pt x="2423255" y="45720"/>
                </a:lnTo>
                <a:cubicBezTo>
                  <a:pt x="2336999" y="54442"/>
                  <a:pt x="2250310" y="58736"/>
                  <a:pt x="2164175" y="68580"/>
                </a:cubicBezTo>
                <a:cubicBezTo>
                  <a:pt x="1642659" y="128182"/>
                  <a:pt x="2146578" y="94739"/>
                  <a:pt x="1562195" y="121920"/>
                </a:cubicBezTo>
                <a:cubicBezTo>
                  <a:pt x="1024886" y="221884"/>
                  <a:pt x="1443664" y="155344"/>
                  <a:pt x="868775" y="213360"/>
                </a:cubicBezTo>
                <a:cubicBezTo>
                  <a:pt x="713606" y="229019"/>
                  <a:pt x="403955" y="266700"/>
                  <a:pt x="403955" y="266700"/>
                </a:cubicBezTo>
                <a:cubicBezTo>
                  <a:pt x="383635" y="271780"/>
                  <a:pt x="359751" y="269373"/>
                  <a:pt x="342995" y="281940"/>
                </a:cubicBezTo>
                <a:cubicBezTo>
                  <a:pt x="282184" y="327548"/>
                  <a:pt x="284312" y="359399"/>
                  <a:pt x="259175" y="419100"/>
                </a:cubicBezTo>
                <a:cubicBezTo>
                  <a:pt x="247265" y="447386"/>
                  <a:pt x="233165" y="474711"/>
                  <a:pt x="221075" y="502920"/>
                </a:cubicBezTo>
                <a:cubicBezTo>
                  <a:pt x="202680" y="545842"/>
                  <a:pt x="189484" y="591137"/>
                  <a:pt x="167735" y="632460"/>
                </a:cubicBezTo>
                <a:cubicBezTo>
                  <a:pt x="163470" y="640564"/>
                  <a:pt x="151963" y="641901"/>
                  <a:pt x="144875" y="647700"/>
                </a:cubicBezTo>
                <a:cubicBezTo>
                  <a:pt x="123978" y="664798"/>
                  <a:pt x="103007" y="681948"/>
                  <a:pt x="83915" y="701040"/>
                </a:cubicBezTo>
                <a:cubicBezTo>
                  <a:pt x="72415" y="712540"/>
                  <a:pt x="64145" y="726900"/>
                  <a:pt x="53435" y="739140"/>
                </a:cubicBezTo>
                <a:cubicBezTo>
                  <a:pt x="46339" y="747250"/>
                  <a:pt x="-2445" y="708660"/>
                  <a:pt x="95" y="754380"/>
                </a:cubicBezTo>
                <a:close/>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62ED0142-6960-4726-BF41-59D1D0804460}"/>
              </a:ext>
            </a:extLst>
          </p:cNvPr>
          <p:cNvSpPr/>
          <p:nvPr/>
        </p:nvSpPr>
        <p:spPr>
          <a:xfrm>
            <a:off x="394724" y="3144982"/>
            <a:ext cx="5081101" cy="1212273"/>
          </a:xfrm>
          <a:custGeom>
            <a:avLst/>
            <a:gdLst>
              <a:gd name="connsiteX0" fmla="*/ 34767 w 5081101"/>
              <a:gd name="connsiteY0" fmla="*/ 332509 h 1212273"/>
              <a:gd name="connsiteX1" fmla="*/ 131 w 5081101"/>
              <a:gd name="connsiteY1" fmla="*/ 443345 h 1212273"/>
              <a:gd name="connsiteX2" fmla="*/ 13985 w 5081101"/>
              <a:gd name="connsiteY2" fmla="*/ 685800 h 1212273"/>
              <a:gd name="connsiteX3" fmla="*/ 83258 w 5081101"/>
              <a:gd name="connsiteY3" fmla="*/ 768927 h 1212273"/>
              <a:gd name="connsiteX4" fmla="*/ 422694 w 5081101"/>
              <a:gd name="connsiteY4" fmla="*/ 886691 h 1212273"/>
              <a:gd name="connsiteX5" fmla="*/ 810621 w 5081101"/>
              <a:gd name="connsiteY5" fmla="*/ 921327 h 1212273"/>
              <a:gd name="connsiteX6" fmla="*/ 1004585 w 5081101"/>
              <a:gd name="connsiteY6" fmla="*/ 955963 h 1212273"/>
              <a:gd name="connsiteX7" fmla="*/ 1177767 w 5081101"/>
              <a:gd name="connsiteY7" fmla="*/ 990600 h 1212273"/>
              <a:gd name="connsiteX8" fmla="*/ 1628040 w 5081101"/>
              <a:gd name="connsiteY8" fmla="*/ 1059873 h 1212273"/>
              <a:gd name="connsiteX9" fmla="*/ 2362331 w 5081101"/>
              <a:gd name="connsiteY9" fmla="*/ 1094509 h 1212273"/>
              <a:gd name="connsiteX10" fmla="*/ 2777967 w 5081101"/>
              <a:gd name="connsiteY10" fmla="*/ 1143000 h 1212273"/>
              <a:gd name="connsiteX11" fmla="*/ 4031803 w 5081101"/>
              <a:gd name="connsiteY11" fmla="*/ 1212273 h 1212273"/>
              <a:gd name="connsiteX12" fmla="*/ 4475149 w 5081101"/>
              <a:gd name="connsiteY12" fmla="*/ 1059873 h 1212273"/>
              <a:gd name="connsiteX13" fmla="*/ 4925421 w 5081101"/>
              <a:gd name="connsiteY13" fmla="*/ 678873 h 1212273"/>
              <a:gd name="connsiteX14" fmla="*/ 5015476 w 5081101"/>
              <a:gd name="connsiteY14" fmla="*/ 512618 h 1212273"/>
              <a:gd name="connsiteX15" fmla="*/ 5070894 w 5081101"/>
              <a:gd name="connsiteY15" fmla="*/ 360218 h 1212273"/>
              <a:gd name="connsiteX16" fmla="*/ 5077821 w 5081101"/>
              <a:gd name="connsiteY16" fmla="*/ 318654 h 1212273"/>
              <a:gd name="connsiteX17" fmla="*/ 4738385 w 5081101"/>
              <a:gd name="connsiteY17" fmla="*/ 110836 h 1212273"/>
              <a:gd name="connsiteX18" fmla="*/ 4669112 w 5081101"/>
              <a:gd name="connsiteY18" fmla="*/ 103909 h 1212273"/>
              <a:gd name="connsiteX19" fmla="*/ 4523640 w 5081101"/>
              <a:gd name="connsiteY19" fmla="*/ 62345 h 1212273"/>
              <a:gd name="connsiteX20" fmla="*/ 3976385 w 5081101"/>
              <a:gd name="connsiteY20" fmla="*/ 41563 h 1212273"/>
              <a:gd name="connsiteX21" fmla="*/ 3761640 w 5081101"/>
              <a:gd name="connsiteY21" fmla="*/ 20782 h 1212273"/>
              <a:gd name="connsiteX22" fmla="*/ 3505331 w 5081101"/>
              <a:gd name="connsiteY22" fmla="*/ 13854 h 1212273"/>
              <a:gd name="connsiteX23" fmla="*/ 3318294 w 5081101"/>
              <a:gd name="connsiteY23" fmla="*/ 0 h 1212273"/>
              <a:gd name="connsiteX24" fmla="*/ 2944221 w 5081101"/>
              <a:gd name="connsiteY24" fmla="*/ 27709 h 1212273"/>
              <a:gd name="connsiteX25" fmla="*/ 2729476 w 5081101"/>
              <a:gd name="connsiteY25" fmla="*/ 76200 h 1212273"/>
              <a:gd name="connsiteX26" fmla="*/ 2327694 w 5081101"/>
              <a:gd name="connsiteY26" fmla="*/ 90054 h 1212273"/>
              <a:gd name="connsiteX27" fmla="*/ 1725021 w 5081101"/>
              <a:gd name="connsiteY27" fmla="*/ 83127 h 1212273"/>
              <a:gd name="connsiteX28" fmla="*/ 1253967 w 5081101"/>
              <a:gd name="connsiteY28" fmla="*/ 69273 h 1212273"/>
              <a:gd name="connsiteX29" fmla="*/ 775985 w 5081101"/>
              <a:gd name="connsiteY29" fmla="*/ 90054 h 1212273"/>
              <a:gd name="connsiteX30" fmla="*/ 471185 w 5081101"/>
              <a:gd name="connsiteY30" fmla="*/ 138545 h 1212273"/>
              <a:gd name="connsiteX31" fmla="*/ 228731 w 5081101"/>
              <a:gd name="connsiteY31" fmla="*/ 159327 h 1212273"/>
              <a:gd name="connsiteX32" fmla="*/ 76331 w 5081101"/>
              <a:gd name="connsiteY32" fmla="*/ 214745 h 1212273"/>
              <a:gd name="connsiteX33" fmla="*/ 62476 w 5081101"/>
              <a:gd name="connsiteY33" fmla="*/ 242454 h 1212273"/>
              <a:gd name="connsiteX34" fmla="*/ 34767 w 5081101"/>
              <a:gd name="connsiteY34" fmla="*/ 332509 h 1212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081101" h="1212273">
                <a:moveTo>
                  <a:pt x="34767" y="332509"/>
                </a:moveTo>
                <a:cubicBezTo>
                  <a:pt x="24376" y="365991"/>
                  <a:pt x="-1575" y="364884"/>
                  <a:pt x="131" y="443345"/>
                </a:cubicBezTo>
                <a:cubicBezTo>
                  <a:pt x="1890" y="524276"/>
                  <a:pt x="-6041" y="607366"/>
                  <a:pt x="13985" y="685800"/>
                </a:cubicBezTo>
                <a:cubicBezTo>
                  <a:pt x="22908" y="720748"/>
                  <a:pt x="53565" y="748449"/>
                  <a:pt x="83258" y="768927"/>
                </a:cubicBezTo>
                <a:cubicBezTo>
                  <a:pt x="137010" y="805997"/>
                  <a:pt x="388851" y="881182"/>
                  <a:pt x="422694" y="886691"/>
                </a:cubicBezTo>
                <a:cubicBezTo>
                  <a:pt x="550831" y="907551"/>
                  <a:pt x="682819" y="898506"/>
                  <a:pt x="810621" y="921327"/>
                </a:cubicBezTo>
                <a:lnTo>
                  <a:pt x="1004585" y="955963"/>
                </a:lnTo>
                <a:cubicBezTo>
                  <a:pt x="1062435" y="966878"/>
                  <a:pt x="1119697" y="980922"/>
                  <a:pt x="1177767" y="990600"/>
                </a:cubicBezTo>
                <a:cubicBezTo>
                  <a:pt x="1327558" y="1015565"/>
                  <a:pt x="1476519" y="1049772"/>
                  <a:pt x="1628040" y="1059873"/>
                </a:cubicBezTo>
                <a:cubicBezTo>
                  <a:pt x="2011097" y="1085409"/>
                  <a:pt x="1766486" y="1070989"/>
                  <a:pt x="2362331" y="1094509"/>
                </a:cubicBezTo>
                <a:cubicBezTo>
                  <a:pt x="2500876" y="1110673"/>
                  <a:pt x="2638952" y="1131562"/>
                  <a:pt x="2777967" y="1143000"/>
                </a:cubicBezTo>
                <a:cubicBezTo>
                  <a:pt x="3110691" y="1170376"/>
                  <a:pt x="3685435" y="1195580"/>
                  <a:pt x="4031803" y="1212273"/>
                </a:cubicBezTo>
                <a:cubicBezTo>
                  <a:pt x="4179585" y="1161473"/>
                  <a:pt x="4336603" y="1132158"/>
                  <a:pt x="4475149" y="1059873"/>
                </a:cubicBezTo>
                <a:cubicBezTo>
                  <a:pt x="4613139" y="987878"/>
                  <a:pt x="4823752" y="833260"/>
                  <a:pt x="4925421" y="678873"/>
                </a:cubicBezTo>
                <a:cubicBezTo>
                  <a:pt x="4960085" y="626235"/>
                  <a:pt x="4993937" y="571850"/>
                  <a:pt x="5015476" y="512618"/>
                </a:cubicBezTo>
                <a:lnTo>
                  <a:pt x="5070894" y="360218"/>
                </a:lnTo>
                <a:cubicBezTo>
                  <a:pt x="5073203" y="346363"/>
                  <a:pt x="5087392" y="328934"/>
                  <a:pt x="5077821" y="318654"/>
                </a:cubicBezTo>
                <a:cubicBezTo>
                  <a:pt x="4950594" y="182002"/>
                  <a:pt x="4898338" y="152114"/>
                  <a:pt x="4738385" y="110836"/>
                </a:cubicBezTo>
                <a:cubicBezTo>
                  <a:pt x="4715915" y="105037"/>
                  <a:pt x="4692203" y="106218"/>
                  <a:pt x="4669112" y="103909"/>
                </a:cubicBezTo>
                <a:cubicBezTo>
                  <a:pt x="4620621" y="90054"/>
                  <a:pt x="4573868" y="66866"/>
                  <a:pt x="4523640" y="62345"/>
                </a:cubicBezTo>
                <a:cubicBezTo>
                  <a:pt x="4341825" y="45982"/>
                  <a:pt x="3976385" y="41563"/>
                  <a:pt x="3976385" y="41563"/>
                </a:cubicBezTo>
                <a:cubicBezTo>
                  <a:pt x="3904803" y="34636"/>
                  <a:pt x="3833432" y="25005"/>
                  <a:pt x="3761640" y="20782"/>
                </a:cubicBezTo>
                <a:cubicBezTo>
                  <a:pt x="3676320" y="15763"/>
                  <a:pt x="3590705" y="17856"/>
                  <a:pt x="3505331" y="13854"/>
                </a:cubicBezTo>
                <a:cubicBezTo>
                  <a:pt x="3442883" y="10927"/>
                  <a:pt x="3380640" y="4618"/>
                  <a:pt x="3318294" y="0"/>
                </a:cubicBezTo>
                <a:cubicBezTo>
                  <a:pt x="3193603" y="9236"/>
                  <a:pt x="3068220" y="11662"/>
                  <a:pt x="2944221" y="27709"/>
                </a:cubicBezTo>
                <a:cubicBezTo>
                  <a:pt x="2871444" y="37127"/>
                  <a:pt x="2802488" y="68817"/>
                  <a:pt x="2729476" y="76200"/>
                </a:cubicBezTo>
                <a:cubicBezTo>
                  <a:pt x="2596149" y="89682"/>
                  <a:pt x="2461621" y="85436"/>
                  <a:pt x="2327694" y="90054"/>
                </a:cubicBezTo>
                <a:lnTo>
                  <a:pt x="1725021" y="83127"/>
                </a:lnTo>
                <a:cubicBezTo>
                  <a:pt x="1567965" y="80087"/>
                  <a:pt x="1411049" y="68126"/>
                  <a:pt x="1253967" y="69273"/>
                </a:cubicBezTo>
                <a:cubicBezTo>
                  <a:pt x="1094493" y="70437"/>
                  <a:pt x="935312" y="83127"/>
                  <a:pt x="775985" y="90054"/>
                </a:cubicBezTo>
                <a:cubicBezTo>
                  <a:pt x="674385" y="106218"/>
                  <a:pt x="573248" y="125626"/>
                  <a:pt x="471185" y="138545"/>
                </a:cubicBezTo>
                <a:cubicBezTo>
                  <a:pt x="390713" y="148731"/>
                  <a:pt x="309030" y="147856"/>
                  <a:pt x="228731" y="159327"/>
                </a:cubicBezTo>
                <a:cubicBezTo>
                  <a:pt x="158626" y="169342"/>
                  <a:pt x="133111" y="186355"/>
                  <a:pt x="76331" y="214745"/>
                </a:cubicBezTo>
                <a:cubicBezTo>
                  <a:pt x="71713" y="223981"/>
                  <a:pt x="65193" y="232491"/>
                  <a:pt x="62476" y="242454"/>
                </a:cubicBezTo>
                <a:cubicBezTo>
                  <a:pt x="53263" y="276234"/>
                  <a:pt x="45158" y="299027"/>
                  <a:pt x="34767" y="332509"/>
                </a:cubicBezTo>
                <a:close/>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778FDE5-1E53-4B29-986C-C4BB4C177ACA}"/>
              </a:ext>
            </a:extLst>
          </p:cNvPr>
          <p:cNvSpPr/>
          <p:nvPr/>
        </p:nvSpPr>
        <p:spPr>
          <a:xfrm>
            <a:off x="487680" y="4327700"/>
            <a:ext cx="4226683" cy="1044400"/>
          </a:xfrm>
          <a:custGeom>
            <a:avLst/>
            <a:gdLst>
              <a:gd name="connsiteX0" fmla="*/ 0 w 4226683"/>
              <a:gd name="connsiteY0" fmla="*/ 907240 h 1044400"/>
              <a:gd name="connsiteX1" fmla="*/ 1524000 w 4226683"/>
              <a:gd name="connsiteY1" fmla="*/ 975820 h 1044400"/>
              <a:gd name="connsiteX2" fmla="*/ 2217420 w 4226683"/>
              <a:gd name="connsiteY2" fmla="*/ 1013920 h 1044400"/>
              <a:gd name="connsiteX3" fmla="*/ 3040380 w 4226683"/>
              <a:gd name="connsiteY3" fmla="*/ 1006300 h 1044400"/>
              <a:gd name="connsiteX4" fmla="*/ 3581400 w 4226683"/>
              <a:gd name="connsiteY4" fmla="*/ 998680 h 1044400"/>
              <a:gd name="connsiteX5" fmla="*/ 4084320 w 4226683"/>
              <a:gd name="connsiteY5" fmla="*/ 892000 h 1044400"/>
              <a:gd name="connsiteX6" fmla="*/ 4160520 w 4226683"/>
              <a:gd name="connsiteY6" fmla="*/ 838660 h 1044400"/>
              <a:gd name="connsiteX7" fmla="*/ 4221480 w 4226683"/>
              <a:gd name="connsiteY7" fmla="*/ 632920 h 1044400"/>
              <a:gd name="connsiteX8" fmla="*/ 4175760 w 4226683"/>
              <a:gd name="connsiteY8" fmla="*/ 503380 h 1044400"/>
              <a:gd name="connsiteX9" fmla="*/ 4107180 w 4226683"/>
              <a:gd name="connsiteY9" fmla="*/ 434800 h 1044400"/>
              <a:gd name="connsiteX10" fmla="*/ 4023360 w 4226683"/>
              <a:gd name="connsiteY10" fmla="*/ 366220 h 1044400"/>
              <a:gd name="connsiteX11" fmla="*/ 3939540 w 4226683"/>
              <a:gd name="connsiteY11" fmla="*/ 221440 h 1044400"/>
              <a:gd name="connsiteX12" fmla="*/ 3619500 w 4226683"/>
              <a:gd name="connsiteY12" fmla="*/ 76660 h 1044400"/>
              <a:gd name="connsiteX13" fmla="*/ 3550920 w 4226683"/>
              <a:gd name="connsiteY13" fmla="*/ 114760 h 1044400"/>
              <a:gd name="connsiteX14" fmla="*/ 3459480 w 4226683"/>
              <a:gd name="connsiteY14" fmla="*/ 137620 h 1044400"/>
              <a:gd name="connsiteX15" fmla="*/ 2994660 w 4226683"/>
              <a:gd name="connsiteY15" fmla="*/ 122380 h 1044400"/>
              <a:gd name="connsiteX16" fmla="*/ 2880360 w 4226683"/>
              <a:gd name="connsiteY16" fmla="*/ 99520 h 1044400"/>
              <a:gd name="connsiteX17" fmla="*/ 2621280 w 4226683"/>
              <a:gd name="connsiteY17" fmla="*/ 91900 h 1044400"/>
              <a:gd name="connsiteX18" fmla="*/ 1158240 w 4226683"/>
              <a:gd name="connsiteY18" fmla="*/ 69040 h 1044400"/>
              <a:gd name="connsiteX19" fmla="*/ 800100 w 4226683"/>
              <a:gd name="connsiteY19" fmla="*/ 460 h 1044400"/>
              <a:gd name="connsiteX20" fmla="*/ 518160 w 4226683"/>
              <a:gd name="connsiteY20" fmla="*/ 15700 h 1044400"/>
              <a:gd name="connsiteX21" fmla="*/ 335280 w 4226683"/>
              <a:gd name="connsiteY21" fmla="*/ 251920 h 1044400"/>
              <a:gd name="connsiteX22" fmla="*/ 236220 w 4226683"/>
              <a:gd name="connsiteY22" fmla="*/ 358600 h 1044400"/>
              <a:gd name="connsiteX23" fmla="*/ 76200 w 4226683"/>
              <a:gd name="connsiteY23" fmla="*/ 594820 h 1044400"/>
              <a:gd name="connsiteX24" fmla="*/ 68580 w 4226683"/>
              <a:gd name="connsiteY24" fmla="*/ 1029160 h 1044400"/>
              <a:gd name="connsiteX25" fmla="*/ 76200 w 4226683"/>
              <a:gd name="connsiteY25" fmla="*/ 1044400 h 104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226683" h="1044400">
                <a:moveTo>
                  <a:pt x="0" y="907240"/>
                </a:moveTo>
                <a:cubicBezTo>
                  <a:pt x="557091" y="976876"/>
                  <a:pt x="-240687" y="878859"/>
                  <a:pt x="1524000" y="975820"/>
                </a:cubicBezTo>
                <a:lnTo>
                  <a:pt x="2217420" y="1013920"/>
                </a:lnTo>
                <a:cubicBezTo>
                  <a:pt x="2689209" y="966741"/>
                  <a:pt x="2250451" y="1000998"/>
                  <a:pt x="3040380" y="1006300"/>
                </a:cubicBezTo>
                <a:lnTo>
                  <a:pt x="3581400" y="998680"/>
                </a:lnTo>
                <a:cubicBezTo>
                  <a:pt x="3836200" y="971134"/>
                  <a:pt x="3860199" y="989694"/>
                  <a:pt x="4084320" y="892000"/>
                </a:cubicBezTo>
                <a:cubicBezTo>
                  <a:pt x="4112742" y="879611"/>
                  <a:pt x="4135120" y="856440"/>
                  <a:pt x="4160520" y="838660"/>
                </a:cubicBezTo>
                <a:cubicBezTo>
                  <a:pt x="4180840" y="770080"/>
                  <a:pt x="4245286" y="700369"/>
                  <a:pt x="4221480" y="632920"/>
                </a:cubicBezTo>
                <a:cubicBezTo>
                  <a:pt x="4206240" y="589740"/>
                  <a:pt x="4194018" y="545373"/>
                  <a:pt x="4175760" y="503380"/>
                </a:cubicBezTo>
                <a:cubicBezTo>
                  <a:pt x="4150597" y="445505"/>
                  <a:pt x="4150044" y="466948"/>
                  <a:pt x="4107180" y="434800"/>
                </a:cubicBezTo>
                <a:cubicBezTo>
                  <a:pt x="4078300" y="413140"/>
                  <a:pt x="4051300" y="389080"/>
                  <a:pt x="4023360" y="366220"/>
                </a:cubicBezTo>
                <a:cubicBezTo>
                  <a:pt x="3995420" y="317960"/>
                  <a:pt x="3980148" y="259659"/>
                  <a:pt x="3939540" y="221440"/>
                </a:cubicBezTo>
                <a:cubicBezTo>
                  <a:pt x="3852068" y="139113"/>
                  <a:pt x="3728837" y="111188"/>
                  <a:pt x="3619500" y="76660"/>
                </a:cubicBezTo>
                <a:cubicBezTo>
                  <a:pt x="3596640" y="89360"/>
                  <a:pt x="3574618" y="103701"/>
                  <a:pt x="3550920" y="114760"/>
                </a:cubicBezTo>
                <a:cubicBezTo>
                  <a:pt x="3517377" y="130413"/>
                  <a:pt x="3495237" y="131660"/>
                  <a:pt x="3459480" y="137620"/>
                </a:cubicBezTo>
                <a:cubicBezTo>
                  <a:pt x="3304540" y="132540"/>
                  <a:pt x="3149349" y="132557"/>
                  <a:pt x="2994660" y="122380"/>
                </a:cubicBezTo>
                <a:cubicBezTo>
                  <a:pt x="2955889" y="119829"/>
                  <a:pt x="2919086" y="102681"/>
                  <a:pt x="2880360" y="99520"/>
                </a:cubicBezTo>
                <a:cubicBezTo>
                  <a:pt x="2794249" y="92491"/>
                  <a:pt x="2707664" y="93429"/>
                  <a:pt x="2621280" y="91900"/>
                </a:cubicBezTo>
                <a:lnTo>
                  <a:pt x="1158240" y="69040"/>
                </a:lnTo>
                <a:cubicBezTo>
                  <a:pt x="1092264" y="54697"/>
                  <a:pt x="866555" y="2639"/>
                  <a:pt x="800100" y="460"/>
                </a:cubicBezTo>
                <a:cubicBezTo>
                  <a:pt x="706033" y="-2624"/>
                  <a:pt x="612140" y="10620"/>
                  <a:pt x="518160" y="15700"/>
                </a:cubicBezTo>
                <a:cubicBezTo>
                  <a:pt x="457200" y="94440"/>
                  <a:pt x="403039" y="178949"/>
                  <a:pt x="335280" y="251920"/>
                </a:cubicBezTo>
                <a:cubicBezTo>
                  <a:pt x="302260" y="287480"/>
                  <a:pt x="264305" y="319026"/>
                  <a:pt x="236220" y="358600"/>
                </a:cubicBezTo>
                <a:cubicBezTo>
                  <a:pt x="-33376" y="738485"/>
                  <a:pt x="371124" y="250742"/>
                  <a:pt x="76200" y="594820"/>
                </a:cubicBezTo>
                <a:cubicBezTo>
                  <a:pt x="27460" y="858019"/>
                  <a:pt x="25181" y="751409"/>
                  <a:pt x="68580" y="1029160"/>
                </a:cubicBezTo>
                <a:cubicBezTo>
                  <a:pt x="69457" y="1034772"/>
                  <a:pt x="73660" y="1039320"/>
                  <a:pt x="76200" y="1044400"/>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2835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7101-8DC8-4F49-9EF1-C7529AFB3CBC}"/>
              </a:ext>
            </a:extLst>
          </p:cNvPr>
          <p:cNvSpPr>
            <a:spLocks noGrp="1"/>
          </p:cNvSpPr>
          <p:nvPr>
            <p:ph type="title"/>
          </p:nvPr>
        </p:nvSpPr>
        <p:spPr/>
        <p:txBody>
          <a:bodyPr/>
          <a:lstStyle/>
          <a:p>
            <a:r>
              <a:rPr lang="en-US" dirty="0"/>
              <a:t>Probability of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10B5C1-EF62-4647-A418-FC5E5E5542B0}"/>
                  </a:ext>
                </a:extLst>
              </p:cNvPr>
              <p:cNvSpPr>
                <a:spLocks noGrp="1"/>
              </p:cNvSpPr>
              <p:nvPr>
                <p:ph sz="quarter" idx="14"/>
              </p:nvPr>
            </p:nvSpPr>
            <p:spPr/>
            <p:txBody>
              <a:bodyPr/>
              <a:lstStyle/>
              <a:p>
                <a:r>
                  <a:rPr lang="en-US" dirty="0"/>
                  <a:t>Probability of sampling is:</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𝑠𝑐h𝑜𝑜𝑙</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𝑠𝑡𝑢𝑑𝑒𝑛𝑡</m:t>
                          </m:r>
                          <m:r>
                            <a:rPr lang="en-US" b="0" i="1" smtClean="0">
                              <a:latin typeface="Cambria Math" panose="02040503050406030204" pitchFamily="18" charset="0"/>
                            </a:rPr>
                            <m:t>|</m:t>
                          </m:r>
                          <m:r>
                            <a:rPr lang="en-US" b="0" i="1" smtClean="0">
                              <a:latin typeface="Cambria Math" panose="02040503050406030204" pitchFamily="18" charset="0"/>
                            </a:rPr>
                            <m:t>𝑠𝑐h𝑜𝑜𝑙</m:t>
                          </m:r>
                        </m:sub>
                      </m:sSub>
                    </m:oMath>
                  </m:oMathPara>
                </a14:m>
                <a:endParaRPr lang="en-US" b="0" dirty="0"/>
              </a:p>
              <a:p>
                <a:r>
                  <a:rPr lang="en-US" dirty="0"/>
                  <a:t>So, if a school is sampled with probability 0.10 and a student is sampled (conditional on sampling the school) with probability 0.50</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p</m:t>
                          </m:r>
                        </m:e>
                        <m:sub>
                          <m:r>
                            <m:rPr>
                              <m:sty m:val="p"/>
                            </m:rPr>
                            <a:rPr lang="en-US" b="0" i="0" smtClean="0">
                              <a:latin typeface="Cambria Math" panose="02040503050406030204" pitchFamily="18" charset="0"/>
                            </a:rPr>
                            <m:t>i</m:t>
                          </m:r>
                        </m:sub>
                      </m:sSub>
                      <m:r>
                        <a:rPr lang="en-US" b="0" i="1" smtClean="0">
                          <a:latin typeface="Cambria Math" panose="02040503050406030204" pitchFamily="18" charset="0"/>
                        </a:rPr>
                        <m:t>=0.10⋅0.50=0.05</m:t>
                      </m:r>
                    </m:oMath>
                  </m:oMathPara>
                </a14:m>
                <a:endParaRPr lang="en-US" b="0" dirty="0"/>
              </a:p>
              <a:p>
                <a:r>
                  <a:rPr lang="en-US" dirty="0"/>
                  <a:t>the student’s probability of sampling is 0.05</a:t>
                </a:r>
              </a:p>
              <a:p>
                <a:endParaRPr lang="en-US" dirty="0"/>
              </a:p>
            </p:txBody>
          </p:sp>
        </mc:Choice>
        <mc:Fallback xmlns="">
          <p:sp>
            <p:nvSpPr>
              <p:cNvPr id="3" name="Content Placeholder 2">
                <a:extLst>
                  <a:ext uri="{FF2B5EF4-FFF2-40B4-BE49-F238E27FC236}">
                    <a16:creationId xmlns:a16="http://schemas.microsoft.com/office/drawing/2014/main" id="{7410B5C1-EF62-4647-A418-FC5E5E5542B0}"/>
                  </a:ext>
                </a:extLst>
              </p:cNvPr>
              <p:cNvSpPr>
                <a:spLocks noGrp="1" noRot="1" noChangeAspect="1" noMove="1" noResize="1" noEditPoints="1" noAdjustHandles="1" noChangeArrowheads="1" noChangeShapeType="1" noTextEdit="1"/>
              </p:cNvSpPr>
              <p:nvPr>
                <p:ph sz="quarter" idx="14"/>
              </p:nvPr>
            </p:nvSpPr>
            <p:spPr>
              <a:blipFill>
                <a:blip r:embed="rId2"/>
                <a:stretch>
                  <a:fillRect l="-1622" t="-949"/>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652289B1-63C2-4BEE-8819-B9278B69DE7D}"/>
              </a:ext>
            </a:extLst>
          </p:cNvPr>
          <p:cNvSpPr>
            <a:spLocks noGrp="1"/>
          </p:cNvSpPr>
          <p:nvPr>
            <p:ph type="body" sz="quarter" idx="17"/>
          </p:nvPr>
        </p:nvSpPr>
        <p:spPr/>
        <p:txBody>
          <a:bodyPr/>
          <a:lstStyle/>
          <a:p>
            <a:endParaRPr lang="en-US"/>
          </a:p>
        </p:txBody>
      </p:sp>
      <p:sp>
        <p:nvSpPr>
          <p:cNvPr id="5" name="Slide Number Placeholder 4">
            <a:extLst>
              <a:ext uri="{FF2B5EF4-FFF2-40B4-BE49-F238E27FC236}">
                <a16:creationId xmlns:a16="http://schemas.microsoft.com/office/drawing/2014/main" id="{0D2E5902-0817-4CE2-B1EA-B2C2F4EEFE94}"/>
              </a:ext>
            </a:extLst>
          </p:cNvPr>
          <p:cNvSpPr>
            <a:spLocks noGrp="1"/>
          </p:cNvSpPr>
          <p:nvPr>
            <p:ph type="sldNum" sz="quarter" idx="12"/>
          </p:nvPr>
        </p:nvSpPr>
        <p:spPr/>
        <p:txBody>
          <a:bodyPr/>
          <a:lstStyle/>
          <a:p>
            <a:fld id="{99A20822-4A49-4D36-86E3-300BA48D3F00}" type="slidenum">
              <a:rPr lang="en-US" smtClean="0"/>
              <a:t>12</a:t>
            </a:fld>
            <a:endParaRPr lang="en-US" dirty="0"/>
          </a:p>
        </p:txBody>
      </p:sp>
    </p:spTree>
    <p:extLst>
      <p:ext uri="{BB962C8B-B14F-4D97-AF65-F5344CB8AC3E}">
        <p14:creationId xmlns:p14="http://schemas.microsoft.com/office/powerpoint/2010/main" val="3721543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r>
              <a:rPr lang="en-US" dirty="0"/>
              <a:t>Selection Probabilities</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13</a:t>
            </a:fld>
            <a:endParaRPr lang="en-US"/>
          </a:p>
        </p:txBody>
      </p:sp>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p:txBody>
          <a:bodyPr>
            <a:normAutofit fontScale="92500" lnSpcReduction="10000"/>
          </a:bodyPr>
          <a:lstStyle/>
          <a:p>
            <a:r>
              <a:rPr lang="en-US" dirty="0"/>
              <a:t>Selection probabilities depend on school sampling probabilities</a:t>
            </a:r>
          </a:p>
          <a:p>
            <a:r>
              <a:rPr lang="en-US" dirty="0"/>
              <a:t>To obtain a high quality estimator, enough students must be sampled in a subgroup or geography, so school selection probabilities may not be equal</a:t>
            </a:r>
          </a:p>
          <a:p>
            <a:r>
              <a:rPr lang="en-US" dirty="0"/>
              <a:t>Weights can be adjusted to account for the school’s (student’s) probability of selection then adjusted for:</a:t>
            </a:r>
          </a:p>
          <a:p>
            <a:pPr lvl="1"/>
            <a:r>
              <a:rPr lang="en-US" dirty="0"/>
              <a:t>School non-response</a:t>
            </a:r>
          </a:p>
          <a:p>
            <a:pPr lvl="1"/>
            <a:r>
              <a:rPr lang="en-US" dirty="0"/>
              <a:t>Student non-response</a:t>
            </a:r>
          </a:p>
          <a:p>
            <a:pPr lvl="1"/>
            <a:r>
              <a:rPr lang="en-US" dirty="0"/>
              <a:t>Difference between expected and actual number of students in a school</a:t>
            </a:r>
          </a:p>
          <a:p>
            <a:pPr lvl="1"/>
            <a:r>
              <a:rPr lang="en-US" dirty="0"/>
              <a:t>Adjustment to known margins from e.g. the U.S. Census</a:t>
            </a:r>
          </a:p>
          <a:p>
            <a:pPr lvl="1"/>
            <a:r>
              <a:rPr lang="en-US" dirty="0"/>
              <a:t>high weights are edited down to avoid high variance estimator</a:t>
            </a:r>
          </a:p>
          <a:p>
            <a:endParaRPr lang="en-US" dirty="0"/>
          </a:p>
          <a:p>
            <a:pPr lvl="1"/>
            <a:endParaRPr lang="en-US" dirty="0"/>
          </a:p>
        </p:txBody>
      </p:sp>
    </p:spTree>
    <p:extLst>
      <p:ext uri="{BB962C8B-B14F-4D97-AF65-F5344CB8AC3E}">
        <p14:creationId xmlns:p14="http://schemas.microsoft.com/office/powerpoint/2010/main" val="639540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ECD8-A5EE-4689-8B81-FFA5ADF72FFF}"/>
              </a:ext>
            </a:extLst>
          </p:cNvPr>
          <p:cNvSpPr>
            <a:spLocks noGrp="1"/>
          </p:cNvSpPr>
          <p:nvPr>
            <p:ph type="ctrTitle"/>
          </p:nvPr>
        </p:nvSpPr>
        <p:spPr/>
        <p:txBody>
          <a:bodyPr/>
          <a:lstStyle/>
          <a:p>
            <a:r>
              <a:rPr lang="en-US" dirty="0"/>
              <a:t>Estimating parameters in a probability sample</a:t>
            </a:r>
          </a:p>
        </p:txBody>
      </p:sp>
      <p:sp>
        <p:nvSpPr>
          <p:cNvPr id="4" name="Slide Number Placeholder 3">
            <a:extLst>
              <a:ext uri="{FF2B5EF4-FFF2-40B4-BE49-F238E27FC236}">
                <a16:creationId xmlns:a16="http://schemas.microsoft.com/office/drawing/2014/main" id="{4F86B9EA-288A-428A-A287-2FA4A6938917}"/>
              </a:ext>
            </a:extLst>
          </p:cNvPr>
          <p:cNvSpPr>
            <a:spLocks noGrp="1"/>
          </p:cNvSpPr>
          <p:nvPr>
            <p:ph type="sldNum" sz="quarter" idx="11"/>
          </p:nvPr>
        </p:nvSpPr>
        <p:spPr/>
        <p:txBody>
          <a:bodyPr/>
          <a:lstStyle/>
          <a:p>
            <a:fld id="{099FCFC3-F25B-8942-B4D0-10B982CA717A}" type="slidenum">
              <a:rPr lang="en-US" smtClean="0"/>
              <a:pPr/>
              <a:t>14</a:t>
            </a:fld>
            <a:endParaRPr lang="en-US" dirty="0"/>
          </a:p>
        </p:txBody>
      </p:sp>
      <p:sp>
        <p:nvSpPr>
          <p:cNvPr id="6" name="Subtitle 5">
            <a:extLst>
              <a:ext uri="{FF2B5EF4-FFF2-40B4-BE49-F238E27FC236}">
                <a16:creationId xmlns:a16="http://schemas.microsoft.com/office/drawing/2014/main" id="{1B75FF69-311B-473A-BDAA-20051D0BEE7A}"/>
              </a:ext>
            </a:extLst>
          </p:cNvPr>
          <p:cNvSpPr>
            <a:spLocks noGrp="1"/>
          </p:cNvSpPr>
          <p:nvPr>
            <p:ph type="subTitle" idx="1"/>
          </p:nvPr>
        </p:nvSpPr>
        <p:spPr/>
        <p:txBody>
          <a:bodyPr/>
          <a:lstStyle/>
          <a:p>
            <a:r>
              <a:rPr lang="en-US" dirty="0"/>
              <a:t>Centrality</a:t>
            </a:r>
          </a:p>
        </p:txBody>
      </p:sp>
    </p:spTree>
    <p:extLst>
      <p:ext uri="{BB962C8B-B14F-4D97-AF65-F5344CB8AC3E}">
        <p14:creationId xmlns:p14="http://schemas.microsoft.com/office/powerpoint/2010/main" val="2194512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FD32E-F079-4959-BD4E-58FB5552721A}"/>
              </a:ext>
            </a:extLst>
          </p:cNvPr>
          <p:cNvSpPr>
            <a:spLocks noGrp="1"/>
          </p:cNvSpPr>
          <p:nvPr>
            <p:ph type="title"/>
          </p:nvPr>
        </p:nvSpPr>
        <p:spPr/>
        <p:txBody>
          <a:bodyPr/>
          <a:lstStyle/>
          <a:p>
            <a:r>
              <a:rPr lang="en-US" dirty="0"/>
              <a:t>Sum Uses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682257-4CCB-4BB4-A911-D47B2B77E598}"/>
                  </a:ext>
                </a:extLst>
              </p:cNvPr>
              <p:cNvSpPr>
                <a:spLocks noGrp="1"/>
              </p:cNvSpPr>
              <p:nvPr>
                <p:ph sz="half" idx="1"/>
              </p:nvPr>
            </p:nvSpPr>
            <p:spPr>
              <a:xfrm>
                <a:off x="457200" y="1307592"/>
                <a:ext cx="10942320" cy="4498848"/>
              </a:xfrm>
            </p:spPr>
            <p:txBody>
              <a:bodyPr/>
              <a:lstStyle/>
              <a:p>
                <a:r>
                  <a:rPr lang="en-US" dirty="0"/>
                  <a:t>For simplicity Horvitz-Thompson estimates sums</a:t>
                </a:r>
              </a:p>
              <a:p>
                <a:r>
                  <a:rPr lang="en-US" dirty="0"/>
                  <a:t>If you can estimate a sum, you can divide by the sample size to get a mean</a:t>
                </a:r>
              </a:p>
              <a:p>
                <a:r>
                  <a:rPr lang="en-US" dirty="0"/>
                  <a:t>Define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 as “1 if in this group; 0 otherwise” and you can estimate the proportion in a group</a:t>
                </a:r>
              </a:p>
              <a:p>
                <a:pPr lvl="1"/>
                <a:r>
                  <a:rPr lang="en-US" dirty="0"/>
                  <a:t>Speaks Spanish at home</a:t>
                </a:r>
              </a:p>
              <a:p>
                <a:pPr lvl="1"/>
                <a:r>
                  <a:rPr lang="en-US" dirty="0"/>
                  <a:t>Is proficient in Reading</a:t>
                </a:r>
              </a:p>
              <a:p>
                <a:pPr lvl="1"/>
                <a:r>
                  <a:rPr lang="en-US" dirty="0"/>
                  <a:t>Mean scale score</a:t>
                </a:r>
              </a:p>
              <a:p>
                <a:pPr lvl="1"/>
                <a:endParaRPr lang="en-US" dirty="0"/>
              </a:p>
              <a:p>
                <a:pPr lvl="1"/>
                <a:endParaRPr lang="en-US" dirty="0"/>
              </a:p>
              <a:p>
                <a:endParaRPr lang="en-US" dirty="0"/>
              </a:p>
            </p:txBody>
          </p:sp>
        </mc:Choice>
        <mc:Fallback xmlns="">
          <p:sp>
            <p:nvSpPr>
              <p:cNvPr id="3" name="Content Placeholder 2">
                <a:extLst>
                  <a:ext uri="{FF2B5EF4-FFF2-40B4-BE49-F238E27FC236}">
                    <a16:creationId xmlns:a16="http://schemas.microsoft.com/office/drawing/2014/main" id="{DF682257-4CCB-4BB4-A911-D47B2B77E598}"/>
                  </a:ext>
                </a:extLst>
              </p:cNvPr>
              <p:cNvSpPr>
                <a:spLocks noGrp="1" noRot="1" noChangeAspect="1" noMove="1" noResize="1" noEditPoints="1" noAdjustHandles="1" noChangeArrowheads="1" noChangeShapeType="1" noTextEdit="1"/>
              </p:cNvSpPr>
              <p:nvPr>
                <p:ph sz="half" idx="1"/>
              </p:nvPr>
            </p:nvSpPr>
            <p:spPr>
              <a:xfrm>
                <a:off x="457200" y="1307592"/>
                <a:ext cx="10942320" cy="4498848"/>
              </a:xfrm>
              <a:blipFill>
                <a:blip r:embed="rId2"/>
                <a:stretch>
                  <a:fillRect l="-1560" t="-949" r="-1337"/>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BA2A2A35-F80F-4A4C-9D66-AA02E3D34031}"/>
              </a:ext>
            </a:extLst>
          </p:cNvPr>
          <p:cNvSpPr>
            <a:spLocks noGrp="1"/>
          </p:cNvSpPr>
          <p:nvPr>
            <p:ph type="body" sz="quarter" idx="14"/>
          </p:nvPr>
        </p:nvSpPr>
        <p:spPr/>
        <p:txBody>
          <a:bodyPr/>
          <a:lstStyle/>
          <a:p>
            <a:endParaRPr lang="en-US"/>
          </a:p>
        </p:txBody>
      </p:sp>
      <p:sp>
        <p:nvSpPr>
          <p:cNvPr id="6" name="Slide Number Placeholder 5">
            <a:extLst>
              <a:ext uri="{FF2B5EF4-FFF2-40B4-BE49-F238E27FC236}">
                <a16:creationId xmlns:a16="http://schemas.microsoft.com/office/drawing/2014/main" id="{11A6580B-4314-4209-A6F7-FBD360651DB0}"/>
              </a:ext>
            </a:extLst>
          </p:cNvPr>
          <p:cNvSpPr>
            <a:spLocks noGrp="1"/>
          </p:cNvSpPr>
          <p:nvPr>
            <p:ph type="sldNum" sz="quarter" idx="19"/>
          </p:nvPr>
        </p:nvSpPr>
        <p:spPr/>
        <p:txBody>
          <a:bodyPr/>
          <a:lstStyle/>
          <a:p>
            <a:fld id="{099FCFC3-F25B-8942-B4D0-10B982CA717A}" type="slidenum">
              <a:rPr lang="en-US" smtClean="0"/>
              <a:pPr/>
              <a:t>15</a:t>
            </a:fld>
            <a:endParaRPr lang="en-US" dirty="0"/>
          </a:p>
        </p:txBody>
      </p:sp>
    </p:spTree>
    <p:extLst>
      <p:ext uri="{BB962C8B-B14F-4D97-AF65-F5344CB8AC3E}">
        <p14:creationId xmlns:p14="http://schemas.microsoft.com/office/powerpoint/2010/main" val="1992361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F754-6A0D-4EA7-9144-930A3D549F4A}"/>
              </a:ext>
            </a:extLst>
          </p:cNvPr>
          <p:cNvSpPr>
            <a:spLocks noGrp="1"/>
          </p:cNvSpPr>
          <p:nvPr>
            <p:ph type="title"/>
          </p:nvPr>
        </p:nvSpPr>
        <p:spPr/>
        <p:txBody>
          <a:bodyPr/>
          <a:lstStyle/>
          <a:p>
            <a:r>
              <a:rPr lang="en-US" dirty="0"/>
              <a:t>Estimating a Sum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4D9BE8-A3ED-4C84-9787-2AD448005802}"/>
                  </a:ext>
                </a:extLst>
              </p:cNvPr>
              <p:cNvSpPr>
                <a:spLocks noGrp="1"/>
              </p:cNvSpPr>
              <p:nvPr>
                <p:ph sz="half" idx="1"/>
              </p:nvPr>
            </p:nvSpPr>
            <p:spPr>
              <a:xfrm>
                <a:off x="457200" y="1307592"/>
                <a:ext cx="11274552" cy="4498848"/>
              </a:xfrm>
            </p:spPr>
            <p:txBody>
              <a:bodyPr/>
              <a:lstStyle/>
              <a:p>
                <a:r>
                  <a:rPr lang="en-US" dirty="0"/>
                  <a:t>The Horvitz-Thompson estimator for the total is</a:t>
                </a:r>
              </a:p>
              <a:p>
                <a:endParaRPr lang="en-US" dirty="0"/>
              </a:p>
              <a:p>
                <a:r>
                  <a:rPr lang="en-US" dirty="0"/>
                  <a:t>Where</a:t>
                </a:r>
              </a:p>
              <a:p>
                <a:pPr lvl="1"/>
                <a14:m>
                  <m:oMath xmlns:m="http://schemas.openxmlformats.org/officeDocument/2006/math">
                    <m:acc>
                      <m:accPr>
                        <m:chr m:val="̂"/>
                        <m:ctrlPr>
                          <a:rPr lang="en-US" i="1">
                            <a:latin typeface="Cambria Math" panose="02040503050406030204" pitchFamily="18" charset="0"/>
                          </a:rPr>
                        </m:ctrlPr>
                      </m:accPr>
                      <m:e>
                        <m:r>
                          <m:rPr>
                            <m:sty m:val="p"/>
                          </m:rPr>
                          <a:rPr lang="en-US" i="1">
                            <a:latin typeface="Cambria Math" panose="02040503050406030204" pitchFamily="18" charset="0"/>
                          </a:rPr>
                          <m:t>Y</m:t>
                        </m:r>
                      </m:e>
                    </m:acc>
                  </m:oMath>
                </a14:m>
                <a:r>
                  <a:rPr lang="en-US" dirty="0">
                    <a:latin typeface="Cambria Math" panose="02040503050406030204" pitchFamily="18" charset="0"/>
                  </a:rPr>
                  <a:t> is an estimate of the total value in the population</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oMath>
                </a14:m>
                <a:r>
                  <a:rPr lang="en-US" dirty="0"/>
                  <a:t> is the sampling probability of the </a:t>
                </a:r>
                <a:r>
                  <a:rPr lang="en-US" i="1" dirty="0" err="1"/>
                  <a:t>i</a:t>
                </a:r>
                <a:r>
                  <a:rPr lang="en-US" dirty="0" err="1"/>
                  <a:t>th</a:t>
                </a:r>
                <a:r>
                  <a:rPr lang="en-US" dirty="0"/>
                  <a:t> respondent</a:t>
                </a:r>
                <a:endParaRPr lang="en-US" i="1" dirty="0">
                  <a:latin typeface="Cambria Math" panose="02040503050406030204" pitchFamily="18" charset="0"/>
                </a:endParaRP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a:t> is the response of the </a:t>
                </a:r>
                <a:r>
                  <a:rPr lang="en-US" i="1" dirty="0" err="1"/>
                  <a:t>i</a:t>
                </a:r>
                <a:r>
                  <a:rPr lang="en-US" dirty="0" err="1"/>
                  <a:t>th</a:t>
                </a:r>
                <a:r>
                  <a:rPr lang="en-US" dirty="0"/>
                  <a:t> respondent; this could also be a test score</a:t>
                </a:r>
              </a:p>
              <a:p>
                <a:pPr lvl="1"/>
                <a:endParaRPr lang="en-US" dirty="0"/>
              </a:p>
            </p:txBody>
          </p:sp>
        </mc:Choice>
        <mc:Fallback xmlns="">
          <p:sp>
            <p:nvSpPr>
              <p:cNvPr id="3" name="Content Placeholder 2">
                <a:extLst>
                  <a:ext uri="{FF2B5EF4-FFF2-40B4-BE49-F238E27FC236}">
                    <a16:creationId xmlns:a16="http://schemas.microsoft.com/office/drawing/2014/main" id="{3F4D9BE8-A3ED-4C84-9787-2AD448005802}"/>
                  </a:ext>
                </a:extLst>
              </p:cNvPr>
              <p:cNvSpPr>
                <a:spLocks noGrp="1" noRot="1" noChangeAspect="1" noMove="1" noResize="1" noEditPoints="1" noAdjustHandles="1" noChangeArrowheads="1" noChangeShapeType="1" noTextEdit="1"/>
              </p:cNvSpPr>
              <p:nvPr>
                <p:ph sz="half" idx="1"/>
              </p:nvPr>
            </p:nvSpPr>
            <p:spPr>
              <a:xfrm>
                <a:off x="457200" y="1307592"/>
                <a:ext cx="11274552" cy="4498848"/>
              </a:xfrm>
              <a:blipFill>
                <a:blip r:embed="rId2"/>
                <a:stretch>
                  <a:fillRect l="-1514" t="-949"/>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F09D11E3-B1FA-493A-9B5C-F0D85D3D9AF5}"/>
              </a:ext>
            </a:extLst>
          </p:cNvPr>
          <p:cNvSpPr>
            <a:spLocks noGrp="1"/>
          </p:cNvSpPr>
          <p:nvPr>
            <p:ph type="body" sz="quarter" idx="14"/>
          </p:nvPr>
        </p:nvSpPr>
        <p:spPr/>
        <p:txBody>
          <a:bodyPr/>
          <a:lstStyle/>
          <a:p>
            <a:endParaRPr lang="en-US" dirty="0"/>
          </a:p>
        </p:txBody>
      </p:sp>
      <p:sp>
        <p:nvSpPr>
          <p:cNvPr id="6" name="Slide Number Placeholder 5">
            <a:extLst>
              <a:ext uri="{FF2B5EF4-FFF2-40B4-BE49-F238E27FC236}">
                <a16:creationId xmlns:a16="http://schemas.microsoft.com/office/drawing/2014/main" id="{C76C34EE-19CD-4587-991A-67DDF00AEC35}"/>
              </a:ext>
            </a:extLst>
          </p:cNvPr>
          <p:cNvSpPr>
            <a:spLocks noGrp="1"/>
          </p:cNvSpPr>
          <p:nvPr>
            <p:ph type="sldNum" sz="quarter" idx="19"/>
          </p:nvPr>
        </p:nvSpPr>
        <p:spPr/>
        <p:txBody>
          <a:bodyPr/>
          <a:lstStyle/>
          <a:p>
            <a:fld id="{099FCFC3-F25B-8942-B4D0-10B982CA717A}" type="slidenum">
              <a:rPr lang="en-US" smtClean="0"/>
              <a:pPr/>
              <a:t>16</a:t>
            </a:fld>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AFC86B9-E7CC-4BBD-AAAD-9AA6663D8A8B}"/>
                  </a:ext>
                </a:extLst>
              </p:cNvPr>
              <p:cNvSpPr txBox="1"/>
              <p:nvPr/>
            </p:nvSpPr>
            <p:spPr>
              <a:xfrm>
                <a:off x="2492188" y="1803594"/>
                <a:ext cx="2178424"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oMath>
                  </m:oMathPara>
                </a14:m>
                <a:endParaRPr lang="en-US" dirty="0"/>
              </a:p>
            </p:txBody>
          </p:sp>
        </mc:Choice>
        <mc:Fallback xmlns="">
          <p:sp>
            <p:nvSpPr>
              <p:cNvPr id="10" name="TextBox 9">
                <a:extLst>
                  <a:ext uri="{FF2B5EF4-FFF2-40B4-BE49-F238E27FC236}">
                    <a16:creationId xmlns:a16="http://schemas.microsoft.com/office/drawing/2014/main" id="{3AFC86B9-E7CC-4BBD-AAAD-9AA6663D8A8B}"/>
                  </a:ext>
                </a:extLst>
              </p:cNvPr>
              <p:cNvSpPr txBox="1">
                <a:spLocks noRot="1" noChangeAspect="1" noMove="1" noResize="1" noEditPoints="1" noAdjustHandles="1" noChangeArrowheads="1" noChangeShapeType="1" noTextEdit="1"/>
              </p:cNvSpPr>
              <p:nvPr/>
            </p:nvSpPr>
            <p:spPr>
              <a:xfrm>
                <a:off x="2492188" y="1803594"/>
                <a:ext cx="2178424" cy="84856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08073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r>
              <a:rPr lang="en-US" dirty="0"/>
              <a:t>Why Horvitz-Thompson</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17</a:t>
            </a:fld>
            <a:endParaRPr lang="en-US"/>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p:txBody>
              <a:bodyPr>
                <a:normAutofit fontScale="70000" lnSpcReduction="20000"/>
              </a:bodyPr>
              <a:lstStyle/>
              <a:p>
                <a:r>
                  <a:rPr lang="en-US" dirty="0"/>
                  <a:t>The Horvitz-Thompson estimator is unbiased</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e>
                      </m:d>
                    </m:oMath>
                  </m:oMathPara>
                </a14:m>
                <a:endParaRPr lang="en-US" dirty="0"/>
              </a:p>
              <a:p>
                <a:pPr marL="320040" lvl="1"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                  </m:t>
                      </m:r>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r>
                            <a:rPr lang="en-US" i="1">
                              <a:latin typeface="Cambria Math" panose="02040503050406030204" pitchFamily="18" charset="0"/>
                            </a:rPr>
                            <m:t>𝐸</m:t>
                          </m:r>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den>
                              </m:f>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e>
                      </m:nary>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den>
                          </m:f>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nary>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nary>
                    </m:oMath>
                  </m:oMathPara>
                </a14:m>
                <a:endParaRPr lang="en-US" dirty="0"/>
              </a:p>
              <a:p>
                <a:pPr lvl="1"/>
                <a:endParaRPr lang="en-US" dirty="0"/>
              </a:p>
            </p:txBody>
          </p:sp>
        </mc:Choice>
        <mc:Fallback xmlns="">
          <p:sp>
            <p:nvSpPr>
              <p:cNvPr id="8" name="Content Placeholder 7">
                <a:extLst>
                  <a:ext uri="{FF2B5EF4-FFF2-40B4-BE49-F238E27FC236}">
                    <a16:creationId xmlns:a16="http://schemas.microsoft.com/office/drawing/2014/main" id="{1FB0EBF9-3545-42AE-8542-16281D204896}"/>
                  </a:ext>
                </a:extLst>
              </p:cNvPr>
              <p:cNvSpPr>
                <a:spLocks noGrp="1" noRot="1" noChangeAspect="1" noMove="1" noResize="1" noEditPoints="1" noAdjustHandles="1" noChangeArrowheads="1" noChangeShapeType="1" noTextEdit="1"/>
              </p:cNvSpPr>
              <p:nvPr>
                <p:ph idx="1"/>
              </p:nvPr>
            </p:nvSpPr>
            <p:spPr>
              <a:blipFill>
                <a:blip r:embed="rId3"/>
                <a:stretch>
                  <a:fillRect l="-1081" t="-1491"/>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5AFBCA61-9B16-44A1-9826-F16010D27F9B}"/>
              </a:ext>
            </a:extLst>
          </p:cNvPr>
          <p:cNvGrpSpPr/>
          <p:nvPr/>
        </p:nvGrpSpPr>
        <p:grpSpPr>
          <a:xfrm>
            <a:off x="6417129" y="4401052"/>
            <a:ext cx="4979682" cy="369332"/>
            <a:chOff x="6180364" y="4376560"/>
            <a:chExt cx="4979682" cy="369332"/>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EB8F42-3319-40A9-BC9A-99B9F4375D64}"/>
                    </a:ext>
                  </a:extLst>
                </p:cNvPr>
                <p:cNvSpPr txBox="1"/>
                <p:nvPr/>
              </p:nvSpPr>
              <p:spPr>
                <a:xfrm>
                  <a:off x="6642847" y="4376560"/>
                  <a:ext cx="4517199" cy="369332"/>
                </a:xfrm>
                <a:prstGeom prst="rect">
                  <a:avLst/>
                </a:prstGeom>
                <a:noFill/>
              </p:spPr>
              <p:txBody>
                <a:bodyPr wrap="none" rtlCol="0">
                  <a:spAutoFit/>
                </a:bodyPr>
                <a:lstStyle/>
                <a:p>
                  <a:r>
                    <a:rPr lang="en-US" b="0" dirty="0"/>
                    <a:t>Assumes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US" dirty="0"/>
                    <a:t> greater than zero for every person</a:t>
                  </a:r>
                </a:p>
              </p:txBody>
            </p:sp>
          </mc:Choice>
          <mc:Fallback xmlns="">
            <p:sp>
              <p:nvSpPr>
                <p:cNvPr id="7" name="TextBox 6">
                  <a:extLst>
                    <a:ext uri="{FF2B5EF4-FFF2-40B4-BE49-F238E27FC236}">
                      <a16:creationId xmlns:a16="http://schemas.microsoft.com/office/drawing/2014/main" id="{95EB8F42-3319-40A9-BC9A-99B9F4375D64}"/>
                    </a:ext>
                  </a:extLst>
                </p:cNvPr>
                <p:cNvSpPr txBox="1">
                  <a:spLocks noRot="1" noChangeAspect="1" noMove="1" noResize="1" noEditPoints="1" noAdjustHandles="1" noChangeArrowheads="1" noChangeShapeType="1" noTextEdit="1"/>
                </p:cNvSpPr>
                <p:nvPr/>
              </p:nvSpPr>
              <p:spPr>
                <a:xfrm>
                  <a:off x="6642847" y="4376560"/>
                  <a:ext cx="4517199" cy="369332"/>
                </a:xfrm>
                <a:prstGeom prst="rect">
                  <a:avLst/>
                </a:prstGeom>
                <a:blipFill>
                  <a:blip r:embed="rId4"/>
                  <a:stretch>
                    <a:fillRect l="-1215" t="-9836" r="-270" b="-24590"/>
                  </a:stretch>
                </a:blipFill>
              </p:spPr>
              <p:txBody>
                <a:bodyPr/>
                <a:lstStyle/>
                <a:p>
                  <a:r>
                    <a:rPr lang="en-US">
                      <a:noFill/>
                    </a:rPr>
                    <a:t> </a:t>
                  </a:r>
                </a:p>
              </p:txBody>
            </p:sp>
          </mc:Fallback>
        </mc:AlternateContent>
        <p:cxnSp>
          <p:nvCxnSpPr>
            <p:cNvPr id="10" name="Connector: Curved 9">
              <a:extLst>
                <a:ext uri="{FF2B5EF4-FFF2-40B4-BE49-F238E27FC236}">
                  <a16:creationId xmlns:a16="http://schemas.microsoft.com/office/drawing/2014/main" id="{DB2C46D7-BC19-46D5-8C6A-3EEA280835C0}"/>
                </a:ext>
              </a:extLst>
            </p:cNvPr>
            <p:cNvCxnSpPr>
              <a:cxnSpLocks/>
            </p:cNvCxnSpPr>
            <p:nvPr/>
          </p:nvCxnSpPr>
          <p:spPr>
            <a:xfrm rot="5400000">
              <a:off x="6069165" y="4566657"/>
              <a:ext cx="290434" cy="6803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889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CBA4B-3456-4704-A2D2-384CC26DCB57}"/>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0C58E1A3-2DFC-46FB-862E-5171D9ABF139}"/>
              </a:ext>
            </a:extLst>
          </p:cNvPr>
          <p:cNvSpPr>
            <a:spLocks noGrp="1"/>
          </p:cNvSpPr>
          <p:nvPr>
            <p:ph type="sldNum" sz="quarter" idx="10"/>
          </p:nvPr>
        </p:nvSpPr>
        <p:spPr/>
        <p:txBody>
          <a:bodyPr/>
          <a:lstStyle/>
          <a:p>
            <a:pPr>
              <a:defRPr/>
            </a:pPr>
            <a:fld id="{42E3DDAF-209E-4E92-BE5E-5819F6D19027}" type="slidenum">
              <a:rPr lang="en-US" smtClean="0"/>
              <a:pPr>
                <a:defRPr/>
              </a:pPr>
              <a:t>18</a:t>
            </a:fld>
            <a:endParaRPr lang="en-US"/>
          </a:p>
        </p:txBody>
      </p:sp>
      <p:pic>
        <p:nvPicPr>
          <p:cNvPr id="23" name="Graphic 22" descr="Schoolhouse outline">
            <a:extLst>
              <a:ext uri="{FF2B5EF4-FFF2-40B4-BE49-F238E27FC236}">
                <a16:creationId xmlns:a16="http://schemas.microsoft.com/office/drawing/2014/main" id="{DCF69B27-5FE2-4211-95BC-80A7F06537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50165" y="4368402"/>
            <a:ext cx="914400" cy="914400"/>
          </a:xfrm>
          <a:prstGeom prst="rect">
            <a:avLst/>
          </a:prstGeom>
        </p:spPr>
      </p:pic>
      <p:pic>
        <p:nvPicPr>
          <p:cNvPr id="24" name="Graphic 23" descr="Schoolhouse outline">
            <a:extLst>
              <a:ext uri="{FF2B5EF4-FFF2-40B4-BE49-F238E27FC236}">
                <a16:creationId xmlns:a16="http://schemas.microsoft.com/office/drawing/2014/main" id="{AFAD8BA4-09D3-4DB0-8451-AACBB2B12A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2669" y="1873777"/>
            <a:ext cx="914400" cy="914400"/>
          </a:xfrm>
          <a:prstGeom prst="rect">
            <a:avLst/>
          </a:prstGeom>
        </p:spPr>
      </p:pic>
      <p:pic>
        <p:nvPicPr>
          <p:cNvPr id="25" name="Graphic 24" descr="Schoolhouse outline">
            <a:extLst>
              <a:ext uri="{FF2B5EF4-FFF2-40B4-BE49-F238E27FC236}">
                <a16:creationId xmlns:a16="http://schemas.microsoft.com/office/drawing/2014/main" id="{41658F9A-6F05-42AD-A4AE-244EEB7AF5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14811" y="4375746"/>
            <a:ext cx="914400" cy="914400"/>
          </a:xfrm>
          <a:prstGeom prst="rect">
            <a:avLst/>
          </a:prstGeom>
        </p:spPr>
      </p:pic>
      <p:pic>
        <p:nvPicPr>
          <p:cNvPr id="26" name="Graphic 25" descr="Schoolhouse outline">
            <a:extLst>
              <a:ext uri="{FF2B5EF4-FFF2-40B4-BE49-F238E27FC236}">
                <a16:creationId xmlns:a16="http://schemas.microsoft.com/office/drawing/2014/main" id="{0D9D37DA-9DE1-401B-A00C-5A074384C6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50323" y="4375746"/>
            <a:ext cx="914400" cy="914400"/>
          </a:xfrm>
          <a:prstGeom prst="rect">
            <a:avLst/>
          </a:prstGeom>
        </p:spPr>
      </p:pic>
      <p:pic>
        <p:nvPicPr>
          <p:cNvPr id="27" name="Graphic 26" descr="Schoolhouse outline">
            <a:extLst>
              <a:ext uri="{FF2B5EF4-FFF2-40B4-BE49-F238E27FC236}">
                <a16:creationId xmlns:a16="http://schemas.microsoft.com/office/drawing/2014/main" id="{6E4DBBE3-36D1-4C41-BD57-0BDE6660F8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14811" y="1883877"/>
            <a:ext cx="914400" cy="914400"/>
          </a:xfrm>
          <a:prstGeom prst="rect">
            <a:avLst/>
          </a:prstGeom>
        </p:spPr>
      </p:pic>
      <p:pic>
        <p:nvPicPr>
          <p:cNvPr id="28" name="Graphic 27" descr="Schoolhouse outline">
            <a:extLst>
              <a:ext uri="{FF2B5EF4-FFF2-40B4-BE49-F238E27FC236}">
                <a16:creationId xmlns:a16="http://schemas.microsoft.com/office/drawing/2014/main" id="{89379C3B-B241-4127-865C-F9BFFBFC13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69511" y="1884921"/>
            <a:ext cx="914400" cy="914400"/>
          </a:xfrm>
          <a:prstGeom prst="rect">
            <a:avLst/>
          </a:prstGeom>
        </p:spPr>
      </p:pic>
      <p:pic>
        <p:nvPicPr>
          <p:cNvPr id="29" name="Graphic 28" descr="Schoolhouse outline">
            <a:extLst>
              <a:ext uri="{FF2B5EF4-FFF2-40B4-BE49-F238E27FC236}">
                <a16:creationId xmlns:a16="http://schemas.microsoft.com/office/drawing/2014/main" id="{E0DB708C-ABC0-4F31-BB2E-8EA668E2C09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90969" y="3179194"/>
            <a:ext cx="914400" cy="914400"/>
          </a:xfrm>
          <a:prstGeom prst="rect">
            <a:avLst/>
          </a:prstGeom>
        </p:spPr>
      </p:pic>
      <p:pic>
        <p:nvPicPr>
          <p:cNvPr id="30" name="Graphic 29" descr="Schoolhouse outline">
            <a:extLst>
              <a:ext uri="{FF2B5EF4-FFF2-40B4-BE49-F238E27FC236}">
                <a16:creationId xmlns:a16="http://schemas.microsoft.com/office/drawing/2014/main" id="{770EB9CB-8B9A-4568-B8FD-0A1B5CE8571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29240" y="3171850"/>
            <a:ext cx="914400" cy="914400"/>
          </a:xfrm>
          <a:prstGeom prst="rect">
            <a:avLst/>
          </a:prstGeom>
        </p:spPr>
      </p:pic>
      <p:pic>
        <p:nvPicPr>
          <p:cNvPr id="31" name="Graphic 30" descr="Schoolhouse outline">
            <a:extLst>
              <a:ext uri="{FF2B5EF4-FFF2-40B4-BE49-F238E27FC236}">
                <a16:creationId xmlns:a16="http://schemas.microsoft.com/office/drawing/2014/main" id="{CF327040-73EF-4FD9-88CD-96E99062F7C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180718"/>
            <a:ext cx="914400" cy="914400"/>
          </a:xfrm>
          <a:prstGeom prst="rect">
            <a:avLst/>
          </a:prstGeom>
        </p:spPr>
      </p:pic>
      <p:pic>
        <p:nvPicPr>
          <p:cNvPr id="32" name="Graphic 31" descr="Schoolhouse outline">
            <a:extLst>
              <a:ext uri="{FF2B5EF4-FFF2-40B4-BE49-F238E27FC236}">
                <a16:creationId xmlns:a16="http://schemas.microsoft.com/office/drawing/2014/main" id="{1376FBF0-E166-49E3-8612-B9E2C876D50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16917" y="3186538"/>
            <a:ext cx="914400" cy="914400"/>
          </a:xfrm>
          <a:prstGeom prst="rect">
            <a:avLst/>
          </a:prstGeom>
        </p:spPr>
      </p:pic>
      <p:pic>
        <p:nvPicPr>
          <p:cNvPr id="33" name="Graphic 32" descr="Schoolhouse outline">
            <a:extLst>
              <a:ext uri="{FF2B5EF4-FFF2-40B4-BE49-F238E27FC236}">
                <a16:creationId xmlns:a16="http://schemas.microsoft.com/office/drawing/2014/main" id="{D0B0070F-49AD-41E1-9D37-3E259D1E41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26544" y="3186538"/>
            <a:ext cx="914400" cy="914400"/>
          </a:xfrm>
          <a:prstGeom prst="rect">
            <a:avLst/>
          </a:prstGeom>
        </p:spPr>
      </p:pic>
      <p:pic>
        <p:nvPicPr>
          <p:cNvPr id="34" name="Graphic 33" descr="Schoolhouse outline">
            <a:extLst>
              <a:ext uri="{FF2B5EF4-FFF2-40B4-BE49-F238E27FC236}">
                <a16:creationId xmlns:a16="http://schemas.microsoft.com/office/drawing/2014/main" id="{53D4BE94-ED43-45AC-B359-EEFF133542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65940" y="1884213"/>
            <a:ext cx="914400" cy="914400"/>
          </a:xfrm>
          <a:prstGeom prst="rect">
            <a:avLst/>
          </a:prstGeom>
        </p:spPr>
      </p:pic>
      <p:pic>
        <p:nvPicPr>
          <p:cNvPr id="35" name="Graphic 34" descr="Schoolhouse outline">
            <a:extLst>
              <a:ext uri="{FF2B5EF4-FFF2-40B4-BE49-F238E27FC236}">
                <a16:creationId xmlns:a16="http://schemas.microsoft.com/office/drawing/2014/main" id="{7B4FF61E-2C98-4095-A604-86DD2A1CF8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05677" y="1873777"/>
            <a:ext cx="914400" cy="914400"/>
          </a:xfrm>
          <a:prstGeom prst="rect">
            <a:avLst/>
          </a:prstGeom>
        </p:spPr>
      </p:pic>
      <p:pic>
        <p:nvPicPr>
          <p:cNvPr id="36" name="Graphic 35" descr="Schoolhouse outline">
            <a:extLst>
              <a:ext uri="{FF2B5EF4-FFF2-40B4-BE49-F238E27FC236}">
                <a16:creationId xmlns:a16="http://schemas.microsoft.com/office/drawing/2014/main" id="{F9274CB7-CFF1-4B22-B283-76516D277D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0007" y="4364584"/>
            <a:ext cx="914400" cy="914400"/>
          </a:xfrm>
          <a:prstGeom prst="rect">
            <a:avLst/>
          </a:prstGeom>
        </p:spPr>
      </p:pic>
      <p:sp>
        <p:nvSpPr>
          <p:cNvPr id="40" name="Content Placeholder 2">
            <a:extLst>
              <a:ext uri="{FF2B5EF4-FFF2-40B4-BE49-F238E27FC236}">
                <a16:creationId xmlns:a16="http://schemas.microsoft.com/office/drawing/2014/main" id="{14604C9B-E7C9-4D6C-92D5-674D77C4ACEC}"/>
              </a:ext>
            </a:extLst>
          </p:cNvPr>
          <p:cNvSpPr>
            <a:spLocks noGrp="1"/>
          </p:cNvSpPr>
          <p:nvPr>
            <p:ph sz="half" idx="1"/>
          </p:nvPr>
        </p:nvSpPr>
        <p:spPr>
          <a:xfrm>
            <a:off x="5453172" y="1307592"/>
            <a:ext cx="5946347" cy="4498848"/>
          </a:xfrm>
        </p:spPr>
        <p:txBody>
          <a:bodyPr>
            <a:normAutofit/>
          </a:bodyPr>
          <a:lstStyle/>
          <a:p>
            <a:r>
              <a:rPr lang="en-US" dirty="0"/>
              <a:t>Each blue school as a value of 50 students and a section probability of 0.20 (20%)</a:t>
            </a:r>
          </a:p>
          <a:p>
            <a:pPr marL="0" indent="0">
              <a:buNone/>
            </a:pPr>
            <a:r>
              <a:rPr lang="en-US" dirty="0"/>
              <a:t>So, the total for blue schools is 50 students in a school times 5 schools = 250 students</a:t>
            </a:r>
          </a:p>
          <a:p>
            <a:pPr marL="0" indent="0">
              <a:buNone/>
            </a:pPr>
            <a:r>
              <a:rPr lang="en-US" dirty="0"/>
              <a:t>Now, sample them, selecting one (n=1; p</a:t>
            </a:r>
            <a:r>
              <a:rPr lang="en-US" baseline="-25000" dirty="0"/>
              <a:t>i</a:t>
            </a:r>
            <a:r>
              <a:rPr lang="en-US" dirty="0"/>
              <a:t> = 0.2)</a:t>
            </a:r>
          </a:p>
          <a:p>
            <a:pPr marL="320040" lvl="1" indent="0">
              <a:buNone/>
            </a:pPr>
            <a:endParaRPr lang="en-US" dirty="0"/>
          </a:p>
          <a:p>
            <a:pPr marL="320040" lvl="1" indent="0">
              <a:buNone/>
            </a:pPr>
            <a:endParaRPr lang="en-US" dirty="0"/>
          </a:p>
          <a:p>
            <a:pPr marL="0" indent="0">
              <a:buNone/>
            </a:pPr>
            <a:r>
              <a:rPr lang="en-US" dirty="0"/>
              <a:t>Now, sample them, selecting two (n=2 ; p</a:t>
            </a:r>
            <a:r>
              <a:rPr lang="en-US" baseline="-25000" dirty="0"/>
              <a:t>i</a:t>
            </a:r>
            <a:r>
              <a:rPr lang="en-US" dirty="0"/>
              <a:t> = 0.4)</a:t>
            </a:r>
          </a:p>
          <a:p>
            <a:pPr lvl="1"/>
            <a:endParaRPr lang="en-US" dirty="0"/>
          </a:p>
          <a:p>
            <a:endParaRPr lang="en-US"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175FA71-EEF6-47FF-9E9A-88788824CCC2}"/>
                  </a:ext>
                </a:extLst>
              </p:cNvPr>
              <p:cNvSpPr txBox="1"/>
              <p:nvPr/>
            </p:nvSpPr>
            <p:spPr>
              <a:xfrm>
                <a:off x="5821690" y="4086250"/>
                <a:ext cx="6099684"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0.2</m:t>
                          </m:r>
                        </m:den>
                      </m:f>
                      <m:r>
                        <a:rPr lang="en-US" b="0" i="1" smtClean="0">
                          <a:latin typeface="Cambria Math" panose="02040503050406030204" pitchFamily="18" charset="0"/>
                        </a:rPr>
                        <m:t>50=5⋅50=250</m:t>
                      </m:r>
                    </m:oMath>
                  </m:oMathPara>
                </a14:m>
                <a:endParaRPr lang="en-US" dirty="0"/>
              </a:p>
            </p:txBody>
          </p:sp>
        </mc:Choice>
        <mc:Fallback xmlns="">
          <p:sp>
            <p:nvSpPr>
              <p:cNvPr id="41" name="TextBox 40">
                <a:extLst>
                  <a:ext uri="{FF2B5EF4-FFF2-40B4-BE49-F238E27FC236}">
                    <a16:creationId xmlns:a16="http://schemas.microsoft.com/office/drawing/2014/main" id="{1175FA71-EEF6-47FF-9E9A-88788824CCC2}"/>
                  </a:ext>
                </a:extLst>
              </p:cNvPr>
              <p:cNvSpPr txBox="1">
                <a:spLocks noRot="1" noChangeAspect="1" noMove="1" noResize="1" noEditPoints="1" noAdjustHandles="1" noChangeArrowheads="1" noChangeShapeType="1" noTextEdit="1"/>
              </p:cNvSpPr>
              <p:nvPr/>
            </p:nvSpPr>
            <p:spPr>
              <a:xfrm>
                <a:off x="5821690" y="4086250"/>
                <a:ext cx="6099684" cy="84856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7DBC568-E9B5-4FEF-8930-4969F8C41382}"/>
                  </a:ext>
                </a:extLst>
              </p:cNvPr>
              <p:cNvSpPr txBox="1"/>
              <p:nvPr/>
            </p:nvSpPr>
            <p:spPr>
              <a:xfrm>
                <a:off x="5718224" y="5393686"/>
                <a:ext cx="6099684"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0.4</m:t>
                          </m:r>
                        </m:den>
                      </m:f>
                      <m:r>
                        <a:rPr lang="en-US" b="0" i="1" smtClean="0">
                          <a:latin typeface="Cambria Math" panose="02040503050406030204" pitchFamily="18" charset="0"/>
                        </a:rPr>
                        <m:t>50+</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0.4</m:t>
                          </m:r>
                        </m:den>
                      </m:f>
                      <m:r>
                        <a:rPr lang="en-US" i="1">
                          <a:latin typeface="Cambria Math" panose="02040503050406030204" pitchFamily="18" charset="0"/>
                        </a:rPr>
                        <m:t>50=2.5⋅50+2.5⋅50=250</m:t>
                      </m:r>
                    </m:oMath>
                  </m:oMathPara>
                </a14:m>
                <a:endParaRPr lang="en-US" dirty="0"/>
              </a:p>
            </p:txBody>
          </p:sp>
        </mc:Choice>
        <mc:Fallback xmlns="">
          <p:sp>
            <p:nvSpPr>
              <p:cNvPr id="42" name="TextBox 41">
                <a:extLst>
                  <a:ext uri="{FF2B5EF4-FFF2-40B4-BE49-F238E27FC236}">
                    <a16:creationId xmlns:a16="http://schemas.microsoft.com/office/drawing/2014/main" id="{E7DBC568-E9B5-4FEF-8930-4969F8C41382}"/>
                  </a:ext>
                </a:extLst>
              </p:cNvPr>
              <p:cNvSpPr txBox="1">
                <a:spLocks noRot="1" noChangeAspect="1" noMove="1" noResize="1" noEditPoints="1" noAdjustHandles="1" noChangeArrowheads="1" noChangeShapeType="1" noTextEdit="1"/>
              </p:cNvSpPr>
              <p:nvPr/>
            </p:nvSpPr>
            <p:spPr>
              <a:xfrm>
                <a:off x="5718224" y="5393686"/>
                <a:ext cx="6099684" cy="848566"/>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337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500"/>
                                        <p:tgtEl>
                                          <p:spTgt spid="23"/>
                                        </p:tgtEl>
                                      </p:cBhvr>
                                    </p:animEffect>
                                    <p:set>
                                      <p:cBhvr>
                                        <p:cTn id="7" dur="1" fill="hold">
                                          <p:stCondLst>
                                            <p:cond delay="1499"/>
                                          </p:stCondLst>
                                        </p:cTn>
                                        <p:tgtEl>
                                          <p:spTgt spid="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500"/>
                                        <p:tgtEl>
                                          <p:spTgt spid="25"/>
                                        </p:tgtEl>
                                      </p:cBhvr>
                                    </p:animEffect>
                                    <p:set>
                                      <p:cBhvr>
                                        <p:cTn id="10" dur="1" fill="hold">
                                          <p:stCondLst>
                                            <p:cond delay="1499"/>
                                          </p:stCondLst>
                                        </p:cTn>
                                        <p:tgtEl>
                                          <p:spTgt spid="2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1500"/>
                                        <p:tgtEl>
                                          <p:spTgt spid="26"/>
                                        </p:tgtEl>
                                      </p:cBhvr>
                                    </p:animEffect>
                                    <p:set>
                                      <p:cBhvr>
                                        <p:cTn id="13" dur="1" fill="hold">
                                          <p:stCondLst>
                                            <p:cond delay="1499"/>
                                          </p:stCondLst>
                                        </p:cTn>
                                        <p:tgtEl>
                                          <p:spTgt spid="26"/>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1500"/>
                                        <p:tgtEl>
                                          <p:spTgt spid="29"/>
                                        </p:tgtEl>
                                      </p:cBhvr>
                                    </p:animEffect>
                                    <p:set>
                                      <p:cBhvr>
                                        <p:cTn id="16" dur="1" fill="hold">
                                          <p:stCondLst>
                                            <p:cond delay="1499"/>
                                          </p:stCondLst>
                                        </p:cTn>
                                        <p:tgtEl>
                                          <p:spTgt spid="29"/>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1500"/>
                                        <p:tgtEl>
                                          <p:spTgt spid="30"/>
                                        </p:tgtEl>
                                      </p:cBhvr>
                                    </p:animEffect>
                                    <p:set>
                                      <p:cBhvr>
                                        <p:cTn id="19" dur="1" fill="hold">
                                          <p:stCondLst>
                                            <p:cond delay="1499"/>
                                          </p:stCondLst>
                                        </p:cTn>
                                        <p:tgtEl>
                                          <p:spTgt spid="30"/>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1500"/>
                                        <p:tgtEl>
                                          <p:spTgt spid="31"/>
                                        </p:tgtEl>
                                      </p:cBhvr>
                                    </p:animEffect>
                                    <p:set>
                                      <p:cBhvr>
                                        <p:cTn id="22" dur="1" fill="hold">
                                          <p:stCondLst>
                                            <p:cond delay="1499"/>
                                          </p:stCondLst>
                                        </p:cTn>
                                        <p:tgtEl>
                                          <p:spTgt spid="31"/>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1500"/>
                                        <p:tgtEl>
                                          <p:spTgt spid="32"/>
                                        </p:tgtEl>
                                      </p:cBhvr>
                                    </p:animEffect>
                                    <p:set>
                                      <p:cBhvr>
                                        <p:cTn id="25" dur="1" fill="hold">
                                          <p:stCondLst>
                                            <p:cond delay="1499"/>
                                          </p:stCondLst>
                                        </p:cTn>
                                        <p:tgtEl>
                                          <p:spTgt spid="32"/>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1500"/>
                                        <p:tgtEl>
                                          <p:spTgt spid="33"/>
                                        </p:tgtEl>
                                      </p:cBhvr>
                                    </p:animEffect>
                                    <p:set>
                                      <p:cBhvr>
                                        <p:cTn id="28" dur="1" fill="hold">
                                          <p:stCondLst>
                                            <p:cond delay="1499"/>
                                          </p:stCondLst>
                                        </p:cTn>
                                        <p:tgtEl>
                                          <p:spTgt spid="33"/>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1500"/>
                                        <p:tgtEl>
                                          <p:spTgt spid="36"/>
                                        </p:tgtEl>
                                      </p:cBhvr>
                                    </p:animEffect>
                                    <p:set>
                                      <p:cBhvr>
                                        <p:cTn id="31" dur="1" fill="hold">
                                          <p:stCondLst>
                                            <p:cond delay="1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6E20-D610-4789-BD15-8256EAA7FF0B}"/>
              </a:ext>
            </a:extLst>
          </p:cNvPr>
          <p:cNvSpPr>
            <a:spLocks noGrp="1"/>
          </p:cNvSpPr>
          <p:nvPr>
            <p:ph type="title"/>
          </p:nvPr>
        </p:nvSpPr>
        <p:spPr/>
        <p:txBody>
          <a:bodyPr/>
          <a:lstStyle/>
          <a:p>
            <a:r>
              <a:rPr lang="en-US" dirty="0"/>
              <a:t>HT Notes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FA705A-279A-4B8A-AB79-28F9649E5EEB}"/>
                  </a:ext>
                </a:extLst>
              </p:cNvPr>
              <p:cNvSpPr>
                <a:spLocks noGrp="1"/>
              </p:cNvSpPr>
              <p:nvPr>
                <p:ph sz="half" idx="1"/>
              </p:nvPr>
            </p:nvSpPr>
            <p:spPr>
              <a:xfrm>
                <a:off x="457200" y="1307592"/>
                <a:ext cx="10282518" cy="4498848"/>
              </a:xfrm>
            </p:spPr>
            <p:txBody>
              <a:bodyPr/>
              <a:lstStyle/>
              <a:p>
                <a:r>
                  <a:rPr lang="en-US" dirty="0"/>
                  <a:t>One notation change :</a:t>
                </a:r>
              </a:p>
              <a:p>
                <a:endParaRPr lang="en-US" dirty="0"/>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oMath>
                </a14:m>
                <a:r>
                  <a:rPr lang="en-US" dirty="0"/>
                  <a:t> is called the weight</a:t>
                </a:r>
              </a:p>
              <a:p>
                <a:r>
                  <a:rPr lang="en-US" dirty="0"/>
                  <a:t>HT is general to sampling scheme. Nowhere did we specify this sampling scheme!</a:t>
                </a:r>
              </a:p>
              <a:p>
                <a:r>
                  <a:rPr lang="en-US" dirty="0"/>
                  <a:t>If a person or school refuses to participate, called </a:t>
                </a:r>
                <a:r>
                  <a:rPr lang="en-US" i="1" dirty="0"/>
                  <a:t>total non-response</a:t>
                </a:r>
                <a:r>
                  <a:rPr lang="en-US" dirty="0"/>
                  <a:t>, then their probability is 0</a:t>
                </a:r>
              </a:p>
              <a:p>
                <a:pPr lvl="1"/>
                <a:r>
                  <a:rPr lang="en-US" dirty="0"/>
                  <a:t>To try to reduce the impact up for this bias, weights are adjusted based on observable characteristics</a:t>
                </a:r>
              </a:p>
              <a:p>
                <a:pPr marL="0" indent="0">
                  <a:buNone/>
                </a:pPr>
                <a:endParaRPr lang="en-US" dirty="0"/>
              </a:p>
              <a:p>
                <a:pPr marL="0" indent="0">
                  <a:buNone/>
                </a:pPr>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91FA705A-279A-4B8A-AB79-28F9649E5EEB}"/>
                  </a:ext>
                </a:extLst>
              </p:cNvPr>
              <p:cNvSpPr>
                <a:spLocks noGrp="1" noRot="1" noChangeAspect="1" noMove="1" noResize="1" noEditPoints="1" noAdjustHandles="1" noChangeArrowheads="1" noChangeShapeType="1" noTextEdit="1"/>
              </p:cNvSpPr>
              <p:nvPr>
                <p:ph sz="half" idx="1"/>
              </p:nvPr>
            </p:nvSpPr>
            <p:spPr>
              <a:xfrm>
                <a:off x="457200" y="1307592"/>
                <a:ext cx="10282518" cy="4498848"/>
              </a:xfrm>
              <a:blipFill>
                <a:blip r:embed="rId2"/>
                <a:stretch>
                  <a:fillRect l="-1660" t="-949" r="-1245" b="-7724"/>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95527E47-0D6C-4DCE-BE13-9A0DF7F23951}"/>
              </a:ext>
            </a:extLst>
          </p:cNvPr>
          <p:cNvSpPr>
            <a:spLocks noGrp="1"/>
          </p:cNvSpPr>
          <p:nvPr>
            <p:ph type="body" sz="quarter" idx="14"/>
          </p:nvPr>
        </p:nvSpPr>
        <p:spPr/>
        <p:txBody>
          <a:bodyPr/>
          <a:lstStyle/>
          <a:p>
            <a:endParaRPr lang="en-US" dirty="0"/>
          </a:p>
        </p:txBody>
      </p:sp>
      <p:sp>
        <p:nvSpPr>
          <p:cNvPr id="6" name="Slide Number Placeholder 5">
            <a:extLst>
              <a:ext uri="{FF2B5EF4-FFF2-40B4-BE49-F238E27FC236}">
                <a16:creationId xmlns:a16="http://schemas.microsoft.com/office/drawing/2014/main" id="{BDF4BAE8-C879-4F37-A6C8-C971ACEA4199}"/>
              </a:ext>
            </a:extLst>
          </p:cNvPr>
          <p:cNvSpPr>
            <a:spLocks noGrp="1"/>
          </p:cNvSpPr>
          <p:nvPr>
            <p:ph type="sldNum" sz="quarter" idx="19"/>
          </p:nvPr>
        </p:nvSpPr>
        <p:spPr/>
        <p:txBody>
          <a:bodyPr/>
          <a:lstStyle/>
          <a:p>
            <a:fld id="{099FCFC3-F25B-8942-B4D0-10B982CA717A}" type="slidenum">
              <a:rPr lang="en-US" smtClean="0"/>
              <a:pPr/>
              <a:t>19</a:t>
            </a:fld>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65138EB-9B5E-42DB-9B54-A2A286B5FF0F}"/>
                  </a:ext>
                </a:extLst>
              </p:cNvPr>
              <p:cNvSpPr txBox="1"/>
              <p:nvPr/>
            </p:nvSpPr>
            <p:spPr>
              <a:xfrm>
                <a:off x="627529" y="1713947"/>
                <a:ext cx="4601413"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nary>
                    </m:oMath>
                  </m:oMathPara>
                </a14:m>
                <a:endParaRPr lang="en-US" dirty="0"/>
              </a:p>
            </p:txBody>
          </p:sp>
        </mc:Choice>
        <mc:Fallback xmlns="">
          <p:sp>
            <p:nvSpPr>
              <p:cNvPr id="7" name="TextBox 6">
                <a:extLst>
                  <a:ext uri="{FF2B5EF4-FFF2-40B4-BE49-F238E27FC236}">
                    <a16:creationId xmlns:a16="http://schemas.microsoft.com/office/drawing/2014/main" id="{665138EB-9B5E-42DB-9B54-A2A286B5FF0F}"/>
                  </a:ext>
                </a:extLst>
              </p:cNvPr>
              <p:cNvSpPr txBox="1">
                <a:spLocks noRot="1" noChangeAspect="1" noMove="1" noResize="1" noEditPoints="1" noAdjustHandles="1" noChangeArrowheads="1" noChangeShapeType="1" noTextEdit="1"/>
              </p:cNvSpPr>
              <p:nvPr/>
            </p:nvSpPr>
            <p:spPr>
              <a:xfrm>
                <a:off x="627529" y="1713947"/>
                <a:ext cx="4601413" cy="84856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82248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Overview</a:t>
            </a:r>
          </a:p>
        </p:txBody>
      </p:sp>
      <p:sp>
        <p:nvSpPr>
          <p:cNvPr id="8195" name="Content Placeholder 2"/>
          <p:cNvSpPr>
            <a:spLocks noGrp="1"/>
          </p:cNvSpPr>
          <p:nvPr>
            <p:ph idx="1"/>
          </p:nvPr>
        </p:nvSpPr>
        <p:spPr/>
        <p:txBody>
          <a:bodyPr/>
          <a:lstStyle/>
          <a:p>
            <a:r>
              <a:rPr lang="en-US" dirty="0"/>
              <a:t>Why weight?</a:t>
            </a:r>
          </a:p>
          <a:p>
            <a:r>
              <a:rPr lang="en-US" dirty="0"/>
              <a:t>Sampling procedures in NAEP and ILSA</a:t>
            </a:r>
          </a:p>
          <a:p>
            <a:r>
              <a:rPr lang="en-US" dirty="0"/>
              <a:t>Estimating a parameter in a probability sample</a:t>
            </a:r>
          </a:p>
          <a:p>
            <a:r>
              <a:rPr lang="en-US" dirty="0"/>
              <a:t>Variance estimation</a:t>
            </a:r>
          </a:p>
          <a:p>
            <a:pPr marL="0" indent="0">
              <a:buNone/>
            </a:pPr>
            <a:endParaRPr lang="en-US" dirty="0"/>
          </a:p>
        </p:txBody>
      </p:sp>
    </p:spTree>
    <p:extLst>
      <p:ext uri="{BB962C8B-B14F-4D97-AF65-F5344CB8AC3E}">
        <p14:creationId xmlns:p14="http://schemas.microsoft.com/office/powerpoint/2010/main" val="3887368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7101-8DC8-4F49-9EF1-C7529AFB3CBC}"/>
              </a:ext>
            </a:extLst>
          </p:cNvPr>
          <p:cNvSpPr>
            <a:spLocks noGrp="1"/>
          </p:cNvSpPr>
          <p:nvPr>
            <p:ph type="title"/>
          </p:nvPr>
        </p:nvSpPr>
        <p:spPr/>
        <p:txBody>
          <a:bodyPr/>
          <a:lstStyle/>
          <a:p>
            <a:r>
              <a:rPr lang="en-US" dirty="0"/>
              <a:t>Probability of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10B5C1-EF62-4647-A418-FC5E5E5542B0}"/>
                  </a:ext>
                </a:extLst>
              </p:cNvPr>
              <p:cNvSpPr>
                <a:spLocks noGrp="1"/>
              </p:cNvSpPr>
              <p:nvPr>
                <p:ph sz="quarter" idx="14"/>
              </p:nvPr>
            </p:nvSpPr>
            <p:spPr/>
            <p:txBody>
              <a:bodyPr/>
              <a:lstStyle/>
              <a:p>
                <a:r>
                  <a:rPr lang="en-US" dirty="0"/>
                  <a:t>Probability of sampling is:</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𝑠𝑐h𝑜𝑜𝑙</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𝑠𝑡𝑢𝑑𝑒𝑛𝑡</m:t>
                          </m:r>
                          <m:r>
                            <a:rPr lang="en-US" b="0" i="1" smtClean="0">
                              <a:latin typeface="Cambria Math" panose="02040503050406030204" pitchFamily="18" charset="0"/>
                            </a:rPr>
                            <m:t>|</m:t>
                          </m:r>
                          <m:r>
                            <a:rPr lang="en-US" b="0" i="1" smtClean="0">
                              <a:latin typeface="Cambria Math" panose="02040503050406030204" pitchFamily="18" charset="0"/>
                            </a:rPr>
                            <m:t>𝑠𝑐h𝑜𝑜𝑙</m:t>
                          </m:r>
                        </m:sub>
                      </m:sSub>
                    </m:oMath>
                  </m:oMathPara>
                </a14:m>
                <a:endParaRPr lang="en-US" b="0" dirty="0"/>
              </a:p>
              <a:p>
                <a:r>
                  <a:rPr lang="en-US" dirty="0"/>
                  <a:t>So, if a school is sampled with probability 0.10 and a student is sampled (conditional on sampling the school) with probability 0.50</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p</m:t>
                          </m:r>
                        </m:e>
                        <m:sub>
                          <m:r>
                            <m:rPr>
                              <m:sty m:val="p"/>
                            </m:rPr>
                            <a:rPr lang="en-US" b="0" i="0" smtClean="0">
                              <a:latin typeface="Cambria Math" panose="02040503050406030204" pitchFamily="18" charset="0"/>
                            </a:rPr>
                            <m:t>i</m:t>
                          </m:r>
                        </m:sub>
                      </m:sSub>
                      <m:r>
                        <a:rPr lang="en-US" b="0" i="1" smtClean="0">
                          <a:latin typeface="Cambria Math" panose="02040503050406030204" pitchFamily="18" charset="0"/>
                        </a:rPr>
                        <m:t>=0.10⋅0.50=0.05</m:t>
                      </m:r>
                    </m:oMath>
                  </m:oMathPara>
                </a14:m>
                <a:endParaRPr lang="en-US" b="0" dirty="0"/>
              </a:p>
              <a:p>
                <a:r>
                  <a:rPr lang="en-US" dirty="0"/>
                  <a:t>the student’s probability of sampling is 0.05</a:t>
                </a:r>
              </a:p>
              <a:p>
                <a:r>
                  <a:rPr lang="en-US" dirty="0"/>
                  <a:t>The weight is</a:t>
                </a:r>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w</m:t>
                          </m:r>
                        </m:e>
                        <m:sub>
                          <m:r>
                            <m:rPr>
                              <m:sty m:val="p"/>
                            </m:rPr>
                            <a:rPr lang="en-US" b="0" i="0" smtClean="0">
                              <a:latin typeface="Cambria Math" panose="02040503050406030204" pitchFamily="18" charset="0"/>
                            </a:rPr>
                            <m:t>i</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0.05</m:t>
                          </m:r>
                        </m:den>
                      </m:f>
                      <m:r>
                        <a:rPr lang="en-US" b="0" i="1" smtClean="0">
                          <a:latin typeface="Cambria Math" panose="02040503050406030204" pitchFamily="18" charset="0"/>
                        </a:rPr>
                        <m:t>=20</m:t>
                      </m:r>
                    </m:oMath>
                  </m:oMathPara>
                </a14:m>
                <a:endParaRPr lang="en-US" b="0"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7410B5C1-EF62-4647-A418-FC5E5E5542B0}"/>
                  </a:ext>
                </a:extLst>
              </p:cNvPr>
              <p:cNvSpPr>
                <a:spLocks noGrp="1" noRot="1" noChangeAspect="1" noMove="1" noResize="1" noEditPoints="1" noAdjustHandles="1" noChangeArrowheads="1" noChangeShapeType="1" noTextEdit="1"/>
              </p:cNvSpPr>
              <p:nvPr>
                <p:ph sz="quarter" idx="14"/>
              </p:nvPr>
            </p:nvSpPr>
            <p:spPr>
              <a:blipFill>
                <a:blip r:embed="rId2"/>
                <a:stretch>
                  <a:fillRect l="-1622" t="-949" b="-5285"/>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652289B1-63C2-4BEE-8819-B9278B69DE7D}"/>
              </a:ext>
            </a:extLst>
          </p:cNvPr>
          <p:cNvSpPr>
            <a:spLocks noGrp="1"/>
          </p:cNvSpPr>
          <p:nvPr>
            <p:ph type="body" sz="quarter" idx="17"/>
          </p:nvPr>
        </p:nvSpPr>
        <p:spPr/>
        <p:txBody>
          <a:bodyPr/>
          <a:lstStyle/>
          <a:p>
            <a:endParaRPr lang="en-US" dirty="0"/>
          </a:p>
        </p:txBody>
      </p:sp>
      <p:sp>
        <p:nvSpPr>
          <p:cNvPr id="5" name="Slide Number Placeholder 4">
            <a:extLst>
              <a:ext uri="{FF2B5EF4-FFF2-40B4-BE49-F238E27FC236}">
                <a16:creationId xmlns:a16="http://schemas.microsoft.com/office/drawing/2014/main" id="{0D2E5902-0817-4CE2-B1EA-B2C2F4EEFE94}"/>
              </a:ext>
            </a:extLst>
          </p:cNvPr>
          <p:cNvSpPr>
            <a:spLocks noGrp="1"/>
          </p:cNvSpPr>
          <p:nvPr>
            <p:ph type="sldNum" sz="quarter" idx="12"/>
          </p:nvPr>
        </p:nvSpPr>
        <p:spPr/>
        <p:txBody>
          <a:bodyPr/>
          <a:lstStyle/>
          <a:p>
            <a:fld id="{99A20822-4A49-4D36-86E3-300BA48D3F00}" type="slidenum">
              <a:rPr lang="en-US" smtClean="0"/>
              <a:t>20</a:t>
            </a:fld>
            <a:endParaRPr lang="en-US" dirty="0"/>
          </a:p>
        </p:txBody>
      </p:sp>
    </p:spTree>
    <p:extLst>
      <p:ext uri="{BB962C8B-B14F-4D97-AF65-F5344CB8AC3E}">
        <p14:creationId xmlns:p14="http://schemas.microsoft.com/office/powerpoint/2010/main" val="3319751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br>
              <a:rPr lang="en-US" dirty="0"/>
            </a:br>
            <a:r>
              <a:rPr lang="en-US" dirty="0"/>
              <a:t>Quiz</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21</a:t>
            </a:fld>
            <a:endParaRPr lang="en-US"/>
          </a:p>
        </p:txBody>
      </p:sp>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p:txBody>
          <a:bodyPr>
            <a:normAutofit/>
          </a:bodyPr>
          <a:lstStyle/>
          <a:p>
            <a:r>
              <a:rPr lang="en-US" dirty="0"/>
              <a:t>Which factors make the Horvitz-Thompson estimator desirable</a:t>
            </a:r>
          </a:p>
          <a:p>
            <a:pPr marL="777240" lvl="1" indent="-457200">
              <a:buFont typeface="+mj-lt"/>
              <a:buAutoNum type="arabicPeriod"/>
            </a:pPr>
            <a:r>
              <a:rPr lang="en-US" dirty="0"/>
              <a:t>The sample is multi-staged and involves strata</a:t>
            </a:r>
          </a:p>
          <a:p>
            <a:pPr marL="777240" lvl="1" indent="-457200">
              <a:buFont typeface="+mj-lt"/>
              <a:buAutoNum type="arabicPeriod"/>
            </a:pPr>
            <a:r>
              <a:rPr lang="en-US" dirty="0"/>
              <a:t>It says how to form weights to use to get an unbiased estimate of a total</a:t>
            </a:r>
          </a:p>
          <a:p>
            <a:pPr marL="777240" lvl="1" indent="-457200">
              <a:buFont typeface="+mj-lt"/>
              <a:buAutoNum type="arabicPeriod"/>
            </a:pPr>
            <a:r>
              <a:rPr lang="en-US" dirty="0"/>
              <a:t>It is robust to total non-response (when a person refuses to answer)</a:t>
            </a:r>
          </a:p>
          <a:p>
            <a:pPr marL="777240" lvl="1" indent="-457200">
              <a:buFont typeface="+mj-lt"/>
              <a:buAutoNum type="arabicPeriod"/>
            </a:pPr>
            <a:endParaRPr lang="en-US" dirty="0"/>
          </a:p>
        </p:txBody>
      </p:sp>
    </p:spTree>
    <p:extLst>
      <p:ext uri="{BB962C8B-B14F-4D97-AF65-F5344CB8AC3E}">
        <p14:creationId xmlns:p14="http://schemas.microsoft.com/office/powerpoint/2010/main" val="1180094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ECD8-A5EE-4689-8B81-FFA5ADF72FFF}"/>
              </a:ext>
            </a:extLst>
          </p:cNvPr>
          <p:cNvSpPr>
            <a:spLocks noGrp="1"/>
          </p:cNvSpPr>
          <p:nvPr>
            <p:ph type="ctrTitle"/>
          </p:nvPr>
        </p:nvSpPr>
        <p:spPr/>
        <p:txBody>
          <a:bodyPr/>
          <a:lstStyle/>
          <a:p>
            <a:r>
              <a:rPr lang="en-US" dirty="0"/>
              <a:t>Variance Estimation</a:t>
            </a:r>
          </a:p>
        </p:txBody>
      </p:sp>
      <p:sp>
        <p:nvSpPr>
          <p:cNvPr id="3" name="Subtitle 2">
            <a:extLst>
              <a:ext uri="{FF2B5EF4-FFF2-40B4-BE49-F238E27FC236}">
                <a16:creationId xmlns:a16="http://schemas.microsoft.com/office/drawing/2014/main" id="{5C1C9EC7-2144-4166-8A86-54B2C6B66474}"/>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4F86B9EA-288A-428A-A287-2FA4A6938917}"/>
              </a:ext>
            </a:extLst>
          </p:cNvPr>
          <p:cNvSpPr>
            <a:spLocks noGrp="1"/>
          </p:cNvSpPr>
          <p:nvPr>
            <p:ph type="sldNum" sz="quarter" idx="11"/>
          </p:nvPr>
        </p:nvSpPr>
        <p:spPr/>
        <p:txBody>
          <a:bodyPr/>
          <a:lstStyle/>
          <a:p>
            <a:fld id="{099FCFC3-F25B-8942-B4D0-10B982CA717A}" type="slidenum">
              <a:rPr lang="en-US" smtClean="0"/>
              <a:pPr/>
              <a:t>22</a:t>
            </a:fld>
            <a:endParaRPr lang="en-US" dirty="0"/>
          </a:p>
        </p:txBody>
      </p:sp>
    </p:spTree>
    <p:extLst>
      <p:ext uri="{BB962C8B-B14F-4D97-AF65-F5344CB8AC3E}">
        <p14:creationId xmlns:p14="http://schemas.microsoft.com/office/powerpoint/2010/main" val="1469227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r>
              <a:rPr lang="en-US" dirty="0"/>
              <a:t>Accounting for sampling procedure</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23</a:t>
            </a:fld>
            <a:endParaRPr lang="en-US"/>
          </a:p>
        </p:txBody>
      </p:sp>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p:txBody>
          <a:bodyPr>
            <a:normAutofit/>
          </a:bodyPr>
          <a:lstStyle/>
          <a:p>
            <a:r>
              <a:rPr lang="en-US" dirty="0"/>
              <a:t>The variance estimate is the sum of measurement variance and sampling variance</a:t>
            </a:r>
          </a:p>
          <a:p>
            <a:pPr marL="320040" lvl="1" indent="0">
              <a:buNone/>
            </a:pPr>
            <a:endParaRPr lang="en-US" dirty="0"/>
          </a:p>
          <a:p>
            <a:endParaRPr lang="en-US" dirty="0"/>
          </a:p>
          <a:p>
            <a:r>
              <a:rPr lang="en-US" dirty="0"/>
              <a:t>The sampling variance arises from the sampling process</a:t>
            </a:r>
          </a:p>
          <a:p>
            <a:r>
              <a:rPr lang="en-US" dirty="0"/>
              <a:t>The sampling process is based on sampling groups of schools (PSU’s), schools, and then students</a:t>
            </a:r>
          </a:p>
          <a:p>
            <a:pPr lvl="1"/>
            <a:r>
              <a:rPr lang="en-US" dirty="0"/>
              <a:t>A variance estimator should account for the clustered nature of the sample!</a:t>
            </a:r>
          </a:p>
          <a:p>
            <a:pPr lvl="1"/>
            <a:r>
              <a:rPr lang="en-US" dirty="0"/>
              <a:t>But, it can use that groups of schools were sample independently</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6D9DCD9-ED8F-4C6D-82C6-5831B262170A}"/>
                  </a:ext>
                </a:extLst>
              </p:cNvPr>
              <p:cNvSpPr txBox="1"/>
              <p:nvPr/>
            </p:nvSpPr>
            <p:spPr>
              <a:xfrm>
                <a:off x="2491382" y="1871509"/>
                <a:ext cx="6097190" cy="714683"/>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a:rPr>
                        <m:t>𝑉</m:t>
                      </m:r>
                      <m:r>
                        <a:rPr lang="en-US" sz="1800" b="0" i="1" smtClean="0">
                          <a:latin typeface="Cambria Math"/>
                        </a:rPr>
                        <m:t>=</m:t>
                      </m:r>
                      <m:d>
                        <m:dPr>
                          <m:ctrlPr>
                            <a:rPr lang="en-US" sz="1800" b="0" i="1" smtClean="0">
                              <a:latin typeface="Cambria Math" panose="02040503050406030204" pitchFamily="18" charset="0"/>
                            </a:rPr>
                          </m:ctrlPr>
                        </m:dPr>
                        <m:e>
                          <m:r>
                            <a:rPr lang="en-US" sz="1800" b="0" i="1" smtClean="0">
                              <a:latin typeface="Cambria Math"/>
                            </a:rPr>
                            <m:t>1+</m:t>
                          </m:r>
                          <m:f>
                            <m:fPr>
                              <m:ctrlPr>
                                <a:rPr lang="en-US" sz="1800" b="0" i="1" smtClean="0">
                                  <a:latin typeface="Cambria Math" panose="02040503050406030204" pitchFamily="18" charset="0"/>
                                </a:rPr>
                              </m:ctrlPr>
                            </m:fPr>
                            <m:num>
                              <m:r>
                                <a:rPr lang="en-US" sz="1800" b="0" i="1" smtClean="0">
                                  <a:latin typeface="Cambria Math"/>
                                </a:rPr>
                                <m:t>1</m:t>
                              </m:r>
                            </m:num>
                            <m:den>
                              <m:r>
                                <a:rPr lang="en-US" sz="1800" b="0" i="1" smtClean="0">
                                  <a:latin typeface="Cambria Math"/>
                                </a:rPr>
                                <m:t>𝑀</m:t>
                              </m:r>
                            </m:den>
                          </m:f>
                        </m:e>
                      </m:d>
                      <m:sSub>
                        <m:sSubPr>
                          <m:ctrlPr>
                            <a:rPr lang="en-US" sz="1800" b="0" i="1" smtClean="0">
                              <a:latin typeface="Cambria Math" panose="02040503050406030204" pitchFamily="18" charset="0"/>
                            </a:rPr>
                          </m:ctrlPr>
                        </m:sSubPr>
                        <m:e>
                          <m:r>
                            <a:rPr lang="en-US" sz="1800" b="0" i="1" smtClean="0">
                              <a:latin typeface="Cambria Math"/>
                            </a:rPr>
                            <m:t>𝐵</m:t>
                          </m:r>
                        </m:e>
                        <m:sub>
                          <m:r>
                            <a:rPr lang="en-US" sz="1800" b="0" i="1" smtClean="0">
                              <a:latin typeface="Cambria Math"/>
                            </a:rPr>
                            <m:t>𝑀</m:t>
                          </m:r>
                        </m:sub>
                      </m:sSub>
                      <m:r>
                        <a:rPr lang="en-US" sz="1800" b="0" i="1" smtClean="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a:rPr>
                            <m:t>𝑈</m:t>
                          </m:r>
                        </m:e>
                        <m:sup>
                          <m:r>
                            <a:rPr lang="en-US" sz="1800" i="1">
                              <a:latin typeface="Cambria Math"/>
                            </a:rPr>
                            <m:t>∗</m:t>
                          </m:r>
                        </m:sup>
                      </m:sSup>
                    </m:oMath>
                  </m:oMathPara>
                </a14:m>
                <a:endParaRPr lang="en-US" sz="1800" b="0" dirty="0"/>
              </a:p>
            </p:txBody>
          </p:sp>
        </mc:Choice>
        <mc:Fallback xmlns="">
          <p:sp>
            <p:nvSpPr>
              <p:cNvPr id="6" name="TextBox 5">
                <a:extLst>
                  <a:ext uri="{FF2B5EF4-FFF2-40B4-BE49-F238E27FC236}">
                    <a16:creationId xmlns:a16="http://schemas.microsoft.com/office/drawing/2014/main" id="{E6D9DCD9-ED8F-4C6D-82C6-5831B262170A}"/>
                  </a:ext>
                </a:extLst>
              </p:cNvPr>
              <p:cNvSpPr txBox="1">
                <a:spLocks noRot="1" noChangeAspect="1" noMove="1" noResize="1" noEditPoints="1" noAdjustHandles="1" noChangeArrowheads="1" noChangeShapeType="1" noTextEdit="1"/>
              </p:cNvSpPr>
              <p:nvPr/>
            </p:nvSpPr>
            <p:spPr>
              <a:xfrm>
                <a:off x="2491382" y="1871509"/>
                <a:ext cx="6097190" cy="714683"/>
              </a:xfrm>
              <a:prstGeom prst="rect">
                <a:avLst/>
              </a:prstGeom>
              <a:blipFill>
                <a:blip r:embed="rId3"/>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D7845710-1BE9-41EC-8B47-F25ACEB58D73}"/>
              </a:ext>
            </a:extLst>
          </p:cNvPr>
          <p:cNvSpPr/>
          <p:nvPr/>
        </p:nvSpPr>
        <p:spPr>
          <a:xfrm>
            <a:off x="6361589" y="1798176"/>
            <a:ext cx="303530" cy="81674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24B69B0-CA4B-46B2-AADA-AF36842BFD42}"/>
              </a:ext>
            </a:extLst>
          </p:cNvPr>
          <p:cNvSpPr/>
          <p:nvPr/>
        </p:nvSpPr>
        <p:spPr>
          <a:xfrm>
            <a:off x="4849288" y="1798176"/>
            <a:ext cx="1275288" cy="81674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89019F43-4AB1-4C63-BC34-50948CACA39A}"/>
              </a:ext>
            </a:extLst>
          </p:cNvPr>
          <p:cNvSpPr txBox="1"/>
          <p:nvPr/>
        </p:nvSpPr>
        <p:spPr>
          <a:xfrm>
            <a:off x="6989221" y="2108508"/>
            <a:ext cx="5539666" cy="369332"/>
          </a:xfrm>
          <a:prstGeom prst="rect">
            <a:avLst/>
          </a:prstGeom>
          <a:noFill/>
        </p:spPr>
        <p:txBody>
          <a:bodyPr wrap="square" rtlCol="0">
            <a:spAutoFit/>
          </a:bodyPr>
          <a:lstStyle/>
          <a:p>
            <a:r>
              <a:rPr lang="en-US" dirty="0">
                <a:solidFill>
                  <a:srgbClr val="00B050"/>
                </a:solidFill>
                <a:effectLst>
                  <a:outerShdw blurRad="38100" dist="38100" dir="2700000" algn="tl">
                    <a:srgbClr val="000000">
                      <a:alpha val="43137"/>
                    </a:srgbClr>
                  </a:outerShdw>
                </a:effectLst>
              </a:rPr>
              <a:t>measurement variance </a:t>
            </a:r>
            <a:r>
              <a:rPr lang="en-US" dirty="0"/>
              <a:t>+ </a:t>
            </a:r>
            <a:r>
              <a:rPr lang="en-US" dirty="0">
                <a:solidFill>
                  <a:srgbClr val="FF0000"/>
                </a:solidFill>
                <a:effectLst>
                  <a:outerShdw blurRad="38100" dist="38100" dir="2700000" algn="tl">
                    <a:srgbClr val="000000">
                      <a:alpha val="43137"/>
                    </a:srgbClr>
                  </a:outerShdw>
                </a:effectLst>
              </a:rPr>
              <a:t>sampling variance</a:t>
            </a:r>
            <a:endParaRPr lang="en-US"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9677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r>
              <a:rPr lang="en-US" dirty="0"/>
              <a:t>Sample variance, independent case</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24</a:t>
            </a:fld>
            <a:endParaRPr lang="en-US"/>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p:txBody>
              <a:bodyPr>
                <a:normAutofit fontScale="92500" lnSpcReduction="10000"/>
              </a:bodyPr>
              <a:lstStyle/>
              <a:p>
                <a:r>
                  <a:rPr lang="en-US" dirty="0"/>
                  <a:t>Theoretically, a simple jackknife for independent data would remove one student at a time</a:t>
                </a:r>
              </a:p>
              <a:p>
                <a:r>
                  <a:rPr lang="en-US" dirty="0"/>
                  <a:t>For clustered data with two PSUs in a stratum, a slight simplification is that one PSU would receive double weight while the other would receive half weight</a:t>
                </a:r>
              </a:p>
              <a:p>
                <a:pPr lvl="1"/>
                <a:r>
                  <a:rPr lang="en-US" dirty="0"/>
                  <a:t>This treats PSUs as independently sampled, within strata</a:t>
                </a:r>
              </a:p>
              <a:p>
                <a:r>
                  <a:rPr lang="en-US" dirty="0"/>
                  <a:t>The variance estimator for NAEP, which uses 62 strata, is then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62</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e>
                            <m:sup>
                              <m:r>
                                <a:rPr lang="en-US" b="0" i="1" smtClean="0">
                                  <a:latin typeface="Cambria Math" panose="02040503050406030204" pitchFamily="18" charset="0"/>
                                </a:rPr>
                                <m:t>2</m:t>
                              </m:r>
                            </m:sup>
                          </m:sSup>
                        </m:e>
                      </m:nary>
                    </m:oMath>
                  </m:oMathPara>
                </a14:m>
                <a:endParaRPr lang="en-US" dirty="0"/>
              </a:p>
              <a:p>
                <a:r>
                  <a:rPr lang="en-US" dirty="0"/>
                  <a:t>Where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oMath>
                </a14:m>
                <a:r>
                  <a:rPr lang="en-US" dirty="0"/>
                  <a:t> is estimate with the full sample weights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sub>
                    </m:sSub>
                  </m:oMath>
                </a14:m>
                <a:r>
                  <a:rPr lang="en-US" dirty="0"/>
                  <a:t> is estimated with the </a:t>
                </a:r>
                <a:r>
                  <a:rPr lang="en-US" i="1" dirty="0" err="1"/>
                  <a:t>j</a:t>
                </a:r>
                <a:r>
                  <a:rPr lang="en-US" dirty="0" err="1"/>
                  <a:t>th</a:t>
                </a:r>
                <a:r>
                  <a:rPr lang="en-US" dirty="0"/>
                  <a:t> replicate weights</a:t>
                </a:r>
              </a:p>
            </p:txBody>
          </p:sp>
        </mc:Choice>
        <mc:Fallback xmlns="">
          <p:sp>
            <p:nvSpPr>
              <p:cNvPr id="8" name="Content Placeholder 7">
                <a:extLst>
                  <a:ext uri="{FF2B5EF4-FFF2-40B4-BE49-F238E27FC236}">
                    <a16:creationId xmlns:a16="http://schemas.microsoft.com/office/drawing/2014/main" id="{1FB0EBF9-3545-42AE-8542-16281D204896}"/>
                  </a:ext>
                </a:extLst>
              </p:cNvPr>
              <p:cNvSpPr>
                <a:spLocks noGrp="1" noRot="1" noChangeAspect="1" noMove="1" noResize="1" noEditPoints="1" noAdjustHandles="1" noChangeArrowheads="1" noChangeShapeType="1" noTextEdit="1"/>
              </p:cNvSpPr>
              <p:nvPr>
                <p:ph idx="1"/>
              </p:nvPr>
            </p:nvSpPr>
            <p:spPr>
              <a:blipFill>
                <a:blip r:embed="rId3"/>
                <a:stretch>
                  <a:fillRect l="-1405" t="-1491" b="-1355"/>
                </a:stretch>
              </a:blipFill>
            </p:spPr>
            <p:txBody>
              <a:bodyPr/>
              <a:lstStyle/>
              <a:p>
                <a:r>
                  <a:rPr lang="en-US">
                    <a:noFill/>
                  </a:rPr>
                  <a:t> </a:t>
                </a:r>
              </a:p>
            </p:txBody>
          </p:sp>
        </mc:Fallback>
      </mc:AlternateContent>
    </p:spTree>
    <p:extLst>
      <p:ext uri="{BB962C8B-B14F-4D97-AF65-F5344CB8AC3E}">
        <p14:creationId xmlns:p14="http://schemas.microsoft.com/office/powerpoint/2010/main" val="2631092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r>
              <a:rPr lang="en-US" dirty="0"/>
              <a:t>Sampling Variance Example</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25</a:t>
            </a:fld>
            <a:endParaRPr lang="en-US"/>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a:xfrm>
                <a:off x="3086100" y="1223772"/>
                <a:ext cx="3390900" cy="149656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62</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e>
                            <m:sup>
                              <m:r>
                                <a:rPr lang="en-US" b="0" i="1" smtClean="0">
                                  <a:latin typeface="Cambria Math" panose="02040503050406030204" pitchFamily="18" charset="0"/>
                                </a:rPr>
                                <m:t>2</m:t>
                              </m:r>
                            </m:sup>
                          </m:sSup>
                        </m:e>
                      </m:nary>
                    </m:oMath>
                  </m:oMathPara>
                </a14:m>
                <a:endParaRPr lang="en-US" dirty="0"/>
              </a:p>
            </p:txBody>
          </p:sp>
        </mc:Choice>
        <mc:Fallback xmlns="">
          <p:sp>
            <p:nvSpPr>
              <p:cNvPr id="8" name="Content Placeholder 7">
                <a:extLst>
                  <a:ext uri="{FF2B5EF4-FFF2-40B4-BE49-F238E27FC236}">
                    <a16:creationId xmlns:a16="http://schemas.microsoft.com/office/drawing/2014/main" id="{1FB0EBF9-3545-42AE-8542-16281D204896}"/>
                  </a:ext>
                </a:extLst>
              </p:cNvPr>
              <p:cNvSpPr>
                <a:spLocks noGrp="1" noRot="1" noChangeAspect="1" noMove="1" noResize="1" noEditPoints="1" noAdjustHandles="1" noChangeArrowheads="1" noChangeShapeType="1" noTextEdit="1"/>
              </p:cNvSpPr>
              <p:nvPr>
                <p:ph idx="1"/>
              </p:nvPr>
            </p:nvSpPr>
            <p:spPr>
              <a:xfrm>
                <a:off x="3086100" y="1223772"/>
                <a:ext cx="3390900" cy="1496568"/>
              </a:xfrm>
              <a:blipFill>
                <a:blip r:embed="rId3"/>
                <a:stretch>
                  <a:fillRect/>
                </a:stretch>
              </a:blipFill>
            </p:spPr>
            <p:txBody>
              <a:bodyPr/>
              <a:lstStyle/>
              <a:p>
                <a:r>
                  <a:rPr lang="en-US">
                    <a:noFill/>
                  </a:rPr>
                  <a:t> </a:t>
                </a:r>
              </a:p>
            </p:txBody>
          </p:sp>
        </mc:Fallback>
      </mc:AlternateContent>
      <p:graphicFrame>
        <p:nvGraphicFramePr>
          <p:cNvPr id="5" name="Table 5">
            <a:extLst>
              <a:ext uri="{FF2B5EF4-FFF2-40B4-BE49-F238E27FC236}">
                <a16:creationId xmlns:a16="http://schemas.microsoft.com/office/drawing/2014/main" id="{D829A14A-D39F-4B7A-AEDC-F5F3BBC6E38F}"/>
              </a:ext>
            </a:extLst>
          </p:cNvPr>
          <p:cNvGraphicFramePr>
            <a:graphicFrameLocks noGrp="1"/>
          </p:cNvGraphicFramePr>
          <p:nvPr>
            <p:extLst>
              <p:ext uri="{D42A27DB-BD31-4B8C-83A1-F6EECF244321}">
                <p14:modId xmlns:p14="http://schemas.microsoft.com/office/powerpoint/2010/main" val="1871195605"/>
              </p:ext>
            </p:extLst>
          </p:nvPr>
        </p:nvGraphicFramePr>
        <p:xfrm>
          <a:off x="1292860" y="2954528"/>
          <a:ext cx="8128002" cy="2780030"/>
        </p:xfrm>
        <a:graphic>
          <a:graphicData uri="http://schemas.openxmlformats.org/drawingml/2006/table">
            <a:tbl>
              <a:tblPr firstRow="1" bandRow="1">
                <a:tableStyleId>{21E4AEA4-8DFA-4A89-87EB-49C32662AFE0}</a:tableStyleId>
              </a:tblPr>
              <a:tblGrid>
                <a:gridCol w="1354667">
                  <a:extLst>
                    <a:ext uri="{9D8B030D-6E8A-4147-A177-3AD203B41FA5}">
                      <a16:colId xmlns:a16="http://schemas.microsoft.com/office/drawing/2014/main" val="3477388468"/>
                    </a:ext>
                  </a:extLst>
                </a:gridCol>
                <a:gridCol w="1354667">
                  <a:extLst>
                    <a:ext uri="{9D8B030D-6E8A-4147-A177-3AD203B41FA5}">
                      <a16:colId xmlns:a16="http://schemas.microsoft.com/office/drawing/2014/main" val="2708046039"/>
                    </a:ext>
                  </a:extLst>
                </a:gridCol>
                <a:gridCol w="1354667">
                  <a:extLst>
                    <a:ext uri="{9D8B030D-6E8A-4147-A177-3AD203B41FA5}">
                      <a16:colId xmlns:a16="http://schemas.microsoft.com/office/drawing/2014/main" val="3238092282"/>
                    </a:ext>
                  </a:extLst>
                </a:gridCol>
                <a:gridCol w="1354667">
                  <a:extLst>
                    <a:ext uri="{9D8B030D-6E8A-4147-A177-3AD203B41FA5}">
                      <a16:colId xmlns:a16="http://schemas.microsoft.com/office/drawing/2014/main" val="1361079938"/>
                    </a:ext>
                  </a:extLst>
                </a:gridCol>
                <a:gridCol w="1354667">
                  <a:extLst>
                    <a:ext uri="{9D8B030D-6E8A-4147-A177-3AD203B41FA5}">
                      <a16:colId xmlns:a16="http://schemas.microsoft.com/office/drawing/2014/main" val="390919655"/>
                    </a:ext>
                  </a:extLst>
                </a:gridCol>
                <a:gridCol w="1354667">
                  <a:extLst>
                    <a:ext uri="{9D8B030D-6E8A-4147-A177-3AD203B41FA5}">
                      <a16:colId xmlns:a16="http://schemas.microsoft.com/office/drawing/2014/main" val="2306993959"/>
                    </a:ext>
                  </a:extLst>
                </a:gridCol>
              </a:tblGrid>
              <a:tr h="370840">
                <a:tc>
                  <a:txBody>
                    <a:bodyPr/>
                    <a:lstStyle/>
                    <a:p>
                      <a:pPr algn="ctr" fontAlgn="b"/>
                      <a:r>
                        <a:rPr lang="en-US" sz="1800" b="0" i="0" u="none" strike="noStrike" dirty="0">
                          <a:solidFill>
                            <a:srgbClr val="000000"/>
                          </a:solidFill>
                          <a:effectLst/>
                          <a:latin typeface="Calibri" panose="020F0502020204030204" pitchFamily="34" charset="0"/>
                        </a:rPr>
                        <a:t>School</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Stratum</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PSU</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Full Sample Weight</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Replicate weight 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Replicate weight 2</a:t>
                      </a:r>
                    </a:p>
                  </a:txBody>
                  <a:tcPr marL="6350" marR="6350" marT="6350" marB="0" anchor="b"/>
                </a:tc>
                <a:extLst>
                  <a:ext uri="{0D108BD9-81ED-4DB2-BD59-A6C34878D82A}">
                    <a16:rowId xmlns:a16="http://schemas.microsoft.com/office/drawing/2014/main" val="500208832"/>
                  </a:ext>
                </a:extLst>
              </a:tr>
              <a:tr h="370840">
                <a:tc>
                  <a:txBody>
                    <a:bodyPr/>
                    <a:lstStyle/>
                    <a:p>
                      <a:pPr algn="ctr" fontAlgn="b"/>
                      <a:r>
                        <a:rPr lang="en-US" sz="1800" b="0" i="0" u="none" strike="noStrike" dirty="0">
                          <a:solidFill>
                            <a:srgbClr val="000000"/>
                          </a:solidFill>
                          <a:effectLst/>
                          <a:latin typeface="Calibri" panose="020F0502020204030204" pitchFamily="34" charset="0"/>
                        </a:rPr>
                        <a:t>A</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80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0</a:t>
                      </a:r>
                    </a:p>
                  </a:txBody>
                  <a:tcPr marL="6350" marR="6350" marT="6350" marB="0" anchor="b">
                    <a:solidFill>
                      <a:srgbClr val="CBDFF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80</a:t>
                      </a:r>
                    </a:p>
                  </a:txBody>
                  <a:tcPr marL="6350" marR="6350" marT="6350" marB="0" anchor="b">
                    <a:solidFill>
                      <a:srgbClr val="CBDFF0"/>
                    </a:solidFill>
                  </a:tcPr>
                </a:tc>
                <a:extLst>
                  <a:ext uri="{0D108BD9-81ED-4DB2-BD59-A6C34878D82A}">
                    <a16:rowId xmlns:a16="http://schemas.microsoft.com/office/drawing/2014/main" val="3863169340"/>
                  </a:ext>
                </a:extLst>
              </a:tr>
              <a:tr h="370840">
                <a:tc>
                  <a:txBody>
                    <a:bodyPr/>
                    <a:lstStyle/>
                    <a:p>
                      <a:pPr algn="ctr" fontAlgn="b"/>
                      <a:r>
                        <a:rPr lang="en-US" sz="1800" b="0" i="0" u="none" strike="noStrike" dirty="0">
                          <a:solidFill>
                            <a:srgbClr val="000000"/>
                          </a:solidFill>
                          <a:effectLst/>
                          <a:latin typeface="Calibri" panose="020F0502020204030204" pitchFamily="34" charset="0"/>
                        </a:rPr>
                        <a:t>B</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solidFill>
                      <a:srgbClr val="E7F0F8"/>
                    </a:solidFill>
                  </a:tcPr>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120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240</a:t>
                      </a:r>
                    </a:p>
                  </a:txBody>
                  <a:tcPr marL="6350" marR="6350" marT="6350" marB="0" anchor="b">
                    <a:solidFill>
                      <a:srgbClr val="E7F0F8"/>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120</a:t>
                      </a:r>
                    </a:p>
                  </a:txBody>
                  <a:tcPr marL="6350" marR="6350" marT="6350" marB="0" anchor="b">
                    <a:solidFill>
                      <a:srgbClr val="E7F0F8"/>
                    </a:solidFill>
                  </a:tcPr>
                </a:tc>
                <a:extLst>
                  <a:ext uri="{0D108BD9-81ED-4DB2-BD59-A6C34878D82A}">
                    <a16:rowId xmlns:a16="http://schemas.microsoft.com/office/drawing/2014/main" val="2040994289"/>
                  </a:ext>
                </a:extLst>
              </a:tr>
              <a:tr h="370840">
                <a:tc>
                  <a:txBody>
                    <a:bodyPr/>
                    <a:lstStyle/>
                    <a:p>
                      <a:pPr algn="ctr" fontAlgn="b"/>
                      <a:r>
                        <a:rPr lang="en-US" sz="1800" b="0" i="0" u="none" strike="noStrike">
                          <a:solidFill>
                            <a:srgbClr val="000000"/>
                          </a:solidFill>
                          <a:effectLst/>
                          <a:latin typeface="Calibri" panose="020F0502020204030204" pitchFamily="34" charset="0"/>
                        </a:rPr>
                        <a:t>C</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60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60</a:t>
                      </a:r>
                    </a:p>
                  </a:txBody>
                  <a:tcPr marL="6350" marR="6350" marT="6350" marB="0" anchor="b">
                    <a:solidFill>
                      <a:srgbClr val="CBDFF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120</a:t>
                      </a:r>
                    </a:p>
                  </a:txBody>
                  <a:tcPr marL="6350" marR="6350" marT="6350" marB="0" anchor="b">
                    <a:solidFill>
                      <a:srgbClr val="CBDFF0"/>
                    </a:solidFill>
                  </a:tcPr>
                </a:tc>
                <a:extLst>
                  <a:ext uri="{0D108BD9-81ED-4DB2-BD59-A6C34878D82A}">
                    <a16:rowId xmlns:a16="http://schemas.microsoft.com/office/drawing/2014/main" val="814175997"/>
                  </a:ext>
                </a:extLst>
              </a:tr>
              <a:tr h="370840">
                <a:tc>
                  <a:txBody>
                    <a:bodyPr/>
                    <a:lstStyle/>
                    <a:p>
                      <a:pPr algn="ctr" fontAlgn="b"/>
                      <a:r>
                        <a:rPr lang="en-US" sz="1800" b="0" i="0" u="none" strike="noStrike">
                          <a:solidFill>
                            <a:srgbClr val="000000"/>
                          </a:solidFill>
                          <a:effectLst/>
                          <a:latin typeface="Calibri" panose="020F0502020204030204" pitchFamily="34" charset="0"/>
                        </a:rPr>
                        <a:t>D</a:t>
                      </a:r>
                    </a:p>
                  </a:txBody>
                  <a:tcPr marL="6350" marR="6350" marT="6350" marB="0" anchor="b"/>
                </a:tc>
                <a:tc>
                  <a:txBody>
                    <a:bodyPr/>
                    <a:lstStyle/>
                    <a:p>
                      <a:pPr algn="ctr" fontAlgn="b"/>
                      <a:r>
                        <a:rPr lang="en-US" sz="18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80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80</a:t>
                      </a:r>
                    </a:p>
                  </a:txBody>
                  <a:tcPr marL="6350" marR="6350" marT="6350" marB="0" anchor="b">
                    <a:solidFill>
                      <a:srgbClr val="E7F0F8"/>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0</a:t>
                      </a:r>
                    </a:p>
                  </a:txBody>
                  <a:tcPr marL="6350" marR="6350" marT="6350" marB="0" anchor="b">
                    <a:solidFill>
                      <a:srgbClr val="E7F0F8"/>
                    </a:solidFill>
                  </a:tcPr>
                </a:tc>
                <a:extLst>
                  <a:ext uri="{0D108BD9-81ED-4DB2-BD59-A6C34878D82A}">
                    <a16:rowId xmlns:a16="http://schemas.microsoft.com/office/drawing/2014/main" val="1416097397"/>
                  </a:ext>
                </a:extLst>
              </a:tr>
              <a:tr h="370840">
                <a:tc>
                  <a:txBody>
                    <a:bodyPr/>
                    <a:lstStyle/>
                    <a:p>
                      <a:pPr algn="ctr" fontAlgn="b"/>
                      <a:r>
                        <a:rPr lang="en-US" sz="1800" b="0" i="0" u="none" strike="noStrike">
                          <a:solidFill>
                            <a:srgbClr val="000000"/>
                          </a:solidFill>
                          <a:effectLst/>
                          <a:latin typeface="Calibri" panose="020F0502020204030204" pitchFamily="34" charset="0"/>
                        </a:rPr>
                        <a:t>E </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3</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45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45</a:t>
                      </a:r>
                    </a:p>
                  </a:txBody>
                  <a:tcPr marL="6350" marR="6350" marT="6350" marB="0" anchor="b">
                    <a:solidFill>
                      <a:srgbClr val="CBDFF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45</a:t>
                      </a:r>
                    </a:p>
                  </a:txBody>
                  <a:tcPr marL="6350" marR="6350" marT="6350" marB="0" anchor="b">
                    <a:solidFill>
                      <a:srgbClr val="CBDFF0"/>
                    </a:solidFill>
                  </a:tcPr>
                </a:tc>
                <a:extLst>
                  <a:ext uri="{0D108BD9-81ED-4DB2-BD59-A6C34878D82A}">
                    <a16:rowId xmlns:a16="http://schemas.microsoft.com/office/drawing/2014/main" val="449678877"/>
                  </a:ext>
                </a:extLst>
              </a:tr>
              <a:tr h="370840">
                <a:tc>
                  <a:txBody>
                    <a:bodyPr/>
                    <a:lstStyle/>
                    <a:p>
                      <a:pPr algn="ctr" fontAlgn="b"/>
                      <a:r>
                        <a:rPr lang="en-US" sz="1800" b="0" i="0" u="none" strike="noStrike">
                          <a:solidFill>
                            <a:srgbClr val="000000"/>
                          </a:solidFill>
                          <a:effectLst/>
                          <a:latin typeface="Calibri" panose="020F0502020204030204" pitchFamily="34" charset="0"/>
                        </a:rPr>
                        <a:t>F</a:t>
                      </a:r>
                    </a:p>
                  </a:txBody>
                  <a:tcPr marL="6350" marR="6350" marT="6350" marB="0" anchor="b"/>
                </a:tc>
                <a:tc>
                  <a:txBody>
                    <a:bodyPr/>
                    <a:lstStyle/>
                    <a:p>
                      <a:pPr algn="ctr" fontAlgn="b"/>
                      <a:r>
                        <a:rPr lang="en-US" sz="1800" b="0"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55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55</a:t>
                      </a:r>
                    </a:p>
                  </a:txBody>
                  <a:tcPr marL="6350" marR="6350" marT="6350" marB="0" anchor="b">
                    <a:solidFill>
                      <a:srgbClr val="E7F0F8"/>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55</a:t>
                      </a:r>
                    </a:p>
                  </a:txBody>
                  <a:tcPr marL="6350" marR="6350" marT="6350" marB="0" anchor="b">
                    <a:solidFill>
                      <a:srgbClr val="E7F0F8"/>
                    </a:solidFill>
                  </a:tcPr>
                </a:tc>
                <a:extLst>
                  <a:ext uri="{0D108BD9-81ED-4DB2-BD59-A6C34878D82A}">
                    <a16:rowId xmlns:a16="http://schemas.microsoft.com/office/drawing/2014/main" val="2237570288"/>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41E9D6E-DE50-490E-A35C-69BE73EFF032}"/>
                  </a:ext>
                </a:extLst>
              </p:cNvPr>
              <p:cNvSpPr txBox="1"/>
              <p:nvPr/>
            </p:nvSpPr>
            <p:spPr>
              <a:xfrm>
                <a:off x="7208520" y="1285748"/>
                <a:ext cx="1577340" cy="9582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5400" b="0" i="1" smtClean="0">
                              <a:latin typeface="Cambria Math" panose="02040503050406030204" pitchFamily="18" charset="0"/>
                            </a:rPr>
                          </m:ctrlPr>
                        </m:accPr>
                        <m:e>
                          <m:r>
                            <a:rPr lang="en-US" sz="5400" b="0" i="1" smtClean="0">
                              <a:latin typeface="Cambria Math" panose="02040503050406030204" pitchFamily="18" charset="0"/>
                            </a:rPr>
                            <m:t>𝜃</m:t>
                          </m:r>
                        </m:e>
                      </m:acc>
                    </m:oMath>
                  </m:oMathPara>
                </a14:m>
                <a:endParaRPr lang="en-US" sz="5400" dirty="0"/>
              </a:p>
            </p:txBody>
          </p:sp>
        </mc:Choice>
        <mc:Fallback xmlns="">
          <p:sp>
            <p:nvSpPr>
              <p:cNvPr id="9" name="TextBox 8">
                <a:extLst>
                  <a:ext uri="{FF2B5EF4-FFF2-40B4-BE49-F238E27FC236}">
                    <a16:creationId xmlns:a16="http://schemas.microsoft.com/office/drawing/2014/main" id="{241E9D6E-DE50-490E-A35C-69BE73EFF032}"/>
                  </a:ext>
                </a:extLst>
              </p:cNvPr>
              <p:cNvSpPr txBox="1">
                <a:spLocks noRot="1" noChangeAspect="1" noMove="1" noResize="1" noEditPoints="1" noAdjustHandles="1" noChangeArrowheads="1" noChangeShapeType="1" noTextEdit="1"/>
              </p:cNvSpPr>
              <p:nvPr/>
            </p:nvSpPr>
            <p:spPr>
              <a:xfrm>
                <a:off x="7208520" y="1285748"/>
                <a:ext cx="1577340" cy="958211"/>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F22169A4-1BB5-452A-83F0-69E676F7260F}"/>
              </a:ext>
            </a:extLst>
          </p:cNvPr>
          <p:cNvCxnSpPr>
            <a:cxnSpLocks/>
            <a:stCxn id="9" idx="2"/>
          </p:cNvCxnSpPr>
          <p:nvPr/>
        </p:nvCxnSpPr>
        <p:spPr>
          <a:xfrm flipH="1">
            <a:off x="6096000" y="2243959"/>
            <a:ext cx="1901190" cy="710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095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r>
              <a:rPr lang="en-US" dirty="0"/>
              <a:t>Sampling Variance Example (Cont.)</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26</a:t>
            </a:fld>
            <a:endParaRPr lang="en-US"/>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a:xfrm>
                <a:off x="3086100" y="1223772"/>
                <a:ext cx="3390900" cy="149656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62</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e>
                            <m:sup>
                              <m:r>
                                <a:rPr lang="en-US" b="0" i="1" smtClean="0">
                                  <a:latin typeface="Cambria Math" panose="02040503050406030204" pitchFamily="18" charset="0"/>
                                </a:rPr>
                                <m:t>2</m:t>
                              </m:r>
                            </m:sup>
                          </m:sSup>
                        </m:e>
                      </m:nary>
                    </m:oMath>
                  </m:oMathPara>
                </a14:m>
                <a:endParaRPr lang="en-US" dirty="0"/>
              </a:p>
            </p:txBody>
          </p:sp>
        </mc:Choice>
        <mc:Fallback xmlns="">
          <p:sp>
            <p:nvSpPr>
              <p:cNvPr id="8" name="Content Placeholder 7">
                <a:extLst>
                  <a:ext uri="{FF2B5EF4-FFF2-40B4-BE49-F238E27FC236}">
                    <a16:creationId xmlns:a16="http://schemas.microsoft.com/office/drawing/2014/main" id="{1FB0EBF9-3545-42AE-8542-16281D204896}"/>
                  </a:ext>
                </a:extLst>
              </p:cNvPr>
              <p:cNvSpPr>
                <a:spLocks noGrp="1" noRot="1" noChangeAspect="1" noMove="1" noResize="1" noEditPoints="1" noAdjustHandles="1" noChangeArrowheads="1" noChangeShapeType="1" noTextEdit="1"/>
              </p:cNvSpPr>
              <p:nvPr>
                <p:ph idx="1"/>
              </p:nvPr>
            </p:nvSpPr>
            <p:spPr>
              <a:xfrm>
                <a:off x="3086100" y="1223772"/>
                <a:ext cx="3390900" cy="1496568"/>
              </a:xfrm>
              <a:blipFill>
                <a:blip r:embed="rId3"/>
                <a:stretch>
                  <a:fillRect/>
                </a:stretch>
              </a:blipFill>
            </p:spPr>
            <p:txBody>
              <a:bodyPr/>
              <a:lstStyle/>
              <a:p>
                <a:r>
                  <a:rPr lang="en-US">
                    <a:noFill/>
                  </a:rPr>
                  <a:t> </a:t>
                </a:r>
              </a:p>
            </p:txBody>
          </p:sp>
        </mc:Fallback>
      </mc:AlternateContent>
      <p:graphicFrame>
        <p:nvGraphicFramePr>
          <p:cNvPr id="5" name="Table 5">
            <a:extLst>
              <a:ext uri="{FF2B5EF4-FFF2-40B4-BE49-F238E27FC236}">
                <a16:creationId xmlns:a16="http://schemas.microsoft.com/office/drawing/2014/main" id="{D829A14A-D39F-4B7A-AEDC-F5F3BBC6E38F}"/>
              </a:ext>
            </a:extLst>
          </p:cNvPr>
          <p:cNvGraphicFramePr>
            <a:graphicFrameLocks noGrp="1"/>
          </p:cNvGraphicFramePr>
          <p:nvPr>
            <p:extLst>
              <p:ext uri="{D42A27DB-BD31-4B8C-83A1-F6EECF244321}">
                <p14:modId xmlns:p14="http://schemas.microsoft.com/office/powerpoint/2010/main" val="3075980963"/>
              </p:ext>
            </p:extLst>
          </p:nvPr>
        </p:nvGraphicFramePr>
        <p:xfrm>
          <a:off x="1292860" y="2954528"/>
          <a:ext cx="8128002" cy="2780030"/>
        </p:xfrm>
        <a:graphic>
          <a:graphicData uri="http://schemas.openxmlformats.org/drawingml/2006/table">
            <a:tbl>
              <a:tblPr firstRow="1" bandRow="1">
                <a:tableStyleId>{21E4AEA4-8DFA-4A89-87EB-49C32662AFE0}</a:tableStyleId>
              </a:tblPr>
              <a:tblGrid>
                <a:gridCol w="1354667">
                  <a:extLst>
                    <a:ext uri="{9D8B030D-6E8A-4147-A177-3AD203B41FA5}">
                      <a16:colId xmlns:a16="http://schemas.microsoft.com/office/drawing/2014/main" val="3477388468"/>
                    </a:ext>
                  </a:extLst>
                </a:gridCol>
                <a:gridCol w="1354667">
                  <a:extLst>
                    <a:ext uri="{9D8B030D-6E8A-4147-A177-3AD203B41FA5}">
                      <a16:colId xmlns:a16="http://schemas.microsoft.com/office/drawing/2014/main" val="2708046039"/>
                    </a:ext>
                  </a:extLst>
                </a:gridCol>
                <a:gridCol w="1354667">
                  <a:extLst>
                    <a:ext uri="{9D8B030D-6E8A-4147-A177-3AD203B41FA5}">
                      <a16:colId xmlns:a16="http://schemas.microsoft.com/office/drawing/2014/main" val="3238092282"/>
                    </a:ext>
                  </a:extLst>
                </a:gridCol>
                <a:gridCol w="1354667">
                  <a:extLst>
                    <a:ext uri="{9D8B030D-6E8A-4147-A177-3AD203B41FA5}">
                      <a16:colId xmlns:a16="http://schemas.microsoft.com/office/drawing/2014/main" val="1361079938"/>
                    </a:ext>
                  </a:extLst>
                </a:gridCol>
                <a:gridCol w="1354667">
                  <a:extLst>
                    <a:ext uri="{9D8B030D-6E8A-4147-A177-3AD203B41FA5}">
                      <a16:colId xmlns:a16="http://schemas.microsoft.com/office/drawing/2014/main" val="390919655"/>
                    </a:ext>
                  </a:extLst>
                </a:gridCol>
                <a:gridCol w="1354667">
                  <a:extLst>
                    <a:ext uri="{9D8B030D-6E8A-4147-A177-3AD203B41FA5}">
                      <a16:colId xmlns:a16="http://schemas.microsoft.com/office/drawing/2014/main" val="2306993959"/>
                    </a:ext>
                  </a:extLst>
                </a:gridCol>
              </a:tblGrid>
              <a:tr h="370840">
                <a:tc>
                  <a:txBody>
                    <a:bodyPr/>
                    <a:lstStyle/>
                    <a:p>
                      <a:pPr algn="ctr" fontAlgn="b"/>
                      <a:r>
                        <a:rPr lang="en-US" sz="1800" b="0" i="0" u="none" strike="noStrike" dirty="0">
                          <a:solidFill>
                            <a:srgbClr val="000000"/>
                          </a:solidFill>
                          <a:effectLst/>
                          <a:latin typeface="Calibri" panose="020F0502020204030204" pitchFamily="34" charset="0"/>
                        </a:rPr>
                        <a:t>School</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Stratum</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PSU</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Full Sample Weight</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Replicate weight 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Replicate weight 2</a:t>
                      </a:r>
                    </a:p>
                  </a:txBody>
                  <a:tcPr marL="6350" marR="6350" marT="6350" marB="0" anchor="b"/>
                </a:tc>
                <a:extLst>
                  <a:ext uri="{0D108BD9-81ED-4DB2-BD59-A6C34878D82A}">
                    <a16:rowId xmlns:a16="http://schemas.microsoft.com/office/drawing/2014/main" val="500208832"/>
                  </a:ext>
                </a:extLst>
              </a:tr>
              <a:tr h="370840">
                <a:tc>
                  <a:txBody>
                    <a:bodyPr/>
                    <a:lstStyle/>
                    <a:p>
                      <a:pPr algn="ctr" fontAlgn="b"/>
                      <a:r>
                        <a:rPr lang="en-US" sz="1800" b="0" i="0" u="none" strike="noStrike" dirty="0">
                          <a:solidFill>
                            <a:srgbClr val="000000"/>
                          </a:solidFill>
                          <a:effectLst/>
                          <a:latin typeface="Calibri" panose="020F0502020204030204" pitchFamily="34" charset="0"/>
                        </a:rPr>
                        <a:t>A</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80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0</a:t>
                      </a:r>
                    </a:p>
                  </a:txBody>
                  <a:tcPr marL="6350" marR="6350" marT="6350" marB="0" anchor="b">
                    <a:solidFill>
                      <a:srgbClr val="FFC00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80</a:t>
                      </a:r>
                    </a:p>
                  </a:txBody>
                  <a:tcPr marL="6350" marR="6350" marT="6350" marB="0" anchor="b">
                    <a:solidFill>
                      <a:srgbClr val="CBDFF0"/>
                    </a:solidFill>
                  </a:tcPr>
                </a:tc>
                <a:extLst>
                  <a:ext uri="{0D108BD9-81ED-4DB2-BD59-A6C34878D82A}">
                    <a16:rowId xmlns:a16="http://schemas.microsoft.com/office/drawing/2014/main" val="3863169340"/>
                  </a:ext>
                </a:extLst>
              </a:tr>
              <a:tr h="370840">
                <a:tc>
                  <a:txBody>
                    <a:bodyPr/>
                    <a:lstStyle/>
                    <a:p>
                      <a:pPr algn="ctr" fontAlgn="b"/>
                      <a:r>
                        <a:rPr lang="en-US" sz="1800" b="0" i="0" u="none" strike="noStrike" dirty="0">
                          <a:solidFill>
                            <a:srgbClr val="000000"/>
                          </a:solidFill>
                          <a:effectLst/>
                          <a:latin typeface="Calibri" panose="020F0502020204030204" pitchFamily="34" charset="0"/>
                        </a:rPr>
                        <a:t>B</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120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240</a:t>
                      </a:r>
                    </a:p>
                  </a:txBody>
                  <a:tcPr marL="6350" marR="6350" marT="6350" marB="0" anchor="b">
                    <a:solidFill>
                      <a:srgbClr val="FFC00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120</a:t>
                      </a:r>
                    </a:p>
                  </a:txBody>
                  <a:tcPr marL="6350" marR="6350" marT="6350" marB="0" anchor="b">
                    <a:solidFill>
                      <a:srgbClr val="E7F0F8"/>
                    </a:solidFill>
                  </a:tcPr>
                </a:tc>
                <a:extLst>
                  <a:ext uri="{0D108BD9-81ED-4DB2-BD59-A6C34878D82A}">
                    <a16:rowId xmlns:a16="http://schemas.microsoft.com/office/drawing/2014/main" val="2040994289"/>
                  </a:ext>
                </a:extLst>
              </a:tr>
              <a:tr h="370840">
                <a:tc>
                  <a:txBody>
                    <a:bodyPr/>
                    <a:lstStyle/>
                    <a:p>
                      <a:pPr algn="ctr" fontAlgn="b"/>
                      <a:r>
                        <a:rPr lang="en-US" sz="1800" b="0" i="0" u="none" strike="noStrike">
                          <a:solidFill>
                            <a:srgbClr val="000000"/>
                          </a:solidFill>
                          <a:effectLst/>
                          <a:latin typeface="Calibri" panose="020F0502020204030204" pitchFamily="34" charset="0"/>
                        </a:rPr>
                        <a:t>C</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60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60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120</a:t>
                      </a:r>
                    </a:p>
                  </a:txBody>
                  <a:tcPr marL="6350" marR="6350" marT="6350" marB="0" anchor="b">
                    <a:solidFill>
                      <a:srgbClr val="CBDFF0"/>
                    </a:solidFill>
                  </a:tcPr>
                </a:tc>
                <a:extLst>
                  <a:ext uri="{0D108BD9-81ED-4DB2-BD59-A6C34878D82A}">
                    <a16:rowId xmlns:a16="http://schemas.microsoft.com/office/drawing/2014/main" val="814175997"/>
                  </a:ext>
                </a:extLst>
              </a:tr>
              <a:tr h="370840">
                <a:tc>
                  <a:txBody>
                    <a:bodyPr/>
                    <a:lstStyle/>
                    <a:p>
                      <a:pPr algn="ctr" fontAlgn="b"/>
                      <a:r>
                        <a:rPr lang="en-US" sz="1800" b="0" i="0" u="none" strike="noStrike">
                          <a:solidFill>
                            <a:srgbClr val="000000"/>
                          </a:solidFill>
                          <a:effectLst/>
                          <a:latin typeface="Calibri" panose="020F0502020204030204" pitchFamily="34" charset="0"/>
                        </a:rPr>
                        <a:t>D</a:t>
                      </a:r>
                    </a:p>
                  </a:txBody>
                  <a:tcPr marL="6350" marR="6350" marT="6350" marB="0" anchor="b"/>
                </a:tc>
                <a:tc>
                  <a:txBody>
                    <a:bodyPr/>
                    <a:lstStyle/>
                    <a:p>
                      <a:pPr algn="ctr" fontAlgn="b"/>
                      <a:r>
                        <a:rPr lang="en-US" sz="18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a:solidFill>
                            <a:srgbClr val="000000"/>
                          </a:solidFill>
                          <a:effectLst/>
                          <a:latin typeface="Calibri" panose="020F0502020204030204" pitchFamily="34" charset="0"/>
                        </a:rPr>
                        <a:t>80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80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0</a:t>
                      </a:r>
                    </a:p>
                  </a:txBody>
                  <a:tcPr marL="6350" marR="6350" marT="6350" marB="0" anchor="b">
                    <a:solidFill>
                      <a:srgbClr val="E7F0F8"/>
                    </a:solidFill>
                  </a:tcPr>
                </a:tc>
                <a:extLst>
                  <a:ext uri="{0D108BD9-81ED-4DB2-BD59-A6C34878D82A}">
                    <a16:rowId xmlns:a16="http://schemas.microsoft.com/office/drawing/2014/main" val="1416097397"/>
                  </a:ext>
                </a:extLst>
              </a:tr>
              <a:tr h="370840">
                <a:tc>
                  <a:txBody>
                    <a:bodyPr/>
                    <a:lstStyle/>
                    <a:p>
                      <a:pPr algn="ctr" fontAlgn="b"/>
                      <a:r>
                        <a:rPr lang="en-US" sz="1800" b="0" i="0" u="none" strike="noStrike">
                          <a:solidFill>
                            <a:srgbClr val="000000"/>
                          </a:solidFill>
                          <a:effectLst/>
                          <a:latin typeface="Calibri" panose="020F0502020204030204" pitchFamily="34" charset="0"/>
                        </a:rPr>
                        <a:t>E </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3</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45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45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45</a:t>
                      </a:r>
                    </a:p>
                  </a:txBody>
                  <a:tcPr marL="6350" marR="6350" marT="6350" marB="0" anchor="b">
                    <a:solidFill>
                      <a:srgbClr val="CBDFF0"/>
                    </a:solidFill>
                  </a:tcPr>
                </a:tc>
                <a:extLst>
                  <a:ext uri="{0D108BD9-81ED-4DB2-BD59-A6C34878D82A}">
                    <a16:rowId xmlns:a16="http://schemas.microsoft.com/office/drawing/2014/main" val="449678877"/>
                  </a:ext>
                </a:extLst>
              </a:tr>
              <a:tr h="370840">
                <a:tc>
                  <a:txBody>
                    <a:bodyPr/>
                    <a:lstStyle/>
                    <a:p>
                      <a:pPr algn="ctr" fontAlgn="b"/>
                      <a:r>
                        <a:rPr lang="en-US" sz="1800" b="0" i="0" u="none" strike="noStrike">
                          <a:solidFill>
                            <a:srgbClr val="000000"/>
                          </a:solidFill>
                          <a:effectLst/>
                          <a:latin typeface="Calibri" panose="020F0502020204030204" pitchFamily="34" charset="0"/>
                        </a:rPr>
                        <a:t>F</a:t>
                      </a:r>
                    </a:p>
                  </a:txBody>
                  <a:tcPr marL="6350" marR="6350" marT="6350" marB="0" anchor="b"/>
                </a:tc>
                <a:tc>
                  <a:txBody>
                    <a:bodyPr/>
                    <a:lstStyle/>
                    <a:p>
                      <a:pPr algn="ctr" fontAlgn="b"/>
                      <a:r>
                        <a:rPr lang="en-US" sz="1800" b="0"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55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55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55</a:t>
                      </a:r>
                    </a:p>
                  </a:txBody>
                  <a:tcPr marL="6350" marR="6350" marT="6350" marB="0" anchor="b">
                    <a:solidFill>
                      <a:srgbClr val="E7F0F8"/>
                    </a:solidFill>
                  </a:tcPr>
                </a:tc>
                <a:extLst>
                  <a:ext uri="{0D108BD9-81ED-4DB2-BD59-A6C34878D82A}">
                    <a16:rowId xmlns:a16="http://schemas.microsoft.com/office/drawing/2014/main" val="2237570288"/>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41E9D6E-DE50-490E-A35C-69BE73EFF032}"/>
                  </a:ext>
                </a:extLst>
              </p:cNvPr>
              <p:cNvSpPr txBox="1"/>
              <p:nvPr/>
            </p:nvSpPr>
            <p:spPr>
              <a:xfrm>
                <a:off x="7208520" y="1285748"/>
                <a:ext cx="1577340" cy="10572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5400" b="0" i="1" smtClean="0">
                              <a:latin typeface="Cambria Math" panose="02040503050406030204" pitchFamily="18" charset="0"/>
                            </a:rPr>
                          </m:ctrlPr>
                        </m:sSubPr>
                        <m:e>
                          <m:acc>
                            <m:accPr>
                              <m:chr m:val="̂"/>
                              <m:ctrlPr>
                                <a:rPr lang="en-US" sz="5400" b="0" i="1" smtClean="0">
                                  <a:latin typeface="Cambria Math" panose="02040503050406030204" pitchFamily="18" charset="0"/>
                                </a:rPr>
                              </m:ctrlPr>
                            </m:accPr>
                            <m:e>
                              <m:r>
                                <a:rPr lang="en-US" sz="5400" b="0" i="1" smtClean="0">
                                  <a:latin typeface="Cambria Math" panose="02040503050406030204" pitchFamily="18" charset="0"/>
                                </a:rPr>
                                <m:t>𝜃</m:t>
                              </m:r>
                            </m:e>
                          </m:acc>
                        </m:e>
                        <m:sub>
                          <m:r>
                            <a:rPr lang="en-US" sz="5400" b="0" i="1" smtClean="0">
                              <a:latin typeface="Cambria Math" panose="02040503050406030204" pitchFamily="18" charset="0"/>
                            </a:rPr>
                            <m:t>(1)</m:t>
                          </m:r>
                        </m:sub>
                      </m:sSub>
                    </m:oMath>
                  </m:oMathPara>
                </a14:m>
                <a:endParaRPr lang="en-US" sz="5400" dirty="0"/>
              </a:p>
            </p:txBody>
          </p:sp>
        </mc:Choice>
        <mc:Fallback xmlns="">
          <p:sp>
            <p:nvSpPr>
              <p:cNvPr id="9" name="TextBox 8">
                <a:extLst>
                  <a:ext uri="{FF2B5EF4-FFF2-40B4-BE49-F238E27FC236}">
                    <a16:creationId xmlns:a16="http://schemas.microsoft.com/office/drawing/2014/main" id="{241E9D6E-DE50-490E-A35C-69BE73EFF032}"/>
                  </a:ext>
                </a:extLst>
              </p:cNvPr>
              <p:cNvSpPr txBox="1">
                <a:spLocks noRot="1" noChangeAspect="1" noMove="1" noResize="1" noEditPoints="1" noAdjustHandles="1" noChangeArrowheads="1" noChangeShapeType="1" noTextEdit="1"/>
              </p:cNvSpPr>
              <p:nvPr/>
            </p:nvSpPr>
            <p:spPr>
              <a:xfrm>
                <a:off x="7208520" y="1285748"/>
                <a:ext cx="1577340" cy="1057277"/>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F22169A4-1BB5-452A-83F0-69E676F7260F}"/>
              </a:ext>
            </a:extLst>
          </p:cNvPr>
          <p:cNvCxnSpPr>
            <a:cxnSpLocks/>
            <a:stCxn id="9" idx="2"/>
          </p:cNvCxnSpPr>
          <p:nvPr/>
        </p:nvCxnSpPr>
        <p:spPr>
          <a:xfrm flipH="1">
            <a:off x="7353300" y="2343025"/>
            <a:ext cx="643890" cy="611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15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B3AF-3B6A-4BF6-9D0E-F2D7D52E94BC}"/>
              </a:ext>
            </a:extLst>
          </p:cNvPr>
          <p:cNvSpPr>
            <a:spLocks noGrp="1"/>
          </p:cNvSpPr>
          <p:nvPr>
            <p:ph type="title"/>
          </p:nvPr>
        </p:nvSpPr>
        <p:spPr/>
        <p:txBody>
          <a:bodyPr/>
          <a:lstStyle/>
          <a:p>
            <a:r>
              <a:rPr lang="en-US" dirty="0"/>
              <a:t>Sampling Variance Example (Cont. 2)</a:t>
            </a:r>
          </a:p>
        </p:txBody>
      </p:sp>
      <p:sp>
        <p:nvSpPr>
          <p:cNvPr id="4" name="Slide Number Placeholder 3">
            <a:extLst>
              <a:ext uri="{FF2B5EF4-FFF2-40B4-BE49-F238E27FC236}">
                <a16:creationId xmlns:a16="http://schemas.microsoft.com/office/drawing/2014/main" id="{C6D5D78C-8539-4757-8AED-2EF761396482}"/>
              </a:ext>
            </a:extLst>
          </p:cNvPr>
          <p:cNvSpPr>
            <a:spLocks noGrp="1"/>
          </p:cNvSpPr>
          <p:nvPr>
            <p:ph type="sldNum" sz="quarter" idx="10"/>
          </p:nvPr>
        </p:nvSpPr>
        <p:spPr/>
        <p:txBody>
          <a:bodyPr/>
          <a:lstStyle/>
          <a:p>
            <a:pPr>
              <a:defRPr/>
            </a:pPr>
            <a:fld id="{42E3DDAF-209E-4E92-BE5E-5819F6D19027}" type="slidenum">
              <a:rPr lang="en-US" smtClean="0"/>
              <a:pPr>
                <a:defRPr/>
              </a:pPr>
              <a:t>27</a:t>
            </a:fld>
            <a:endParaRPr lang="en-US"/>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1FB0EBF9-3545-42AE-8542-16281D204896}"/>
                  </a:ext>
                </a:extLst>
              </p:cNvPr>
              <p:cNvSpPr>
                <a:spLocks noGrp="1"/>
              </p:cNvSpPr>
              <p:nvPr>
                <p:ph idx="1"/>
              </p:nvPr>
            </p:nvSpPr>
            <p:spPr>
              <a:xfrm>
                <a:off x="3086100" y="1223772"/>
                <a:ext cx="3390900" cy="149656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62</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e>
                              </m:d>
                            </m:e>
                            <m:sup>
                              <m:r>
                                <a:rPr lang="en-US" b="0" i="1" smtClean="0">
                                  <a:latin typeface="Cambria Math" panose="02040503050406030204" pitchFamily="18" charset="0"/>
                                </a:rPr>
                                <m:t>2</m:t>
                              </m:r>
                            </m:sup>
                          </m:sSup>
                        </m:e>
                      </m:nary>
                    </m:oMath>
                  </m:oMathPara>
                </a14:m>
                <a:endParaRPr lang="en-US" dirty="0"/>
              </a:p>
            </p:txBody>
          </p:sp>
        </mc:Choice>
        <mc:Fallback xmlns="">
          <p:sp>
            <p:nvSpPr>
              <p:cNvPr id="8" name="Content Placeholder 7">
                <a:extLst>
                  <a:ext uri="{FF2B5EF4-FFF2-40B4-BE49-F238E27FC236}">
                    <a16:creationId xmlns:a16="http://schemas.microsoft.com/office/drawing/2014/main" id="{1FB0EBF9-3545-42AE-8542-16281D204896}"/>
                  </a:ext>
                </a:extLst>
              </p:cNvPr>
              <p:cNvSpPr>
                <a:spLocks noGrp="1" noRot="1" noChangeAspect="1" noMove="1" noResize="1" noEditPoints="1" noAdjustHandles="1" noChangeArrowheads="1" noChangeShapeType="1" noTextEdit="1"/>
              </p:cNvSpPr>
              <p:nvPr>
                <p:ph idx="1"/>
              </p:nvPr>
            </p:nvSpPr>
            <p:spPr>
              <a:xfrm>
                <a:off x="3086100" y="1223772"/>
                <a:ext cx="3390900" cy="1496568"/>
              </a:xfrm>
              <a:blipFill>
                <a:blip r:embed="rId3"/>
                <a:stretch>
                  <a:fillRect/>
                </a:stretch>
              </a:blipFill>
            </p:spPr>
            <p:txBody>
              <a:bodyPr/>
              <a:lstStyle/>
              <a:p>
                <a:r>
                  <a:rPr lang="en-US">
                    <a:noFill/>
                  </a:rPr>
                  <a:t> </a:t>
                </a:r>
              </a:p>
            </p:txBody>
          </p:sp>
        </mc:Fallback>
      </mc:AlternateContent>
      <p:graphicFrame>
        <p:nvGraphicFramePr>
          <p:cNvPr id="5" name="Table 5">
            <a:extLst>
              <a:ext uri="{FF2B5EF4-FFF2-40B4-BE49-F238E27FC236}">
                <a16:creationId xmlns:a16="http://schemas.microsoft.com/office/drawing/2014/main" id="{D829A14A-D39F-4B7A-AEDC-F5F3BBC6E38F}"/>
              </a:ext>
            </a:extLst>
          </p:cNvPr>
          <p:cNvGraphicFramePr>
            <a:graphicFrameLocks noGrp="1"/>
          </p:cNvGraphicFramePr>
          <p:nvPr>
            <p:extLst>
              <p:ext uri="{D42A27DB-BD31-4B8C-83A1-F6EECF244321}">
                <p14:modId xmlns:p14="http://schemas.microsoft.com/office/powerpoint/2010/main" val="1357691948"/>
              </p:ext>
            </p:extLst>
          </p:nvPr>
        </p:nvGraphicFramePr>
        <p:xfrm>
          <a:off x="1292860" y="2954528"/>
          <a:ext cx="8128002" cy="2780030"/>
        </p:xfrm>
        <a:graphic>
          <a:graphicData uri="http://schemas.openxmlformats.org/drawingml/2006/table">
            <a:tbl>
              <a:tblPr firstRow="1" bandRow="1">
                <a:tableStyleId>{21E4AEA4-8DFA-4A89-87EB-49C32662AFE0}</a:tableStyleId>
              </a:tblPr>
              <a:tblGrid>
                <a:gridCol w="1354667">
                  <a:extLst>
                    <a:ext uri="{9D8B030D-6E8A-4147-A177-3AD203B41FA5}">
                      <a16:colId xmlns:a16="http://schemas.microsoft.com/office/drawing/2014/main" val="3477388468"/>
                    </a:ext>
                  </a:extLst>
                </a:gridCol>
                <a:gridCol w="1354667">
                  <a:extLst>
                    <a:ext uri="{9D8B030D-6E8A-4147-A177-3AD203B41FA5}">
                      <a16:colId xmlns:a16="http://schemas.microsoft.com/office/drawing/2014/main" val="2708046039"/>
                    </a:ext>
                  </a:extLst>
                </a:gridCol>
                <a:gridCol w="1354667">
                  <a:extLst>
                    <a:ext uri="{9D8B030D-6E8A-4147-A177-3AD203B41FA5}">
                      <a16:colId xmlns:a16="http://schemas.microsoft.com/office/drawing/2014/main" val="3238092282"/>
                    </a:ext>
                  </a:extLst>
                </a:gridCol>
                <a:gridCol w="1354667">
                  <a:extLst>
                    <a:ext uri="{9D8B030D-6E8A-4147-A177-3AD203B41FA5}">
                      <a16:colId xmlns:a16="http://schemas.microsoft.com/office/drawing/2014/main" val="1361079938"/>
                    </a:ext>
                  </a:extLst>
                </a:gridCol>
                <a:gridCol w="1354667">
                  <a:extLst>
                    <a:ext uri="{9D8B030D-6E8A-4147-A177-3AD203B41FA5}">
                      <a16:colId xmlns:a16="http://schemas.microsoft.com/office/drawing/2014/main" val="390919655"/>
                    </a:ext>
                  </a:extLst>
                </a:gridCol>
                <a:gridCol w="1354667">
                  <a:extLst>
                    <a:ext uri="{9D8B030D-6E8A-4147-A177-3AD203B41FA5}">
                      <a16:colId xmlns:a16="http://schemas.microsoft.com/office/drawing/2014/main" val="2306993959"/>
                    </a:ext>
                  </a:extLst>
                </a:gridCol>
              </a:tblGrid>
              <a:tr h="370840">
                <a:tc>
                  <a:txBody>
                    <a:bodyPr/>
                    <a:lstStyle/>
                    <a:p>
                      <a:pPr algn="ctr" fontAlgn="b"/>
                      <a:r>
                        <a:rPr lang="en-US" sz="1800" b="0" i="0" u="none" strike="noStrike" dirty="0">
                          <a:solidFill>
                            <a:srgbClr val="000000"/>
                          </a:solidFill>
                          <a:effectLst/>
                          <a:latin typeface="Calibri" panose="020F0502020204030204" pitchFamily="34" charset="0"/>
                        </a:rPr>
                        <a:t>School</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Stratum</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PSU</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Full Sample Weight</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Replicate weight 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Replicate weight 2</a:t>
                      </a:r>
                    </a:p>
                  </a:txBody>
                  <a:tcPr marL="6350" marR="6350" marT="6350" marB="0" anchor="b"/>
                </a:tc>
                <a:extLst>
                  <a:ext uri="{0D108BD9-81ED-4DB2-BD59-A6C34878D82A}">
                    <a16:rowId xmlns:a16="http://schemas.microsoft.com/office/drawing/2014/main" val="500208832"/>
                  </a:ext>
                </a:extLst>
              </a:tr>
              <a:tr h="370840">
                <a:tc>
                  <a:txBody>
                    <a:bodyPr/>
                    <a:lstStyle/>
                    <a:p>
                      <a:pPr algn="ctr" fontAlgn="b"/>
                      <a:r>
                        <a:rPr lang="en-US" sz="1800" b="0" i="0" u="none" strike="noStrike" dirty="0">
                          <a:solidFill>
                            <a:srgbClr val="000000"/>
                          </a:solidFill>
                          <a:effectLst/>
                          <a:latin typeface="Calibri" panose="020F0502020204030204" pitchFamily="34" charset="0"/>
                        </a:rPr>
                        <a:t>A</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80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0</a:t>
                      </a:r>
                    </a:p>
                  </a:txBody>
                  <a:tcPr marL="6350" marR="6350" marT="6350" marB="0" anchor="b">
                    <a:solidFill>
                      <a:srgbClr val="FFC00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80</a:t>
                      </a:r>
                    </a:p>
                  </a:txBody>
                  <a:tcPr marL="6350" marR="6350" marT="6350" marB="0" anchor="b">
                    <a:solidFill>
                      <a:srgbClr val="92D050"/>
                    </a:solidFill>
                  </a:tcPr>
                </a:tc>
                <a:extLst>
                  <a:ext uri="{0D108BD9-81ED-4DB2-BD59-A6C34878D82A}">
                    <a16:rowId xmlns:a16="http://schemas.microsoft.com/office/drawing/2014/main" val="3863169340"/>
                  </a:ext>
                </a:extLst>
              </a:tr>
              <a:tr h="370840">
                <a:tc>
                  <a:txBody>
                    <a:bodyPr/>
                    <a:lstStyle/>
                    <a:p>
                      <a:pPr algn="ctr" fontAlgn="b"/>
                      <a:r>
                        <a:rPr lang="en-US" sz="1800" b="0" i="0" u="none" strike="noStrike" dirty="0">
                          <a:solidFill>
                            <a:srgbClr val="000000"/>
                          </a:solidFill>
                          <a:effectLst/>
                          <a:latin typeface="Calibri" panose="020F0502020204030204" pitchFamily="34" charset="0"/>
                        </a:rPr>
                        <a:t>B</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solidFill>
                      <a:srgbClr val="E7F0F8"/>
                    </a:solidFill>
                  </a:tcPr>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120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240</a:t>
                      </a:r>
                    </a:p>
                  </a:txBody>
                  <a:tcPr marL="6350" marR="6350" marT="6350" marB="0" anchor="b">
                    <a:solidFill>
                      <a:srgbClr val="FFC00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120</a:t>
                      </a:r>
                    </a:p>
                  </a:txBody>
                  <a:tcPr marL="6350" marR="6350" marT="6350" marB="0" anchor="b">
                    <a:solidFill>
                      <a:srgbClr val="92D050"/>
                    </a:solidFill>
                  </a:tcPr>
                </a:tc>
                <a:extLst>
                  <a:ext uri="{0D108BD9-81ED-4DB2-BD59-A6C34878D82A}">
                    <a16:rowId xmlns:a16="http://schemas.microsoft.com/office/drawing/2014/main" val="2040994289"/>
                  </a:ext>
                </a:extLst>
              </a:tr>
              <a:tr h="370840">
                <a:tc>
                  <a:txBody>
                    <a:bodyPr/>
                    <a:lstStyle/>
                    <a:p>
                      <a:pPr algn="ctr" fontAlgn="b"/>
                      <a:r>
                        <a:rPr lang="en-US" sz="1800" b="0" i="0" u="none" strike="noStrike">
                          <a:solidFill>
                            <a:srgbClr val="000000"/>
                          </a:solidFill>
                          <a:effectLst/>
                          <a:latin typeface="Calibri" panose="020F0502020204030204" pitchFamily="34" charset="0"/>
                        </a:rPr>
                        <a:t>C</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60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60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120</a:t>
                      </a:r>
                    </a:p>
                  </a:txBody>
                  <a:tcPr marL="6350" marR="6350" marT="6350" marB="0" anchor="b">
                    <a:solidFill>
                      <a:srgbClr val="FFC000"/>
                    </a:solidFill>
                  </a:tcPr>
                </a:tc>
                <a:extLst>
                  <a:ext uri="{0D108BD9-81ED-4DB2-BD59-A6C34878D82A}">
                    <a16:rowId xmlns:a16="http://schemas.microsoft.com/office/drawing/2014/main" val="814175997"/>
                  </a:ext>
                </a:extLst>
              </a:tr>
              <a:tr h="370840">
                <a:tc>
                  <a:txBody>
                    <a:bodyPr/>
                    <a:lstStyle/>
                    <a:p>
                      <a:pPr algn="ctr" fontAlgn="b"/>
                      <a:r>
                        <a:rPr lang="en-US" sz="1800" b="0" i="0" u="none" strike="noStrike">
                          <a:solidFill>
                            <a:srgbClr val="000000"/>
                          </a:solidFill>
                          <a:effectLst/>
                          <a:latin typeface="Calibri" panose="020F0502020204030204" pitchFamily="34" charset="0"/>
                        </a:rPr>
                        <a:t>D</a:t>
                      </a:r>
                    </a:p>
                  </a:txBody>
                  <a:tcPr marL="6350" marR="6350" marT="6350" marB="0" anchor="b"/>
                </a:tc>
                <a:tc>
                  <a:txBody>
                    <a:bodyPr/>
                    <a:lstStyle/>
                    <a:p>
                      <a:pPr algn="ctr" fontAlgn="b"/>
                      <a:r>
                        <a:rPr lang="en-US" sz="1800" b="0" i="0" u="none" strike="noStrike">
                          <a:solidFill>
                            <a:srgbClr val="000000"/>
                          </a:solidFill>
                          <a:effectLst/>
                          <a:latin typeface="Calibri" panose="020F0502020204030204" pitchFamily="34" charset="0"/>
                        </a:rPr>
                        <a:t>2</a:t>
                      </a:r>
                    </a:p>
                  </a:txBody>
                  <a:tcPr marL="6350" marR="6350" marT="6350" marB="0" anchor="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solidFill>
                      <a:srgbClr val="FFC000"/>
                    </a:solidFill>
                  </a:tcPr>
                </a:tc>
                <a:tc>
                  <a:txBody>
                    <a:bodyPr/>
                    <a:lstStyle/>
                    <a:p>
                      <a:pPr algn="ctr" fontAlgn="b"/>
                      <a:r>
                        <a:rPr lang="en-US" sz="1800" b="0" i="0" u="none" strike="noStrike" dirty="0">
                          <a:solidFill>
                            <a:srgbClr val="000000"/>
                          </a:solidFill>
                          <a:effectLst/>
                          <a:latin typeface="Calibri" panose="020F0502020204030204" pitchFamily="34" charset="0"/>
                        </a:rPr>
                        <a:t>80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80</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0</a:t>
                      </a:r>
                    </a:p>
                  </a:txBody>
                  <a:tcPr marL="6350" marR="6350" marT="6350" marB="0" anchor="b">
                    <a:solidFill>
                      <a:srgbClr val="FFC000"/>
                    </a:solidFill>
                  </a:tcPr>
                </a:tc>
                <a:extLst>
                  <a:ext uri="{0D108BD9-81ED-4DB2-BD59-A6C34878D82A}">
                    <a16:rowId xmlns:a16="http://schemas.microsoft.com/office/drawing/2014/main" val="1416097397"/>
                  </a:ext>
                </a:extLst>
              </a:tr>
              <a:tr h="370840">
                <a:tc>
                  <a:txBody>
                    <a:bodyPr/>
                    <a:lstStyle/>
                    <a:p>
                      <a:pPr algn="ctr" fontAlgn="b"/>
                      <a:r>
                        <a:rPr lang="en-US" sz="1800" b="0" i="0" u="none" strike="noStrike">
                          <a:solidFill>
                            <a:srgbClr val="000000"/>
                          </a:solidFill>
                          <a:effectLst/>
                          <a:latin typeface="Calibri" panose="020F0502020204030204" pitchFamily="34" charset="0"/>
                        </a:rPr>
                        <a:t>E </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3</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45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45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45</a:t>
                      </a:r>
                    </a:p>
                  </a:txBody>
                  <a:tcPr marL="6350" marR="6350" marT="6350" marB="0" anchor="b">
                    <a:solidFill>
                      <a:srgbClr val="92D050"/>
                    </a:solidFill>
                  </a:tcPr>
                </a:tc>
                <a:extLst>
                  <a:ext uri="{0D108BD9-81ED-4DB2-BD59-A6C34878D82A}">
                    <a16:rowId xmlns:a16="http://schemas.microsoft.com/office/drawing/2014/main" val="449678877"/>
                  </a:ext>
                </a:extLst>
              </a:tr>
              <a:tr h="370840">
                <a:tc>
                  <a:txBody>
                    <a:bodyPr/>
                    <a:lstStyle/>
                    <a:p>
                      <a:pPr algn="ctr" fontAlgn="b"/>
                      <a:r>
                        <a:rPr lang="en-US" sz="1800" b="0" i="0" u="none" strike="noStrike">
                          <a:solidFill>
                            <a:srgbClr val="000000"/>
                          </a:solidFill>
                          <a:effectLst/>
                          <a:latin typeface="Calibri" panose="020F0502020204030204" pitchFamily="34" charset="0"/>
                        </a:rPr>
                        <a:t>F</a:t>
                      </a:r>
                    </a:p>
                  </a:txBody>
                  <a:tcPr marL="6350" marR="6350" marT="6350" marB="0" anchor="b"/>
                </a:tc>
                <a:tc>
                  <a:txBody>
                    <a:bodyPr/>
                    <a:lstStyle/>
                    <a:p>
                      <a:pPr algn="ctr" fontAlgn="b"/>
                      <a:r>
                        <a:rPr lang="en-US" sz="1800" b="0"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US" sz="1800" b="0" i="0" u="none" strike="noStrike" dirty="0">
                          <a:solidFill>
                            <a:srgbClr val="000000"/>
                          </a:solidFill>
                          <a:effectLst/>
                          <a:latin typeface="Calibri" panose="020F0502020204030204" pitchFamily="34" charset="0"/>
                        </a:rPr>
                        <a:t>55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55</a:t>
                      </a:r>
                    </a:p>
                  </a:txBody>
                  <a:tcPr marL="6350" marR="6350" marT="6350" marB="0" anchor="b">
                    <a:solidFill>
                      <a:srgbClr val="92D050"/>
                    </a:solidFill>
                  </a:tcPr>
                </a:tc>
                <a:tc>
                  <a:txBody>
                    <a:bodyPr/>
                    <a:lstStyle/>
                    <a:p>
                      <a:pPr marL="0" algn="ctr" defTabSz="9144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55</a:t>
                      </a:r>
                    </a:p>
                  </a:txBody>
                  <a:tcPr marL="6350" marR="6350" marT="6350" marB="0" anchor="b">
                    <a:solidFill>
                      <a:srgbClr val="92D050"/>
                    </a:solidFill>
                  </a:tcPr>
                </a:tc>
                <a:extLst>
                  <a:ext uri="{0D108BD9-81ED-4DB2-BD59-A6C34878D82A}">
                    <a16:rowId xmlns:a16="http://schemas.microsoft.com/office/drawing/2014/main" val="2237570288"/>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41E9D6E-DE50-490E-A35C-69BE73EFF032}"/>
                  </a:ext>
                </a:extLst>
              </p:cNvPr>
              <p:cNvSpPr txBox="1"/>
              <p:nvPr/>
            </p:nvSpPr>
            <p:spPr>
              <a:xfrm>
                <a:off x="7208520" y="1285748"/>
                <a:ext cx="1577340" cy="10572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5400" b="0" i="1" smtClean="0">
                              <a:latin typeface="Cambria Math" panose="02040503050406030204" pitchFamily="18" charset="0"/>
                            </a:rPr>
                          </m:ctrlPr>
                        </m:sSubPr>
                        <m:e>
                          <m:acc>
                            <m:accPr>
                              <m:chr m:val="̂"/>
                              <m:ctrlPr>
                                <a:rPr lang="en-US" sz="5400" b="0" i="1" smtClean="0">
                                  <a:latin typeface="Cambria Math" panose="02040503050406030204" pitchFamily="18" charset="0"/>
                                </a:rPr>
                              </m:ctrlPr>
                            </m:accPr>
                            <m:e>
                              <m:r>
                                <a:rPr lang="en-US" sz="5400" b="0" i="1" smtClean="0">
                                  <a:latin typeface="Cambria Math" panose="02040503050406030204" pitchFamily="18" charset="0"/>
                                </a:rPr>
                                <m:t>𝜃</m:t>
                              </m:r>
                            </m:e>
                          </m:acc>
                        </m:e>
                        <m:sub>
                          <m:r>
                            <a:rPr lang="en-US" sz="5400" b="0" i="1" smtClean="0">
                              <a:latin typeface="Cambria Math" panose="02040503050406030204" pitchFamily="18" charset="0"/>
                            </a:rPr>
                            <m:t>(2)</m:t>
                          </m:r>
                        </m:sub>
                      </m:sSub>
                    </m:oMath>
                  </m:oMathPara>
                </a14:m>
                <a:endParaRPr lang="en-US" sz="5400" dirty="0"/>
              </a:p>
            </p:txBody>
          </p:sp>
        </mc:Choice>
        <mc:Fallback xmlns="">
          <p:sp>
            <p:nvSpPr>
              <p:cNvPr id="9" name="TextBox 8">
                <a:extLst>
                  <a:ext uri="{FF2B5EF4-FFF2-40B4-BE49-F238E27FC236}">
                    <a16:creationId xmlns:a16="http://schemas.microsoft.com/office/drawing/2014/main" id="{241E9D6E-DE50-490E-A35C-69BE73EFF032}"/>
                  </a:ext>
                </a:extLst>
              </p:cNvPr>
              <p:cNvSpPr txBox="1">
                <a:spLocks noRot="1" noChangeAspect="1" noMove="1" noResize="1" noEditPoints="1" noAdjustHandles="1" noChangeArrowheads="1" noChangeShapeType="1" noTextEdit="1"/>
              </p:cNvSpPr>
              <p:nvPr/>
            </p:nvSpPr>
            <p:spPr>
              <a:xfrm>
                <a:off x="7208520" y="1285748"/>
                <a:ext cx="1577340" cy="1057277"/>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F22169A4-1BB5-452A-83F0-69E676F7260F}"/>
              </a:ext>
            </a:extLst>
          </p:cNvPr>
          <p:cNvCxnSpPr>
            <a:cxnSpLocks/>
            <a:stCxn id="9" idx="2"/>
          </p:cNvCxnSpPr>
          <p:nvPr/>
        </p:nvCxnSpPr>
        <p:spPr>
          <a:xfrm>
            <a:off x="7997190" y="2343025"/>
            <a:ext cx="788670" cy="611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4463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7875C-0218-4C05-905F-F146B13C77A2}"/>
              </a:ext>
            </a:extLst>
          </p:cNvPr>
          <p:cNvSpPr>
            <a:spLocks noGrp="1"/>
          </p:cNvSpPr>
          <p:nvPr>
            <p:ph type="title"/>
          </p:nvPr>
        </p:nvSpPr>
        <p:spPr/>
        <p:txBody>
          <a:bodyPr/>
          <a:lstStyle/>
          <a:p>
            <a:r>
              <a:rPr lang="en-US" dirty="0"/>
              <a:t>Quiz Choose One</a:t>
            </a:r>
          </a:p>
        </p:txBody>
      </p:sp>
      <p:sp>
        <p:nvSpPr>
          <p:cNvPr id="3" name="Content Placeholder 2">
            <a:extLst>
              <a:ext uri="{FF2B5EF4-FFF2-40B4-BE49-F238E27FC236}">
                <a16:creationId xmlns:a16="http://schemas.microsoft.com/office/drawing/2014/main" id="{FFE2845E-E50A-492B-9C5D-72CDA893D3F6}"/>
              </a:ext>
            </a:extLst>
          </p:cNvPr>
          <p:cNvSpPr>
            <a:spLocks noGrp="1"/>
          </p:cNvSpPr>
          <p:nvPr>
            <p:ph sz="half" idx="1"/>
          </p:nvPr>
        </p:nvSpPr>
        <p:spPr/>
        <p:txBody>
          <a:bodyPr/>
          <a:lstStyle/>
          <a:p>
            <a:pPr marL="0" indent="0">
              <a:buNone/>
            </a:pPr>
            <a:r>
              <a:rPr lang="en-US" b="1" dirty="0"/>
              <a:t>A</a:t>
            </a:r>
            <a:r>
              <a:rPr lang="en-US" dirty="0"/>
              <a:t> NAEP accounts for clustering. NAEP uses a group jackknife variance estimator that accounts for the fact that students in the same school have more similar scores than randomly selected students (an ICC that is no zero)</a:t>
            </a:r>
          </a:p>
        </p:txBody>
      </p:sp>
      <p:sp>
        <p:nvSpPr>
          <p:cNvPr id="4" name="Content Placeholder 3">
            <a:extLst>
              <a:ext uri="{FF2B5EF4-FFF2-40B4-BE49-F238E27FC236}">
                <a16:creationId xmlns:a16="http://schemas.microsoft.com/office/drawing/2014/main" id="{E14B67FB-5FC3-4D8B-9151-D42F43B5055A}"/>
              </a:ext>
            </a:extLst>
          </p:cNvPr>
          <p:cNvSpPr>
            <a:spLocks noGrp="1"/>
          </p:cNvSpPr>
          <p:nvPr>
            <p:ph sz="half" idx="17"/>
          </p:nvPr>
        </p:nvSpPr>
        <p:spPr/>
        <p:txBody>
          <a:bodyPr/>
          <a:lstStyle/>
          <a:p>
            <a:pPr marL="0" indent="0">
              <a:buNone/>
            </a:pPr>
            <a:r>
              <a:rPr lang="en-US" b="1" dirty="0"/>
              <a:t>B</a:t>
            </a:r>
            <a:r>
              <a:rPr lang="en-US" dirty="0"/>
              <a:t> NAEP fails to account for clustering. NAEP results are means and do not use a hierarchal linear model and so the variance estimator does not account for the ICC between students in the same school</a:t>
            </a:r>
          </a:p>
        </p:txBody>
      </p:sp>
      <p:sp>
        <p:nvSpPr>
          <p:cNvPr id="5" name="Text Placeholder 4">
            <a:extLst>
              <a:ext uri="{FF2B5EF4-FFF2-40B4-BE49-F238E27FC236}">
                <a16:creationId xmlns:a16="http://schemas.microsoft.com/office/drawing/2014/main" id="{607F01F9-35BD-481D-B208-3F52E9D79FA0}"/>
              </a:ext>
            </a:extLst>
          </p:cNvPr>
          <p:cNvSpPr>
            <a:spLocks noGrp="1"/>
          </p:cNvSpPr>
          <p:nvPr>
            <p:ph type="body" sz="quarter" idx="14"/>
          </p:nvPr>
        </p:nvSpPr>
        <p:spPr/>
        <p:txBody>
          <a:bodyPr/>
          <a:lstStyle/>
          <a:p>
            <a:endParaRPr lang="en-US"/>
          </a:p>
        </p:txBody>
      </p:sp>
      <p:sp>
        <p:nvSpPr>
          <p:cNvPr id="6" name="Slide Number Placeholder 5">
            <a:extLst>
              <a:ext uri="{FF2B5EF4-FFF2-40B4-BE49-F238E27FC236}">
                <a16:creationId xmlns:a16="http://schemas.microsoft.com/office/drawing/2014/main" id="{4BF99A89-17B9-4EA8-8B83-948787DC1615}"/>
              </a:ext>
            </a:extLst>
          </p:cNvPr>
          <p:cNvSpPr>
            <a:spLocks noGrp="1"/>
          </p:cNvSpPr>
          <p:nvPr>
            <p:ph type="sldNum" sz="quarter" idx="19"/>
          </p:nvPr>
        </p:nvSpPr>
        <p:spPr/>
        <p:txBody>
          <a:bodyPr/>
          <a:lstStyle/>
          <a:p>
            <a:fld id="{099FCFC3-F25B-8942-B4D0-10B982CA717A}" type="slidenum">
              <a:rPr lang="en-US" smtClean="0"/>
              <a:pPr/>
              <a:t>28</a:t>
            </a:fld>
            <a:endParaRPr lang="en-US" dirty="0"/>
          </a:p>
        </p:txBody>
      </p:sp>
    </p:spTree>
    <p:extLst>
      <p:ext uri="{BB962C8B-B14F-4D97-AF65-F5344CB8AC3E}">
        <p14:creationId xmlns:p14="http://schemas.microsoft.com/office/powerpoint/2010/main" val="3821216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ECD8-A5EE-4689-8B81-FFA5ADF72FFF}"/>
              </a:ext>
            </a:extLst>
          </p:cNvPr>
          <p:cNvSpPr>
            <a:spLocks noGrp="1"/>
          </p:cNvSpPr>
          <p:nvPr>
            <p:ph type="ctrTitle"/>
          </p:nvPr>
        </p:nvSpPr>
        <p:spPr/>
        <p:txBody>
          <a:bodyPr/>
          <a:lstStyle/>
          <a:p>
            <a:r>
              <a:rPr lang="en-US" dirty="0"/>
              <a:t>How can we analyze large scale assessment data?</a:t>
            </a:r>
          </a:p>
        </p:txBody>
      </p:sp>
      <p:sp>
        <p:nvSpPr>
          <p:cNvPr id="3" name="Subtitle 2">
            <a:extLst>
              <a:ext uri="{FF2B5EF4-FFF2-40B4-BE49-F238E27FC236}">
                <a16:creationId xmlns:a16="http://schemas.microsoft.com/office/drawing/2014/main" id="{5C1C9EC7-2144-4166-8A86-54B2C6B66474}"/>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4F86B9EA-288A-428A-A287-2FA4A6938917}"/>
              </a:ext>
            </a:extLst>
          </p:cNvPr>
          <p:cNvSpPr>
            <a:spLocks noGrp="1"/>
          </p:cNvSpPr>
          <p:nvPr>
            <p:ph type="sldNum" sz="quarter" idx="11"/>
          </p:nvPr>
        </p:nvSpPr>
        <p:spPr/>
        <p:txBody>
          <a:bodyPr/>
          <a:lstStyle/>
          <a:p>
            <a:fld id="{099FCFC3-F25B-8942-B4D0-10B982CA717A}" type="slidenum">
              <a:rPr lang="en-US" smtClean="0"/>
              <a:pPr/>
              <a:t>29</a:t>
            </a:fld>
            <a:endParaRPr lang="en-US" dirty="0"/>
          </a:p>
        </p:txBody>
      </p:sp>
    </p:spTree>
    <p:extLst>
      <p:ext uri="{BB962C8B-B14F-4D97-AF65-F5344CB8AC3E}">
        <p14:creationId xmlns:p14="http://schemas.microsoft.com/office/powerpoint/2010/main" val="1851844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ECD8-A5EE-4689-8B81-FFA5ADF72FFF}"/>
              </a:ext>
            </a:extLst>
          </p:cNvPr>
          <p:cNvSpPr>
            <a:spLocks noGrp="1"/>
          </p:cNvSpPr>
          <p:nvPr>
            <p:ph type="ctrTitle"/>
          </p:nvPr>
        </p:nvSpPr>
        <p:spPr/>
        <p:txBody>
          <a:bodyPr/>
          <a:lstStyle/>
          <a:p>
            <a:r>
              <a:rPr lang="en-US" dirty="0"/>
              <a:t>Why Weight</a:t>
            </a:r>
          </a:p>
        </p:txBody>
      </p:sp>
      <p:sp>
        <p:nvSpPr>
          <p:cNvPr id="3" name="Subtitle 2">
            <a:extLst>
              <a:ext uri="{FF2B5EF4-FFF2-40B4-BE49-F238E27FC236}">
                <a16:creationId xmlns:a16="http://schemas.microsoft.com/office/drawing/2014/main" id="{5C1C9EC7-2144-4166-8A86-54B2C6B66474}"/>
              </a:ext>
            </a:extLst>
          </p:cNvPr>
          <p:cNvSpPr>
            <a:spLocks noGrp="1"/>
          </p:cNvSpPr>
          <p:nvPr>
            <p:ph type="subTitle" idx="1"/>
          </p:nvPr>
        </p:nvSpPr>
        <p:spPr/>
        <p:txBody>
          <a:bodyPr/>
          <a:lstStyle/>
          <a:p>
            <a:r>
              <a:rPr lang="en-US" dirty="0"/>
              <a:t>A cautionary tale</a:t>
            </a:r>
          </a:p>
        </p:txBody>
      </p:sp>
      <p:sp>
        <p:nvSpPr>
          <p:cNvPr id="4" name="Slide Number Placeholder 3">
            <a:extLst>
              <a:ext uri="{FF2B5EF4-FFF2-40B4-BE49-F238E27FC236}">
                <a16:creationId xmlns:a16="http://schemas.microsoft.com/office/drawing/2014/main" id="{4F86B9EA-288A-428A-A287-2FA4A6938917}"/>
              </a:ext>
            </a:extLst>
          </p:cNvPr>
          <p:cNvSpPr>
            <a:spLocks noGrp="1"/>
          </p:cNvSpPr>
          <p:nvPr>
            <p:ph type="sldNum" sz="quarter" idx="11"/>
          </p:nvPr>
        </p:nvSpPr>
        <p:spPr/>
        <p:txBody>
          <a:bodyPr/>
          <a:lstStyle/>
          <a:p>
            <a:fld id="{099FCFC3-F25B-8942-B4D0-10B982CA717A}" type="slidenum">
              <a:rPr lang="en-US" smtClean="0"/>
              <a:pPr/>
              <a:t>3</a:t>
            </a:fld>
            <a:endParaRPr lang="en-US" dirty="0"/>
          </a:p>
        </p:txBody>
      </p:sp>
    </p:spTree>
    <p:extLst>
      <p:ext uri="{BB962C8B-B14F-4D97-AF65-F5344CB8AC3E}">
        <p14:creationId xmlns:p14="http://schemas.microsoft.com/office/powerpoint/2010/main" val="522375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01B3-2924-4736-80B7-11A1B560ECF1}"/>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8F2FB06F-9E46-4C30-BBBF-E083B002F9DB}"/>
              </a:ext>
            </a:extLst>
          </p:cNvPr>
          <p:cNvSpPr>
            <a:spLocks noGrp="1"/>
          </p:cNvSpPr>
          <p:nvPr>
            <p:ph idx="1"/>
          </p:nvPr>
        </p:nvSpPr>
        <p:spPr/>
        <p:txBody>
          <a:bodyPr/>
          <a:lstStyle/>
          <a:p>
            <a:r>
              <a:rPr lang="en-US" sz="2800" dirty="0"/>
              <a:t>NAEP uses a complicated sampling strategy</a:t>
            </a:r>
          </a:p>
          <a:p>
            <a:pPr lvl="1"/>
            <a:r>
              <a:rPr lang="en-US" dirty="0"/>
              <a:t>The sampling scheme uses strata and PSUs</a:t>
            </a:r>
          </a:p>
          <a:p>
            <a:pPr lvl="1"/>
            <a:r>
              <a:rPr lang="en-US" dirty="0"/>
              <a:t>The weighted mean estimator assumes that the sample was collected according to the plan</a:t>
            </a:r>
          </a:p>
          <a:p>
            <a:pPr lvl="1"/>
            <a:r>
              <a:rPr lang="en-US" dirty="0"/>
              <a:t>The jackknife variance estimator accounts for within school (stratum/PSU) covariance</a:t>
            </a:r>
          </a:p>
          <a:p>
            <a:pPr lvl="1"/>
            <a:r>
              <a:rPr lang="en-US" dirty="0"/>
              <a:t>The variance has as many as two components</a:t>
            </a:r>
          </a:p>
          <a:p>
            <a:pPr lvl="2"/>
            <a:r>
              <a:rPr lang="en-US" dirty="0"/>
              <a:t>Measurement/imputation variance</a:t>
            </a:r>
          </a:p>
          <a:p>
            <a:pPr lvl="2"/>
            <a:r>
              <a:rPr lang="en-US" dirty="0"/>
              <a:t>Sampling variance</a:t>
            </a:r>
          </a:p>
        </p:txBody>
      </p:sp>
      <p:sp>
        <p:nvSpPr>
          <p:cNvPr id="4" name="Slide Number Placeholder 3">
            <a:extLst>
              <a:ext uri="{FF2B5EF4-FFF2-40B4-BE49-F238E27FC236}">
                <a16:creationId xmlns:a16="http://schemas.microsoft.com/office/drawing/2014/main" id="{E1541B06-43E5-434D-A21E-1F6617BB8034}"/>
              </a:ext>
            </a:extLst>
          </p:cNvPr>
          <p:cNvSpPr>
            <a:spLocks noGrp="1"/>
          </p:cNvSpPr>
          <p:nvPr>
            <p:ph type="sldNum" sz="quarter" idx="10"/>
          </p:nvPr>
        </p:nvSpPr>
        <p:spPr/>
        <p:txBody>
          <a:bodyPr/>
          <a:lstStyle/>
          <a:p>
            <a:pPr>
              <a:defRPr/>
            </a:pPr>
            <a:fld id="{42E3DDAF-209E-4E92-BE5E-5819F6D19027}" type="slidenum">
              <a:rPr lang="en-US" smtClean="0"/>
              <a:pPr>
                <a:defRPr/>
              </a:pPr>
              <a:t>30</a:t>
            </a:fld>
            <a:endParaRPr lang="en-US"/>
          </a:p>
        </p:txBody>
      </p:sp>
    </p:spTree>
    <p:extLst>
      <p:ext uri="{BB962C8B-B14F-4D97-AF65-F5344CB8AC3E}">
        <p14:creationId xmlns:p14="http://schemas.microsoft.com/office/powerpoint/2010/main" val="4089615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5BFB-EC3D-9648-9D2D-B528DC3C2E41}"/>
              </a:ext>
            </a:extLst>
          </p:cNvPr>
          <p:cNvSpPr>
            <a:spLocks noGrp="1"/>
          </p:cNvSpPr>
          <p:nvPr>
            <p:ph type="ctrTitle"/>
          </p:nvPr>
        </p:nvSpPr>
        <p:spPr/>
        <p:txBody>
          <a:bodyPr/>
          <a:lstStyle/>
          <a:p>
            <a:r>
              <a:rPr lang="en-US" dirty="0"/>
              <a:t>Paul Bailey</a:t>
            </a:r>
          </a:p>
        </p:txBody>
      </p:sp>
      <p:sp>
        <p:nvSpPr>
          <p:cNvPr id="3" name="Subtitle 2">
            <a:extLst>
              <a:ext uri="{FF2B5EF4-FFF2-40B4-BE49-F238E27FC236}">
                <a16:creationId xmlns:a16="http://schemas.microsoft.com/office/drawing/2014/main" id="{083F5EB6-9F04-B249-B8E7-99D8BEF4163B}"/>
              </a:ext>
            </a:extLst>
          </p:cNvPr>
          <p:cNvSpPr>
            <a:spLocks noGrp="1"/>
          </p:cNvSpPr>
          <p:nvPr>
            <p:ph type="subTitle" idx="1"/>
          </p:nvPr>
        </p:nvSpPr>
        <p:spPr/>
        <p:txBody>
          <a:bodyPr/>
          <a:lstStyle/>
          <a:p>
            <a:r>
              <a:rPr lang="en-US" dirty="0"/>
              <a:t>Senior Economist</a:t>
            </a:r>
          </a:p>
          <a:p>
            <a:r>
              <a:rPr lang="en-US" dirty="0"/>
              <a:t>202.403.5694</a:t>
            </a:r>
          </a:p>
          <a:p>
            <a:r>
              <a:rPr lang="en-US" dirty="0"/>
              <a:t>pbailey@air.org</a:t>
            </a:r>
          </a:p>
        </p:txBody>
      </p:sp>
      <p:sp>
        <p:nvSpPr>
          <p:cNvPr id="13" name="Text Placeholder 12">
            <a:extLst>
              <a:ext uri="{FF2B5EF4-FFF2-40B4-BE49-F238E27FC236}">
                <a16:creationId xmlns:a16="http://schemas.microsoft.com/office/drawing/2014/main" id="{27A7AD0C-9120-49E1-A471-8A7D2895B6E9}"/>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828371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09117-F841-4D2E-9BCD-E75DDD0087D4}"/>
              </a:ext>
            </a:extLst>
          </p:cNvPr>
          <p:cNvSpPr>
            <a:spLocks noGrp="1"/>
          </p:cNvSpPr>
          <p:nvPr>
            <p:ph type="title"/>
          </p:nvPr>
        </p:nvSpPr>
        <p:spPr/>
        <p:txBody>
          <a:bodyPr/>
          <a:lstStyle/>
          <a:p>
            <a:r>
              <a:rPr lang="en-US" dirty="0"/>
              <a:t>Simple Random Sample (Introduction to Statistics)</a:t>
            </a:r>
          </a:p>
        </p:txBody>
      </p:sp>
      <p:sp>
        <p:nvSpPr>
          <p:cNvPr id="3" name="Content Placeholder 2">
            <a:extLst>
              <a:ext uri="{FF2B5EF4-FFF2-40B4-BE49-F238E27FC236}">
                <a16:creationId xmlns:a16="http://schemas.microsoft.com/office/drawing/2014/main" id="{3F72FF72-ED28-4604-8B71-6F64714899A1}"/>
              </a:ext>
            </a:extLst>
          </p:cNvPr>
          <p:cNvSpPr>
            <a:spLocks noGrp="1"/>
          </p:cNvSpPr>
          <p:nvPr>
            <p:ph sz="half" idx="1"/>
          </p:nvPr>
        </p:nvSpPr>
        <p:spPr>
          <a:xfrm>
            <a:off x="457200" y="1307592"/>
            <a:ext cx="11017624" cy="4498848"/>
          </a:xfrm>
        </p:spPr>
        <p:txBody>
          <a:bodyPr/>
          <a:lstStyle/>
          <a:p>
            <a:r>
              <a:rPr lang="en-US" dirty="0"/>
              <a:t>If a country had a national roster of all students (the US does not have this) one could sample these students. This is called a simple random sample, or SRS</a:t>
            </a:r>
          </a:p>
          <a:p>
            <a:pPr lvl="1"/>
            <a:r>
              <a:rPr lang="en-US" dirty="0"/>
              <a:t>This would increase response burden at the school</a:t>
            </a:r>
          </a:p>
          <a:p>
            <a:pPr lvl="1"/>
            <a:r>
              <a:rPr lang="en-US" dirty="0"/>
              <a:t>This is not how samples are drawn</a:t>
            </a:r>
          </a:p>
          <a:p>
            <a:r>
              <a:rPr lang="en-US" dirty="0"/>
              <a:t>The actual sampling scheme is complicated</a:t>
            </a:r>
          </a:p>
          <a:p>
            <a:pPr lvl="1"/>
            <a:r>
              <a:rPr lang="en-US" dirty="0"/>
              <a:t>This presentation is an introduction to the actual scheme</a:t>
            </a:r>
          </a:p>
          <a:p>
            <a:endParaRPr lang="en-US" dirty="0"/>
          </a:p>
        </p:txBody>
      </p:sp>
      <p:sp>
        <p:nvSpPr>
          <p:cNvPr id="5" name="Text Placeholder 4">
            <a:extLst>
              <a:ext uri="{FF2B5EF4-FFF2-40B4-BE49-F238E27FC236}">
                <a16:creationId xmlns:a16="http://schemas.microsoft.com/office/drawing/2014/main" id="{9B79E26D-0024-43B7-A9D0-AD662604D8CD}"/>
              </a:ext>
            </a:extLst>
          </p:cNvPr>
          <p:cNvSpPr>
            <a:spLocks noGrp="1"/>
          </p:cNvSpPr>
          <p:nvPr>
            <p:ph type="body" sz="quarter" idx="14"/>
          </p:nvPr>
        </p:nvSpPr>
        <p:spPr/>
        <p:txBody>
          <a:bodyPr/>
          <a:lstStyle/>
          <a:p>
            <a:endParaRPr lang="en-US"/>
          </a:p>
        </p:txBody>
      </p:sp>
      <p:sp>
        <p:nvSpPr>
          <p:cNvPr id="6" name="Slide Number Placeholder 5">
            <a:extLst>
              <a:ext uri="{FF2B5EF4-FFF2-40B4-BE49-F238E27FC236}">
                <a16:creationId xmlns:a16="http://schemas.microsoft.com/office/drawing/2014/main" id="{B8331326-16AA-43B1-9ACA-27ACAD22E060}"/>
              </a:ext>
            </a:extLst>
          </p:cNvPr>
          <p:cNvSpPr>
            <a:spLocks noGrp="1"/>
          </p:cNvSpPr>
          <p:nvPr>
            <p:ph type="sldNum" sz="quarter" idx="19"/>
          </p:nvPr>
        </p:nvSpPr>
        <p:spPr/>
        <p:txBody>
          <a:bodyPr/>
          <a:lstStyle/>
          <a:p>
            <a:fld id="{099FCFC3-F25B-8942-B4D0-10B982CA717A}" type="slidenum">
              <a:rPr lang="en-US" smtClean="0"/>
              <a:pPr/>
              <a:t>4</a:t>
            </a:fld>
            <a:endParaRPr lang="en-US" dirty="0"/>
          </a:p>
        </p:txBody>
      </p:sp>
    </p:spTree>
    <p:extLst>
      <p:ext uri="{BB962C8B-B14F-4D97-AF65-F5344CB8AC3E}">
        <p14:creationId xmlns:p14="http://schemas.microsoft.com/office/powerpoint/2010/main" val="942342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B8D19CC-61EE-4740-803B-1555134FF337}"/>
              </a:ext>
            </a:extLst>
          </p:cNvPr>
          <p:cNvPicPr>
            <a:picLocks noChangeAspect="1"/>
          </p:cNvPicPr>
          <p:nvPr/>
        </p:nvPicPr>
        <p:blipFill>
          <a:blip r:embed="rId2"/>
          <a:stretch>
            <a:fillRect/>
          </a:stretch>
        </p:blipFill>
        <p:spPr>
          <a:xfrm>
            <a:off x="623559" y="1880838"/>
            <a:ext cx="4616687" cy="3111660"/>
          </a:xfrm>
          <a:prstGeom prst="rect">
            <a:avLst/>
          </a:prstGeom>
        </p:spPr>
      </p:pic>
      <p:sp>
        <p:nvSpPr>
          <p:cNvPr id="2" name="Title 1">
            <a:extLst>
              <a:ext uri="{FF2B5EF4-FFF2-40B4-BE49-F238E27FC236}">
                <a16:creationId xmlns:a16="http://schemas.microsoft.com/office/drawing/2014/main" id="{BA8877F2-6E6F-45ED-82B9-B091B0744F61}"/>
              </a:ext>
            </a:extLst>
          </p:cNvPr>
          <p:cNvSpPr>
            <a:spLocks noGrp="1"/>
          </p:cNvSpPr>
          <p:nvPr>
            <p:ph type="title"/>
          </p:nvPr>
        </p:nvSpPr>
        <p:spPr/>
        <p:txBody>
          <a:bodyPr/>
          <a:lstStyle/>
          <a:p>
            <a:r>
              <a:rPr lang="en-US" dirty="0"/>
              <a:t>What could possibly go wrong?</a:t>
            </a:r>
          </a:p>
        </p:txBody>
      </p:sp>
      <p:sp>
        <p:nvSpPr>
          <p:cNvPr id="4" name="Text Placeholder 3">
            <a:extLst>
              <a:ext uri="{FF2B5EF4-FFF2-40B4-BE49-F238E27FC236}">
                <a16:creationId xmlns:a16="http://schemas.microsoft.com/office/drawing/2014/main" id="{58E33272-579C-4D2E-9393-B8B9BAAE1D03}"/>
              </a:ext>
            </a:extLst>
          </p:cNvPr>
          <p:cNvSpPr>
            <a:spLocks noGrp="1"/>
          </p:cNvSpPr>
          <p:nvPr>
            <p:ph type="body" sz="quarter" idx="17"/>
          </p:nvPr>
        </p:nvSpPr>
        <p:spPr/>
        <p:txBody>
          <a:bodyPr/>
          <a:lstStyle/>
          <a:p>
            <a:endParaRPr lang="en-US"/>
          </a:p>
        </p:txBody>
      </p:sp>
      <p:sp>
        <p:nvSpPr>
          <p:cNvPr id="5" name="Slide Number Placeholder 4">
            <a:extLst>
              <a:ext uri="{FF2B5EF4-FFF2-40B4-BE49-F238E27FC236}">
                <a16:creationId xmlns:a16="http://schemas.microsoft.com/office/drawing/2014/main" id="{19806739-018A-4FBF-9984-635142EE4A87}"/>
              </a:ext>
            </a:extLst>
          </p:cNvPr>
          <p:cNvSpPr>
            <a:spLocks noGrp="1"/>
          </p:cNvSpPr>
          <p:nvPr>
            <p:ph type="sldNum" sz="quarter" idx="12"/>
          </p:nvPr>
        </p:nvSpPr>
        <p:spPr/>
        <p:txBody>
          <a:bodyPr/>
          <a:lstStyle/>
          <a:p>
            <a:fld id="{99A20822-4A49-4D36-86E3-300BA48D3F00}" type="slidenum">
              <a:rPr lang="en-US" smtClean="0"/>
              <a:t>5</a:t>
            </a:fld>
            <a:endParaRPr lang="en-US" dirty="0"/>
          </a:p>
        </p:txBody>
      </p:sp>
      <p:pic>
        <p:nvPicPr>
          <p:cNvPr id="7" name="Picture 6">
            <a:extLst>
              <a:ext uri="{FF2B5EF4-FFF2-40B4-BE49-F238E27FC236}">
                <a16:creationId xmlns:a16="http://schemas.microsoft.com/office/drawing/2014/main" id="{2A04BED7-ACB1-41DF-BFE4-7810F659F99D}"/>
              </a:ext>
            </a:extLst>
          </p:cNvPr>
          <p:cNvPicPr>
            <a:picLocks noChangeAspect="1"/>
          </p:cNvPicPr>
          <p:nvPr/>
        </p:nvPicPr>
        <p:blipFill rotWithShape="1">
          <a:blip r:embed="rId2"/>
          <a:srcRect b="50000"/>
          <a:stretch/>
        </p:blipFill>
        <p:spPr>
          <a:xfrm>
            <a:off x="623559" y="1873170"/>
            <a:ext cx="4616687" cy="1555830"/>
          </a:xfrm>
          <a:prstGeom prst="rect">
            <a:avLst/>
          </a:prstGeom>
        </p:spPr>
      </p:pic>
      <p:pic>
        <p:nvPicPr>
          <p:cNvPr id="8" name="Picture 7">
            <a:extLst>
              <a:ext uri="{FF2B5EF4-FFF2-40B4-BE49-F238E27FC236}">
                <a16:creationId xmlns:a16="http://schemas.microsoft.com/office/drawing/2014/main" id="{7E698340-E818-45DC-9EA7-9BBE9C4D5897}"/>
              </a:ext>
            </a:extLst>
          </p:cNvPr>
          <p:cNvPicPr>
            <a:picLocks noChangeAspect="1"/>
          </p:cNvPicPr>
          <p:nvPr/>
        </p:nvPicPr>
        <p:blipFill>
          <a:blip r:embed="rId3"/>
          <a:stretch>
            <a:fillRect/>
          </a:stretch>
        </p:blipFill>
        <p:spPr>
          <a:xfrm>
            <a:off x="5063965" y="1101854"/>
            <a:ext cx="6229670" cy="2705239"/>
          </a:xfrm>
          <a:prstGeom prst="rect">
            <a:avLst/>
          </a:prstGeom>
        </p:spPr>
      </p:pic>
      <p:pic>
        <p:nvPicPr>
          <p:cNvPr id="12" name="Picture 11">
            <a:extLst>
              <a:ext uri="{FF2B5EF4-FFF2-40B4-BE49-F238E27FC236}">
                <a16:creationId xmlns:a16="http://schemas.microsoft.com/office/drawing/2014/main" id="{8DA966D6-1899-4672-AB77-6D0A4ECE6C87}"/>
              </a:ext>
            </a:extLst>
          </p:cNvPr>
          <p:cNvPicPr>
            <a:picLocks noChangeAspect="1"/>
          </p:cNvPicPr>
          <p:nvPr/>
        </p:nvPicPr>
        <p:blipFill>
          <a:blip r:embed="rId4"/>
          <a:stretch>
            <a:fillRect/>
          </a:stretch>
        </p:blipFill>
        <p:spPr>
          <a:xfrm>
            <a:off x="6419553" y="3012805"/>
            <a:ext cx="5772447" cy="2743341"/>
          </a:xfrm>
          <a:prstGeom prst="rect">
            <a:avLst/>
          </a:prstGeom>
        </p:spPr>
      </p:pic>
    </p:spTree>
    <p:extLst>
      <p:ext uri="{BB962C8B-B14F-4D97-AF65-F5344CB8AC3E}">
        <p14:creationId xmlns:p14="http://schemas.microsoft.com/office/powerpoint/2010/main" val="179470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 calcmode="lin" valueType="num">
                                      <p:cBhvr>
                                        <p:cTn id="17" dur="500" fill="hold"/>
                                        <p:tgtEl>
                                          <p:spTgt spid="12"/>
                                        </p:tgtEl>
                                        <p:attrNameLst>
                                          <p:attrName>style.rotation</p:attrName>
                                        </p:attrNameLst>
                                      </p:cBhvr>
                                      <p:tavLst>
                                        <p:tav tm="0">
                                          <p:val>
                                            <p:fltVal val="360"/>
                                          </p:val>
                                        </p:tav>
                                        <p:tav tm="100000">
                                          <p:val>
                                            <p:fltVal val="0"/>
                                          </p:val>
                                        </p:tav>
                                      </p:tavLst>
                                    </p:anim>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ECD8-A5EE-4689-8B81-FFA5ADF72FFF}"/>
              </a:ext>
            </a:extLst>
          </p:cNvPr>
          <p:cNvSpPr>
            <a:spLocks noGrp="1"/>
          </p:cNvSpPr>
          <p:nvPr>
            <p:ph type="ctrTitle"/>
          </p:nvPr>
        </p:nvSpPr>
        <p:spPr/>
        <p:txBody>
          <a:bodyPr/>
          <a:lstStyle/>
          <a:p>
            <a:r>
              <a:rPr lang="en-US" dirty="0"/>
              <a:t>Sampling procedures in NAEP and ILSA</a:t>
            </a:r>
          </a:p>
        </p:txBody>
      </p:sp>
      <p:sp>
        <p:nvSpPr>
          <p:cNvPr id="4" name="Slide Number Placeholder 3">
            <a:extLst>
              <a:ext uri="{FF2B5EF4-FFF2-40B4-BE49-F238E27FC236}">
                <a16:creationId xmlns:a16="http://schemas.microsoft.com/office/drawing/2014/main" id="{4F86B9EA-288A-428A-A287-2FA4A6938917}"/>
              </a:ext>
            </a:extLst>
          </p:cNvPr>
          <p:cNvSpPr>
            <a:spLocks noGrp="1"/>
          </p:cNvSpPr>
          <p:nvPr>
            <p:ph type="sldNum" sz="quarter" idx="11"/>
          </p:nvPr>
        </p:nvSpPr>
        <p:spPr/>
        <p:txBody>
          <a:bodyPr/>
          <a:lstStyle/>
          <a:p>
            <a:fld id="{099FCFC3-F25B-8942-B4D0-10B982CA717A}" type="slidenum">
              <a:rPr lang="en-US" smtClean="0"/>
              <a:pPr/>
              <a:t>6</a:t>
            </a:fld>
            <a:endParaRPr lang="en-US" dirty="0"/>
          </a:p>
        </p:txBody>
      </p:sp>
      <p:sp>
        <p:nvSpPr>
          <p:cNvPr id="6" name="Subtitle 5">
            <a:extLst>
              <a:ext uri="{FF2B5EF4-FFF2-40B4-BE49-F238E27FC236}">
                <a16:creationId xmlns:a16="http://schemas.microsoft.com/office/drawing/2014/main" id="{E7595219-B78E-4E3F-9ACE-B0A4BDCA961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17119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6E20-D610-4789-BD15-8256EAA7FF0B}"/>
              </a:ext>
            </a:extLst>
          </p:cNvPr>
          <p:cNvSpPr>
            <a:spLocks noGrp="1"/>
          </p:cNvSpPr>
          <p:nvPr>
            <p:ph type="title"/>
          </p:nvPr>
        </p:nvSpPr>
        <p:spPr/>
        <p:txBody>
          <a:bodyPr/>
          <a:lstStyle/>
          <a:p>
            <a:r>
              <a:rPr lang="en-US" dirty="0"/>
              <a:t>How to Measure Student Performance of an Education System</a:t>
            </a:r>
          </a:p>
        </p:txBody>
      </p:sp>
      <p:sp>
        <p:nvSpPr>
          <p:cNvPr id="3" name="Content Placeholder 2">
            <a:extLst>
              <a:ext uri="{FF2B5EF4-FFF2-40B4-BE49-F238E27FC236}">
                <a16:creationId xmlns:a16="http://schemas.microsoft.com/office/drawing/2014/main" id="{91FA705A-279A-4B8A-AB79-28F9649E5EEB}"/>
              </a:ext>
            </a:extLst>
          </p:cNvPr>
          <p:cNvSpPr>
            <a:spLocks noGrp="1"/>
          </p:cNvSpPr>
          <p:nvPr>
            <p:ph sz="half" idx="1"/>
          </p:nvPr>
        </p:nvSpPr>
        <p:spPr>
          <a:xfrm>
            <a:off x="457200" y="1307592"/>
            <a:ext cx="11274552" cy="4498848"/>
          </a:xfrm>
        </p:spPr>
        <p:txBody>
          <a:bodyPr/>
          <a:lstStyle/>
          <a:p>
            <a:r>
              <a:rPr lang="en-US" dirty="0"/>
              <a:t>Have every student in the country take an instrument</a:t>
            </a:r>
          </a:p>
          <a:p>
            <a:pPr lvl="1"/>
            <a:r>
              <a:rPr lang="en-US" dirty="0"/>
              <a:t>High response and administrative costs</a:t>
            </a:r>
          </a:p>
          <a:p>
            <a:r>
              <a:rPr lang="en-US" dirty="0"/>
              <a:t>Offer the instrument to students or schools that apply to participate</a:t>
            </a:r>
          </a:p>
          <a:p>
            <a:pPr lvl="1"/>
            <a:r>
              <a:rPr lang="en-US" dirty="0"/>
              <a:t>Volunteer schools or students may be different from non-volunteers</a:t>
            </a:r>
          </a:p>
          <a:p>
            <a:r>
              <a:rPr lang="en-US" dirty="0"/>
              <a:t>Choose schools that seem likely to be representative of the nation</a:t>
            </a:r>
          </a:p>
          <a:p>
            <a:pPr lvl="1"/>
            <a:r>
              <a:rPr lang="en-US" dirty="0"/>
              <a:t>Expert selector could be incorrect; variance difficult to estimate</a:t>
            </a:r>
          </a:p>
          <a:p>
            <a:r>
              <a:rPr lang="en-US" dirty="0"/>
              <a:t>Randomly sample schools and students</a:t>
            </a:r>
          </a:p>
          <a:p>
            <a:pPr lvl="1"/>
            <a:r>
              <a:rPr lang="en-US" dirty="0"/>
              <a:t>Requires survey methodology knowledge</a:t>
            </a:r>
          </a:p>
        </p:txBody>
      </p:sp>
      <p:sp>
        <p:nvSpPr>
          <p:cNvPr id="5" name="Text Placeholder 4">
            <a:extLst>
              <a:ext uri="{FF2B5EF4-FFF2-40B4-BE49-F238E27FC236}">
                <a16:creationId xmlns:a16="http://schemas.microsoft.com/office/drawing/2014/main" id="{95527E47-0D6C-4DCE-BE13-9A0DF7F23951}"/>
              </a:ext>
            </a:extLst>
          </p:cNvPr>
          <p:cNvSpPr>
            <a:spLocks noGrp="1"/>
          </p:cNvSpPr>
          <p:nvPr>
            <p:ph type="body" sz="quarter" idx="14"/>
          </p:nvPr>
        </p:nvSpPr>
        <p:spPr/>
        <p:txBody>
          <a:bodyPr/>
          <a:lstStyle/>
          <a:p>
            <a:endParaRPr lang="en-US"/>
          </a:p>
        </p:txBody>
      </p:sp>
      <p:sp>
        <p:nvSpPr>
          <p:cNvPr id="6" name="Slide Number Placeholder 5">
            <a:extLst>
              <a:ext uri="{FF2B5EF4-FFF2-40B4-BE49-F238E27FC236}">
                <a16:creationId xmlns:a16="http://schemas.microsoft.com/office/drawing/2014/main" id="{BDF4BAE8-C879-4F37-A6C8-C971ACEA4199}"/>
              </a:ext>
            </a:extLst>
          </p:cNvPr>
          <p:cNvSpPr>
            <a:spLocks noGrp="1"/>
          </p:cNvSpPr>
          <p:nvPr>
            <p:ph type="sldNum" sz="quarter" idx="19"/>
          </p:nvPr>
        </p:nvSpPr>
        <p:spPr/>
        <p:txBody>
          <a:bodyPr/>
          <a:lstStyle/>
          <a:p>
            <a:fld id="{099FCFC3-F25B-8942-B4D0-10B982CA717A}" type="slidenum">
              <a:rPr lang="en-US" smtClean="0"/>
              <a:pPr/>
              <a:t>7</a:t>
            </a:fld>
            <a:endParaRPr lang="en-US" dirty="0"/>
          </a:p>
        </p:txBody>
      </p:sp>
    </p:spTree>
    <p:extLst>
      <p:ext uri="{BB962C8B-B14F-4D97-AF65-F5344CB8AC3E}">
        <p14:creationId xmlns:p14="http://schemas.microsoft.com/office/powerpoint/2010/main" val="115420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6E20-D610-4789-BD15-8256EAA7FF0B}"/>
              </a:ext>
            </a:extLst>
          </p:cNvPr>
          <p:cNvSpPr>
            <a:spLocks noGrp="1"/>
          </p:cNvSpPr>
          <p:nvPr>
            <p:ph type="title"/>
          </p:nvPr>
        </p:nvSpPr>
        <p:spPr/>
        <p:txBody>
          <a:bodyPr/>
          <a:lstStyle/>
          <a:p>
            <a:r>
              <a:rPr lang="en-US" dirty="0"/>
              <a:t>Drawing a Multi-stage Random Sample</a:t>
            </a:r>
          </a:p>
        </p:txBody>
      </p:sp>
      <p:sp>
        <p:nvSpPr>
          <p:cNvPr id="3" name="Content Placeholder 2">
            <a:extLst>
              <a:ext uri="{FF2B5EF4-FFF2-40B4-BE49-F238E27FC236}">
                <a16:creationId xmlns:a16="http://schemas.microsoft.com/office/drawing/2014/main" id="{91FA705A-279A-4B8A-AB79-28F9649E5EEB}"/>
              </a:ext>
            </a:extLst>
          </p:cNvPr>
          <p:cNvSpPr>
            <a:spLocks noGrp="1"/>
          </p:cNvSpPr>
          <p:nvPr>
            <p:ph sz="half" idx="1"/>
          </p:nvPr>
        </p:nvSpPr>
        <p:spPr/>
        <p:txBody>
          <a:bodyPr/>
          <a:lstStyle/>
          <a:p>
            <a:r>
              <a:rPr lang="en-US" dirty="0"/>
              <a:t>Samples are drawn in a multi-stage process, not independently</a:t>
            </a:r>
          </a:p>
          <a:p>
            <a:r>
              <a:rPr lang="en-US" dirty="0"/>
              <a:t>Individuals are not drawn with equal probabilities</a:t>
            </a:r>
          </a:p>
        </p:txBody>
      </p:sp>
      <p:sp>
        <p:nvSpPr>
          <p:cNvPr id="4" name="Content Placeholder 3">
            <a:extLst>
              <a:ext uri="{FF2B5EF4-FFF2-40B4-BE49-F238E27FC236}">
                <a16:creationId xmlns:a16="http://schemas.microsoft.com/office/drawing/2014/main" id="{9FDAD6DD-EE3B-42D4-BFA6-CC2F7D05A843}"/>
              </a:ext>
            </a:extLst>
          </p:cNvPr>
          <p:cNvSpPr>
            <a:spLocks noGrp="1"/>
          </p:cNvSpPr>
          <p:nvPr>
            <p:ph sz="half" idx="17"/>
          </p:nvPr>
        </p:nvSpPr>
        <p:spPr/>
        <p:txBody>
          <a:bodyPr/>
          <a:lstStyle/>
          <a:p>
            <a:r>
              <a:rPr lang="en-US" dirty="0"/>
              <a:t>Multi-stage sampling saves on costs for respondents and collectors</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95527E47-0D6C-4DCE-BE13-9A0DF7F23951}"/>
              </a:ext>
            </a:extLst>
          </p:cNvPr>
          <p:cNvSpPr>
            <a:spLocks noGrp="1"/>
          </p:cNvSpPr>
          <p:nvPr>
            <p:ph type="body" sz="quarter" idx="14"/>
          </p:nvPr>
        </p:nvSpPr>
        <p:spPr/>
        <p:txBody>
          <a:bodyPr/>
          <a:lstStyle/>
          <a:p>
            <a:endParaRPr lang="en-US"/>
          </a:p>
        </p:txBody>
      </p:sp>
      <p:sp>
        <p:nvSpPr>
          <p:cNvPr id="6" name="Slide Number Placeholder 5">
            <a:extLst>
              <a:ext uri="{FF2B5EF4-FFF2-40B4-BE49-F238E27FC236}">
                <a16:creationId xmlns:a16="http://schemas.microsoft.com/office/drawing/2014/main" id="{BDF4BAE8-C879-4F37-A6C8-C971ACEA4199}"/>
              </a:ext>
            </a:extLst>
          </p:cNvPr>
          <p:cNvSpPr>
            <a:spLocks noGrp="1"/>
          </p:cNvSpPr>
          <p:nvPr>
            <p:ph type="sldNum" sz="quarter" idx="19"/>
          </p:nvPr>
        </p:nvSpPr>
        <p:spPr/>
        <p:txBody>
          <a:bodyPr/>
          <a:lstStyle/>
          <a:p>
            <a:fld id="{099FCFC3-F25B-8942-B4D0-10B982CA717A}" type="slidenum">
              <a:rPr lang="en-US" smtClean="0"/>
              <a:pPr/>
              <a:t>8</a:t>
            </a:fld>
            <a:endParaRPr lang="en-US" dirty="0"/>
          </a:p>
        </p:txBody>
      </p:sp>
    </p:spTree>
    <p:extLst>
      <p:ext uri="{BB962C8B-B14F-4D97-AF65-F5344CB8AC3E}">
        <p14:creationId xmlns:p14="http://schemas.microsoft.com/office/powerpoint/2010/main" val="393160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264A-3FCB-4BF8-B96D-48D64476F5BE}"/>
              </a:ext>
            </a:extLst>
          </p:cNvPr>
          <p:cNvSpPr>
            <a:spLocks noGrp="1"/>
          </p:cNvSpPr>
          <p:nvPr>
            <p:ph type="title"/>
          </p:nvPr>
        </p:nvSpPr>
        <p:spPr/>
        <p:txBody>
          <a:bodyPr/>
          <a:lstStyle/>
          <a:p>
            <a:r>
              <a:rPr lang="en-US" dirty="0"/>
              <a:t>Stratify</a:t>
            </a:r>
          </a:p>
        </p:txBody>
      </p:sp>
      <p:sp>
        <p:nvSpPr>
          <p:cNvPr id="3" name="Content Placeholder 2">
            <a:extLst>
              <a:ext uri="{FF2B5EF4-FFF2-40B4-BE49-F238E27FC236}">
                <a16:creationId xmlns:a16="http://schemas.microsoft.com/office/drawing/2014/main" id="{3A6DCE3B-81FF-4F3C-80C7-C389FA0243F9}"/>
              </a:ext>
            </a:extLst>
          </p:cNvPr>
          <p:cNvSpPr>
            <a:spLocks noGrp="1"/>
          </p:cNvSpPr>
          <p:nvPr>
            <p:ph sz="quarter" idx="17"/>
          </p:nvPr>
        </p:nvSpPr>
        <p:spPr>
          <a:xfrm>
            <a:off x="6024282" y="1307592"/>
            <a:ext cx="5707343" cy="4498848"/>
          </a:xfrm>
        </p:spPr>
        <p:txBody>
          <a:bodyPr/>
          <a:lstStyle/>
          <a:p>
            <a:r>
              <a:rPr lang="en-US" dirty="0"/>
              <a:t>A list of all schools in the country is used</a:t>
            </a:r>
          </a:p>
          <a:p>
            <a:r>
              <a:rPr lang="en-US" dirty="0"/>
              <a:t>Schools are grouped into </a:t>
            </a:r>
            <a:r>
              <a:rPr lang="en-US" i="1" dirty="0"/>
              <a:t>strata</a:t>
            </a:r>
          </a:p>
          <a:p>
            <a:endParaRPr lang="en-US" dirty="0"/>
          </a:p>
        </p:txBody>
      </p:sp>
      <p:sp>
        <p:nvSpPr>
          <p:cNvPr id="4" name="Text Placeholder 3">
            <a:extLst>
              <a:ext uri="{FF2B5EF4-FFF2-40B4-BE49-F238E27FC236}">
                <a16:creationId xmlns:a16="http://schemas.microsoft.com/office/drawing/2014/main" id="{7809775D-4D8B-47A7-A6BD-FA9A1DD42134}"/>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FFFCA49A-305D-42F4-B666-56DF878CDE85}"/>
              </a:ext>
            </a:extLst>
          </p:cNvPr>
          <p:cNvSpPr>
            <a:spLocks noGrp="1"/>
          </p:cNvSpPr>
          <p:nvPr>
            <p:ph type="sldNum" sz="quarter" idx="16"/>
          </p:nvPr>
        </p:nvSpPr>
        <p:spPr/>
        <p:txBody>
          <a:bodyPr/>
          <a:lstStyle/>
          <a:p>
            <a:fld id="{099FCFC3-F25B-8942-B4D0-10B982CA717A}" type="slidenum">
              <a:rPr lang="en-US" smtClean="0"/>
              <a:pPr/>
              <a:t>9</a:t>
            </a:fld>
            <a:endParaRPr lang="en-US" dirty="0"/>
          </a:p>
        </p:txBody>
      </p:sp>
      <p:pic>
        <p:nvPicPr>
          <p:cNvPr id="7" name="Graphic 6" descr="Schoolhouse outline">
            <a:extLst>
              <a:ext uri="{FF2B5EF4-FFF2-40B4-BE49-F238E27FC236}">
                <a16:creationId xmlns:a16="http://schemas.microsoft.com/office/drawing/2014/main" id="{C7BEB1E1-B230-4DFD-9EEB-24D2D3B206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707" y="4325406"/>
            <a:ext cx="914400" cy="914400"/>
          </a:xfrm>
          <a:prstGeom prst="rect">
            <a:avLst/>
          </a:prstGeom>
        </p:spPr>
      </p:pic>
      <p:pic>
        <p:nvPicPr>
          <p:cNvPr id="10" name="Graphic 9" descr="Schoolhouse outline">
            <a:extLst>
              <a:ext uri="{FF2B5EF4-FFF2-40B4-BE49-F238E27FC236}">
                <a16:creationId xmlns:a16="http://schemas.microsoft.com/office/drawing/2014/main" id="{53145EF0-E372-4BC8-83DE-382537CA3B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4800" y="3358097"/>
            <a:ext cx="914400" cy="914400"/>
          </a:xfrm>
          <a:prstGeom prst="rect">
            <a:avLst/>
          </a:prstGeom>
        </p:spPr>
      </p:pic>
      <p:pic>
        <p:nvPicPr>
          <p:cNvPr id="11" name="Graphic 10" descr="Schoolhouse outline">
            <a:extLst>
              <a:ext uri="{FF2B5EF4-FFF2-40B4-BE49-F238E27FC236}">
                <a16:creationId xmlns:a16="http://schemas.microsoft.com/office/drawing/2014/main" id="{15EACA7F-0016-4C1F-A9C9-D450EAD6D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4447" y="4083424"/>
            <a:ext cx="914400" cy="914400"/>
          </a:xfrm>
          <a:prstGeom prst="rect">
            <a:avLst/>
          </a:prstGeom>
        </p:spPr>
      </p:pic>
      <p:pic>
        <p:nvPicPr>
          <p:cNvPr id="12" name="Graphic 11" descr="Schoolhouse outline">
            <a:extLst>
              <a:ext uri="{FF2B5EF4-FFF2-40B4-BE49-F238E27FC236}">
                <a16:creationId xmlns:a16="http://schemas.microsoft.com/office/drawing/2014/main" id="{7F9FA6D6-96D9-4327-AB1D-00A834ABDC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0" y="1824318"/>
            <a:ext cx="914400" cy="914400"/>
          </a:xfrm>
          <a:prstGeom prst="rect">
            <a:avLst/>
          </a:prstGeom>
        </p:spPr>
      </p:pic>
      <p:pic>
        <p:nvPicPr>
          <p:cNvPr id="13" name="Graphic 12" descr="Schoolhouse outline">
            <a:extLst>
              <a:ext uri="{FF2B5EF4-FFF2-40B4-BE49-F238E27FC236}">
                <a16:creationId xmlns:a16="http://schemas.microsoft.com/office/drawing/2014/main" id="{3624B026-E42B-4DEB-94FA-DB1BB809B6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35941" y="1455950"/>
            <a:ext cx="914400" cy="914400"/>
          </a:xfrm>
          <a:prstGeom prst="rect">
            <a:avLst/>
          </a:prstGeom>
        </p:spPr>
      </p:pic>
      <p:pic>
        <p:nvPicPr>
          <p:cNvPr id="14" name="Graphic 13" descr="Schoolhouse outline">
            <a:extLst>
              <a:ext uri="{FF2B5EF4-FFF2-40B4-BE49-F238E27FC236}">
                <a16:creationId xmlns:a16="http://schemas.microsoft.com/office/drawing/2014/main" id="{711AACDE-ACF9-4362-A812-E2D01ECEB8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07341" y="4487650"/>
            <a:ext cx="914400" cy="914400"/>
          </a:xfrm>
          <a:prstGeom prst="rect">
            <a:avLst/>
          </a:prstGeom>
        </p:spPr>
      </p:pic>
      <p:pic>
        <p:nvPicPr>
          <p:cNvPr id="15" name="Graphic 14" descr="Schoolhouse outline">
            <a:extLst>
              <a:ext uri="{FF2B5EF4-FFF2-40B4-BE49-F238E27FC236}">
                <a16:creationId xmlns:a16="http://schemas.microsoft.com/office/drawing/2014/main" id="{88D63DE2-8A1C-4FA0-87A6-751F73A3EF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61011" y="2954966"/>
            <a:ext cx="914400" cy="914400"/>
          </a:xfrm>
          <a:prstGeom prst="rect">
            <a:avLst/>
          </a:prstGeom>
        </p:spPr>
      </p:pic>
      <p:pic>
        <p:nvPicPr>
          <p:cNvPr id="16" name="Graphic 15" descr="Schoolhouse outline">
            <a:extLst>
              <a:ext uri="{FF2B5EF4-FFF2-40B4-BE49-F238E27FC236}">
                <a16:creationId xmlns:a16="http://schemas.microsoft.com/office/drawing/2014/main" id="{DB190E18-7F01-48F0-83F9-071E904AA3B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66248" y="3828337"/>
            <a:ext cx="914400" cy="914400"/>
          </a:xfrm>
          <a:prstGeom prst="rect">
            <a:avLst/>
          </a:prstGeom>
        </p:spPr>
      </p:pic>
      <p:pic>
        <p:nvPicPr>
          <p:cNvPr id="17" name="Graphic 16" descr="Schoolhouse outline">
            <a:extLst>
              <a:ext uri="{FF2B5EF4-FFF2-40B4-BE49-F238E27FC236}">
                <a16:creationId xmlns:a16="http://schemas.microsoft.com/office/drawing/2014/main" id="{45566DB4-AAE7-4A7D-9476-37035B54F9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54070" y="1406580"/>
            <a:ext cx="914400" cy="914400"/>
          </a:xfrm>
          <a:prstGeom prst="rect">
            <a:avLst/>
          </a:prstGeom>
        </p:spPr>
      </p:pic>
      <p:pic>
        <p:nvPicPr>
          <p:cNvPr id="18" name="Graphic 17" descr="Schoolhouse outline">
            <a:extLst>
              <a:ext uri="{FF2B5EF4-FFF2-40B4-BE49-F238E27FC236}">
                <a16:creationId xmlns:a16="http://schemas.microsoft.com/office/drawing/2014/main" id="{8248AA46-62FB-4FE9-88AB-D3E8F213720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86000" y="1877227"/>
            <a:ext cx="914400" cy="914400"/>
          </a:xfrm>
          <a:prstGeom prst="rect">
            <a:avLst/>
          </a:prstGeom>
        </p:spPr>
      </p:pic>
      <p:pic>
        <p:nvPicPr>
          <p:cNvPr id="19" name="Graphic 18" descr="Schoolhouse outline">
            <a:extLst>
              <a:ext uri="{FF2B5EF4-FFF2-40B4-BE49-F238E27FC236}">
                <a16:creationId xmlns:a16="http://schemas.microsoft.com/office/drawing/2014/main" id="{FF74F329-03B9-43F2-9924-666F162CF18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41931" y="3715806"/>
            <a:ext cx="914400" cy="914400"/>
          </a:xfrm>
          <a:prstGeom prst="rect">
            <a:avLst/>
          </a:prstGeom>
        </p:spPr>
      </p:pic>
      <p:pic>
        <p:nvPicPr>
          <p:cNvPr id="20" name="Graphic 19" descr="Schoolhouse outline">
            <a:extLst>
              <a:ext uri="{FF2B5EF4-FFF2-40B4-BE49-F238E27FC236}">
                <a16:creationId xmlns:a16="http://schemas.microsoft.com/office/drawing/2014/main" id="{4068C471-5205-485D-8829-BB600379F2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5400" y="2692136"/>
            <a:ext cx="914400" cy="914400"/>
          </a:xfrm>
          <a:prstGeom prst="rect">
            <a:avLst/>
          </a:prstGeom>
        </p:spPr>
      </p:pic>
      <p:pic>
        <p:nvPicPr>
          <p:cNvPr id="21" name="Graphic 20" descr="Schoolhouse outline">
            <a:extLst>
              <a:ext uri="{FF2B5EF4-FFF2-40B4-BE49-F238E27FC236}">
                <a16:creationId xmlns:a16="http://schemas.microsoft.com/office/drawing/2014/main" id="{7A1A5539-0E8C-4BB7-8802-7DAE9BD830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9048" y="2692136"/>
            <a:ext cx="914400" cy="914400"/>
          </a:xfrm>
          <a:prstGeom prst="rect">
            <a:avLst/>
          </a:prstGeom>
        </p:spPr>
      </p:pic>
      <p:pic>
        <p:nvPicPr>
          <p:cNvPr id="23" name="Graphic 22" descr="Schoolhouse outline">
            <a:extLst>
              <a:ext uri="{FF2B5EF4-FFF2-40B4-BE49-F238E27FC236}">
                <a16:creationId xmlns:a16="http://schemas.microsoft.com/office/drawing/2014/main" id="{ED8214F9-34CD-4C66-A714-AC859AC156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75012" y="1209389"/>
            <a:ext cx="914400" cy="914400"/>
          </a:xfrm>
          <a:prstGeom prst="rect">
            <a:avLst/>
          </a:prstGeom>
        </p:spPr>
      </p:pic>
    </p:spTree>
    <p:extLst>
      <p:ext uri="{BB962C8B-B14F-4D97-AF65-F5344CB8AC3E}">
        <p14:creationId xmlns:p14="http://schemas.microsoft.com/office/powerpoint/2010/main" val="951272531"/>
      </p:ext>
    </p:extLst>
  </p:cSld>
  <p:clrMapOvr>
    <a:masterClrMapping/>
  </p:clrMapOvr>
</p:sld>
</file>

<file path=ppt/theme/theme1.xml><?xml version="1.0" encoding="utf-8"?>
<a:theme xmlns:a="http://schemas.openxmlformats.org/drawingml/2006/main" name="2018 AIR PPT">
  <a:themeElements>
    <a:clrScheme name="AIR 2018 Txt1-Gray, Txt2-Blk, Bkg2-Lt Blue">
      <a:dk1>
        <a:srgbClr val="595959"/>
      </a:dk1>
      <a:lt1>
        <a:sysClr val="window" lastClr="FFFFFF"/>
      </a:lt1>
      <a:dk2>
        <a:srgbClr val="000000"/>
      </a:dk2>
      <a:lt2>
        <a:srgbClr val="D6ECFF"/>
      </a:lt2>
      <a:accent1>
        <a:srgbClr val="003462"/>
      </a:accent1>
      <a:accent2>
        <a:srgbClr val="0075E2"/>
      </a:accent2>
      <a:accent3>
        <a:srgbClr val="008673"/>
      </a:accent3>
      <a:accent4>
        <a:srgbClr val="C8510C"/>
      </a:accent4>
      <a:accent5>
        <a:srgbClr val="EFB219"/>
      </a:accent5>
      <a:accent6>
        <a:srgbClr val="09B0FE"/>
      </a:accent6>
      <a:hlink>
        <a:srgbClr val="0000FF"/>
      </a:hlink>
      <a:folHlink>
        <a:srgbClr val="800080"/>
      </a:folHlink>
    </a:clrScheme>
    <a:fontScheme name="AIR Board 2017">
      <a:majorFont>
        <a:latin typeface="Calibri"/>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R_PowerPointTemplate-012318.potx" id="{E43E8D88-7AA6-4CCE-AF31-6BF7721703C0}" vid="{52CEF97F-A1F3-455B-8679-9CC879CB1071}"/>
    </a:ext>
  </a:extLst>
</a:theme>
</file>

<file path=ppt/theme/theme2.xml><?xml version="1.0" encoding="utf-8"?>
<a:theme xmlns:a="http://schemas.openxmlformats.org/drawingml/2006/main" name="AIR 2021 Dark">
  <a:themeElements>
    <a:clrScheme name="GMMB-SwapCement for Light Sage">
      <a:dk1>
        <a:srgbClr val="000000"/>
      </a:dk1>
      <a:lt1>
        <a:srgbClr val="FFFFFF"/>
      </a:lt1>
      <a:dk2>
        <a:srgbClr val="1C252D"/>
      </a:dk2>
      <a:lt2>
        <a:srgbClr val="D1EEFC"/>
      </a:lt2>
      <a:accent1>
        <a:srgbClr val="00507F"/>
      </a:accent1>
      <a:accent2>
        <a:srgbClr val="009DD7"/>
      </a:accent2>
      <a:accent3>
        <a:srgbClr val="006E9F"/>
      </a:accent3>
      <a:accent4>
        <a:srgbClr val="08A94F"/>
      </a:accent4>
      <a:accent5>
        <a:srgbClr val="028342"/>
      </a:accent5>
      <a:accent6>
        <a:srgbClr val="E2E6E8"/>
      </a:accent6>
      <a:hlink>
        <a:srgbClr val="00507F"/>
      </a:hlink>
      <a:folHlink>
        <a:srgbClr val="49134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IR-PPT-Widescreen-LightAndDark-050321-ed.potx" id="{5BB15464-3850-4375-AFF6-209A39D444C4}" vid="{3A8D7738-196B-4075-8DBF-0EEA581E8D4B}"/>
    </a:ext>
  </a:extLst>
</a:theme>
</file>

<file path=ppt/theme/theme3.xml><?xml version="1.0" encoding="utf-8"?>
<a:theme xmlns:a="http://schemas.openxmlformats.org/drawingml/2006/main" name="Office Theme">
  <a:themeElements>
    <a:clrScheme name="AIR 2017 Board Revised Colors">
      <a:dk1>
        <a:srgbClr val="595959"/>
      </a:dk1>
      <a:lt1>
        <a:srgbClr val="FFFFFF"/>
      </a:lt1>
      <a:dk2>
        <a:srgbClr val="319EFF"/>
      </a:dk2>
      <a:lt2>
        <a:srgbClr val="EAEAEA"/>
      </a:lt2>
      <a:accent1>
        <a:srgbClr val="003462"/>
      </a:accent1>
      <a:accent2>
        <a:srgbClr val="319EFF"/>
      </a:accent2>
      <a:accent3>
        <a:srgbClr val="00A791"/>
      </a:accent3>
      <a:accent4>
        <a:srgbClr val="F16114"/>
      </a:accent4>
      <a:accent5>
        <a:srgbClr val="EFB219"/>
      </a:accent5>
      <a:accent6>
        <a:srgbClr val="62CDFF"/>
      </a:accent6>
      <a:hlink>
        <a:srgbClr val="1707FC"/>
      </a:hlink>
      <a:folHlink>
        <a:srgbClr val="7030A0"/>
      </a:folHlink>
    </a:clrScheme>
    <a:fontScheme name="AIR Board 201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AIR 2017 Board Revised Colors">
      <a:dk1>
        <a:srgbClr val="595959"/>
      </a:dk1>
      <a:lt1>
        <a:srgbClr val="FFFFFF"/>
      </a:lt1>
      <a:dk2>
        <a:srgbClr val="319EFF"/>
      </a:dk2>
      <a:lt2>
        <a:srgbClr val="EAEAEA"/>
      </a:lt2>
      <a:accent1>
        <a:srgbClr val="003462"/>
      </a:accent1>
      <a:accent2>
        <a:srgbClr val="319EFF"/>
      </a:accent2>
      <a:accent3>
        <a:srgbClr val="00A791"/>
      </a:accent3>
      <a:accent4>
        <a:srgbClr val="F16114"/>
      </a:accent4>
      <a:accent5>
        <a:srgbClr val="EFB219"/>
      </a:accent5>
      <a:accent6>
        <a:srgbClr val="62CDFF"/>
      </a:accent6>
      <a:hlink>
        <a:srgbClr val="1707FC"/>
      </a:hlink>
      <a:folHlink>
        <a:srgbClr val="7030A0"/>
      </a:folHlink>
    </a:clrScheme>
    <a:fontScheme name="AIR Board 201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0F2EE08176DAB5419159A53B04F1A034" ma:contentTypeVersion="4" ma:contentTypeDescription="Create a new document." ma:contentTypeScope="" ma:versionID="8b05174801893035e92dad1421764737">
  <xsd:schema xmlns:xsd="http://www.w3.org/2001/XMLSchema" xmlns:xs="http://www.w3.org/2001/XMLSchema" xmlns:p="http://schemas.microsoft.com/office/2006/metadata/properties" xmlns:ns2="1709d302-aa1c-49f7-a43d-f13e34b813dc" xmlns:ns3="9714abc1-815c-4960-b75e-546bf8732ca3" targetNamespace="http://schemas.microsoft.com/office/2006/metadata/properties" ma:root="true" ma:fieldsID="af6e375d2bd7f689d83175b363f8ad17" ns2:_="" ns3:_="">
    <xsd:import namespace="1709d302-aa1c-49f7-a43d-f13e34b813dc"/>
    <xsd:import namespace="9714abc1-815c-4960-b75e-546bf8732ca3"/>
    <xsd:element name="properties">
      <xsd:complexType>
        <xsd:sequence>
          <xsd:element name="documentManagement">
            <xsd:complexType>
              <xsd:all>
                <xsd:element ref="ns2:_dlc_DocId" minOccurs="0"/>
                <xsd:element ref="ns2:_dlc_DocIdUrl" minOccurs="0"/>
                <xsd:element ref="ns2:_dlc_DocIdPersistId" minOccurs="0"/>
                <xsd:element ref="ns3:TaxKeywordTaxHTField"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09d302-aa1c-49f7-a43d-f13e34b813dc"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3" nillable="true" ma:displayName="Taxonomy Catch All Column" ma:hidden="true" ma:list="{665e32c8-669a-45b7-9f48-60375b6168ec}" ma:internalName="TaxCatchAll" ma:showField="CatchAllData" ma:web="1709d302-aa1c-49f7-a43d-f13e34b813dc">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714abc1-815c-4960-b75e-546bf8732ca3" elementFormDefault="qualified">
    <xsd:import namespace="http://schemas.microsoft.com/office/2006/documentManagement/types"/>
    <xsd:import namespace="http://schemas.microsoft.com/office/infopath/2007/PartnerControls"/>
    <xsd:element name="TaxKeywordTaxHTField" ma:index="12" nillable="true" ma:taxonomy="true" ma:internalName="TaxKeywordTaxHTField" ma:taxonomyFieldName="TaxKeyword" ma:displayName="Enterprise Keywords" ma:fieldId="{23f27201-bee3-471e-b2e7-b64fd8b7ca38}" ma:taxonomyMulti="true" ma:sspId="1f7af2e3-73dc-4628-8ae5-348b9e7d8048"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1709d302-aa1c-49f7-a43d-f13e34b813dc">MA5PA5REYDV2-3118-1131</_dlc_DocId>
    <_dlc_DocIdUrl xmlns="1709d302-aa1c-49f7-a43d-f13e34b813dc">
      <Url>http://airportal.air.org/Services/PAC/_layouts/15/DocIdRedir.aspx?ID=MA5PA5REYDV2-3118-1131</Url>
      <Description>MA5PA5REYDV2-3118-1131</Description>
    </_dlc_DocIdUrl>
    <TaxKeywordTaxHTField xmlns="9714abc1-815c-4960-b75e-546bf8732ca3">
      <Terms xmlns="http://schemas.microsoft.com/office/infopath/2007/PartnerControls">
        <TermInfo xmlns="http://schemas.microsoft.com/office/infopath/2007/PartnerControls">
          <TermName xmlns="http://schemas.microsoft.com/office/infopath/2007/PartnerControls">Add appropriate tags for accessibility</TermName>
          <TermId xmlns="http://schemas.microsoft.com/office/infopath/2007/PartnerControls">00000000-0000-0000-0000-000000000000</TermId>
        </TermInfo>
      </Terms>
    </TaxKeywordTaxHTField>
    <TaxCatchAll xmlns="1709d302-aa1c-49f7-a43d-f13e34b813dc">
      <Value>1327</Value>
    </TaxCatchAl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B1E60DD-0AA5-4694-9679-4C10FD4D3910}">
  <ds:schemaRefs>
    <ds:schemaRef ds:uri="http://schemas.microsoft.com/sharepoint/events"/>
  </ds:schemaRefs>
</ds:datastoreItem>
</file>

<file path=customXml/itemProps2.xml><?xml version="1.0" encoding="utf-8"?>
<ds:datastoreItem xmlns:ds="http://schemas.openxmlformats.org/officeDocument/2006/customXml" ds:itemID="{1C7DA38F-716D-4A29-8444-E5C76C2BE3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09d302-aa1c-49f7-a43d-f13e34b813dc"/>
    <ds:schemaRef ds:uri="9714abc1-815c-4960-b75e-546bf8732c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EAC94F-0CB7-47E2-B1CC-A0F105248E94}">
  <ds:schemaRefs>
    <ds:schemaRef ds:uri="http://purl.org/dc/terms/"/>
    <ds:schemaRef ds:uri="9714abc1-815c-4960-b75e-546bf8732ca3"/>
    <ds:schemaRef ds:uri="http://purl.org/dc/elements/1.1/"/>
    <ds:schemaRef ds:uri="http://schemas.openxmlformats.org/package/2006/metadata/core-properties"/>
    <ds:schemaRef ds:uri="http://schemas.microsoft.com/office/2006/documentManagement/types"/>
    <ds:schemaRef ds:uri="http://www.w3.org/XML/1998/namespace"/>
    <ds:schemaRef ds:uri="http://schemas.microsoft.com/office/2006/metadata/properties"/>
    <ds:schemaRef ds:uri="http://purl.org/dc/dcmitype/"/>
    <ds:schemaRef ds:uri="http://schemas.microsoft.com/office/infopath/2007/PartnerControls"/>
    <ds:schemaRef ds:uri="1709d302-aa1c-49f7-a43d-f13e34b813dc"/>
  </ds:schemaRefs>
</ds:datastoreItem>
</file>

<file path=customXml/itemProps4.xml><?xml version="1.0" encoding="utf-8"?>
<ds:datastoreItem xmlns:ds="http://schemas.openxmlformats.org/officeDocument/2006/customXml" ds:itemID="{F63C77B6-D79C-4692-AE58-9EB660BFA0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19480</TotalTime>
  <Words>2185</Words>
  <Application>Microsoft Office PowerPoint</Application>
  <PresentationFormat>Widescreen</PresentationFormat>
  <Paragraphs>347</Paragraphs>
  <Slides>31</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31</vt:i4>
      </vt:variant>
    </vt:vector>
  </HeadingPairs>
  <TitlesOfParts>
    <vt:vector size="38" baseType="lpstr">
      <vt:lpstr>Arial</vt:lpstr>
      <vt:lpstr>Arial Narrow</vt:lpstr>
      <vt:lpstr>Calibri</vt:lpstr>
      <vt:lpstr>Cambria Math</vt:lpstr>
      <vt:lpstr>Times New Roman</vt:lpstr>
      <vt:lpstr>2018 AIR PPT</vt:lpstr>
      <vt:lpstr>AIR 2021 Dark</vt:lpstr>
      <vt:lpstr>Large-Scale Assessment Methodology: Sampling, Weighting, &amp; Variance Estimation</vt:lpstr>
      <vt:lpstr>Overview</vt:lpstr>
      <vt:lpstr>Why Weight</vt:lpstr>
      <vt:lpstr>Simple Random Sample (Introduction to Statistics)</vt:lpstr>
      <vt:lpstr>What could possibly go wrong?</vt:lpstr>
      <vt:lpstr>Sampling procedures in NAEP and ILSA</vt:lpstr>
      <vt:lpstr>How to Measure Student Performance of an Education System</vt:lpstr>
      <vt:lpstr>Drawing a Multi-stage Random Sample</vt:lpstr>
      <vt:lpstr>Stratify</vt:lpstr>
      <vt:lpstr>Stratify</vt:lpstr>
      <vt:lpstr>Stratify</vt:lpstr>
      <vt:lpstr>Probability of Sampling</vt:lpstr>
      <vt:lpstr>Selection Probabilities</vt:lpstr>
      <vt:lpstr>Estimating parameters in a probability sample</vt:lpstr>
      <vt:lpstr>Sum Uses</vt:lpstr>
      <vt:lpstr>Estimating a Sum</vt:lpstr>
      <vt:lpstr>Why Horvitz-Thompson</vt:lpstr>
      <vt:lpstr>Example</vt:lpstr>
      <vt:lpstr>HT Notes</vt:lpstr>
      <vt:lpstr>Probability of Sampling</vt:lpstr>
      <vt:lpstr> Quiz</vt:lpstr>
      <vt:lpstr>Variance Estimation</vt:lpstr>
      <vt:lpstr>Accounting for sampling procedure</vt:lpstr>
      <vt:lpstr>Sample variance, independent case</vt:lpstr>
      <vt:lpstr>Sampling Variance Example</vt:lpstr>
      <vt:lpstr>Sampling Variance Example (Cont.)</vt:lpstr>
      <vt:lpstr>Sampling Variance Example (Cont. 2)</vt:lpstr>
      <vt:lpstr>Quiz Choose One</vt:lpstr>
      <vt:lpstr>How can we analyze large scale assessment data?</vt:lpstr>
      <vt:lpstr>Takeaways</vt:lpstr>
      <vt:lpstr>Paul Bailey</vt:lpstr>
    </vt:vector>
  </TitlesOfParts>
  <Company>American Institutes for 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TIMSS methodology: Item response theory and plausible values</dc:title>
  <dc:subject/>
  <dc:creator>Zhang, Ting</dc:creator>
  <cp:keywords>Add appropriate tags for accessibility</cp:keywords>
  <cp:lastModifiedBy>Bailey, Paul</cp:lastModifiedBy>
  <cp:revision>218</cp:revision>
  <cp:lastPrinted>2021-10-06T14:37:21Z</cp:lastPrinted>
  <dcterms:created xsi:type="dcterms:W3CDTF">2018-04-02T22:54:35Z</dcterms:created>
  <dcterms:modified xsi:type="dcterms:W3CDTF">2021-10-06T15:14:05Z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8b327038-9672-44f6-b820-c0a9711a584d</vt:lpwstr>
  </property>
  <property fmtid="{D5CDD505-2E9C-101B-9397-08002B2CF9AE}" pid="3" name="ContentTypeId">
    <vt:lpwstr>0x0101000F2EE08176DAB5419159A53B04F1A034</vt:lpwstr>
  </property>
  <property fmtid="{D5CDD505-2E9C-101B-9397-08002B2CF9AE}" pid="4" name="TaxKeyword">
    <vt:lpwstr>1327;#Add appropriate tags for accessibility|eab204ad-ef36-4d01-a7c0-674086fd960c</vt:lpwstr>
  </property>
</Properties>
</file>