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814" r:id="rId6"/>
  </p:sldMasterIdLst>
  <p:notesMasterIdLst>
    <p:notesMasterId r:id="rId37"/>
  </p:notesMasterIdLst>
  <p:handoutMasterIdLst>
    <p:handoutMasterId r:id="rId38"/>
  </p:handoutMasterIdLst>
  <p:sldIdLst>
    <p:sldId id="490" r:id="rId7"/>
    <p:sldId id="402" r:id="rId8"/>
    <p:sldId id="526" r:id="rId9"/>
    <p:sldId id="521" r:id="rId10"/>
    <p:sldId id="505" r:id="rId11"/>
    <p:sldId id="522" r:id="rId12"/>
    <p:sldId id="529" r:id="rId13"/>
    <p:sldId id="530" r:id="rId14"/>
    <p:sldId id="531" r:id="rId15"/>
    <p:sldId id="532" r:id="rId16"/>
    <p:sldId id="523" r:id="rId17"/>
    <p:sldId id="527" r:id="rId18"/>
    <p:sldId id="528" r:id="rId19"/>
    <p:sldId id="533" r:id="rId20"/>
    <p:sldId id="515" r:id="rId21"/>
    <p:sldId id="513" r:id="rId22"/>
    <p:sldId id="514" r:id="rId23"/>
    <p:sldId id="516" r:id="rId24"/>
    <p:sldId id="536" r:id="rId25"/>
    <p:sldId id="539" r:id="rId26"/>
    <p:sldId id="541" r:id="rId27"/>
    <p:sldId id="517" r:id="rId28"/>
    <p:sldId id="525" r:id="rId29"/>
    <p:sldId id="535" r:id="rId30"/>
    <p:sldId id="534" r:id="rId31"/>
    <p:sldId id="510" r:id="rId32"/>
    <p:sldId id="508" r:id="rId33"/>
    <p:sldId id="479" r:id="rId34"/>
    <p:sldId id="518" r:id="rId35"/>
    <p:sldId id="421" r:id="rId36"/>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hle, Angela" initials="JA" lastIdx="6" clrIdx="0">
    <p:extLst>
      <p:ext uri="{19B8F6BF-5375-455C-9EA6-DF929625EA0E}">
        <p15:presenceInfo xmlns:p15="http://schemas.microsoft.com/office/powerpoint/2012/main" userId="S-1-5-21-1472932569-214068005-926709054-8506" providerId="AD"/>
      </p:ext>
    </p:extLst>
  </p:cmAuthor>
  <p:cmAuthor id="2" name="Linda K. Reed" initials="lkr" lastIdx="61" clrIdx="1">
    <p:extLst>
      <p:ext uri="{19B8F6BF-5375-455C-9EA6-DF929625EA0E}">
        <p15:presenceInfo xmlns:p15="http://schemas.microsoft.com/office/powerpoint/2012/main" userId="Linda K. Reed" providerId="None"/>
      </p:ext>
    </p:extLst>
  </p:cmAuthor>
  <p:cmAuthor id="3" name="Hooper, Martin" initials="HM" lastIdx="29" clrIdx="2">
    <p:extLst>
      <p:ext uri="{19B8F6BF-5375-455C-9EA6-DF929625EA0E}">
        <p15:presenceInfo xmlns:p15="http://schemas.microsoft.com/office/powerpoint/2012/main" userId="S::mhooper@air.org::dda50fd9-e42a-4f3f-bdb4-7cd93e658a46" providerId="AD"/>
      </p:ext>
    </p:extLst>
  </p:cmAuthor>
  <p:cmAuthor id="4" name="Ting" initials="T" lastIdx="2" clrIdx="3">
    <p:extLst>
      <p:ext uri="{19B8F6BF-5375-455C-9EA6-DF929625EA0E}">
        <p15:presenceInfo xmlns:p15="http://schemas.microsoft.com/office/powerpoint/2012/main" userId="S::tzhang@air.org::09977c7c-9971-4aba-a654-81b3e8c6a46f" providerId="AD"/>
      </p:ext>
    </p:extLst>
  </p:cmAuthor>
  <p:cmAuthor id="5" name="Bailey, Paul" initials="BP" lastIdx="13" clrIdx="4">
    <p:extLst>
      <p:ext uri="{19B8F6BF-5375-455C-9EA6-DF929625EA0E}">
        <p15:presenceInfo xmlns:p15="http://schemas.microsoft.com/office/powerpoint/2012/main" userId="S::pbailey@air.org::0898b9ec-5d03-4822-b51e-9a7d591108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E7F0F8"/>
    <a:srgbClr val="CBDFF0"/>
    <a:srgbClr val="FFFFFF"/>
    <a:srgbClr val="0075E2"/>
    <a:srgbClr val="006298"/>
    <a:srgbClr val="319EFF"/>
    <a:srgbClr val="000000"/>
    <a:srgbClr val="F2AC85"/>
    <a:srgbClr val="E495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3" autoAdjust="0"/>
    <p:restoredTop sz="94920" autoAdjust="0"/>
  </p:normalViewPr>
  <p:slideViewPr>
    <p:cSldViewPr snapToGrid="0">
      <p:cViewPr varScale="1">
        <p:scale>
          <a:sx n="84" d="100"/>
          <a:sy n="84" d="100"/>
        </p:scale>
        <p:origin x="96" y="236"/>
      </p:cViewPr>
      <p:guideLst>
        <p:guide orient="horz" pos="648"/>
        <p:guide pos="3840"/>
      </p:guideLst>
    </p:cSldViewPr>
  </p:slideViewPr>
  <p:outlineViewPr>
    <p:cViewPr>
      <p:scale>
        <a:sx n="33" d="100"/>
        <a:sy n="33" d="100"/>
      </p:scale>
      <p:origin x="0" y="-20674"/>
    </p:cViewPr>
  </p:outlineViewPr>
  <p:notesTextViewPr>
    <p:cViewPr>
      <p:scale>
        <a:sx n="1" d="1"/>
        <a:sy n="1" d="1"/>
      </p:scale>
      <p:origin x="0" y="0"/>
    </p:cViewPr>
  </p:notesTextViewPr>
  <p:sorterViewPr>
    <p:cViewPr varScale="1">
      <p:scale>
        <a:sx n="1" d="1"/>
        <a:sy n="1" d="1"/>
      </p:scale>
      <p:origin x="0" y="-4162"/>
    </p:cViewPr>
  </p:sorterViewPr>
  <p:notesViewPr>
    <p:cSldViewPr snapToGrid="0">
      <p:cViewPr varScale="1">
        <p:scale>
          <a:sx n="90" d="100"/>
          <a:sy n="90" d="100"/>
        </p:scale>
        <p:origin x="4032"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36772" y="8651127"/>
            <a:ext cx="3011699" cy="461804"/>
          </a:xfrm>
          <a:prstGeom prst="rect">
            <a:avLst/>
          </a:prstGeom>
        </p:spPr>
        <p:txBody>
          <a:bodyPr vert="horz" lIns="92484" tIns="46242" rIns="92484" bIns="46242" rtlCol="0" anchor="b" anchorCtr="0"/>
          <a:lstStyle>
            <a:lvl1pPr algn="r">
              <a:defRPr sz="1200"/>
            </a:lvl1pPr>
          </a:lstStyle>
          <a:p>
            <a:r>
              <a:rPr lang="en-US" sz="1000">
                <a:latin typeface="Arial" panose="020B0604020202020204" pitchFamily="34" charset="0"/>
              </a:rPr>
              <a:t>(added from Insert tab, Header &amp; Footer icon, Fixed Date and time)  1/23/2018</a:t>
            </a:r>
            <a:endParaRPr lang="en-US" sz="1000" dirty="0"/>
          </a:p>
        </p:txBody>
      </p:sp>
      <p:sp>
        <p:nvSpPr>
          <p:cNvPr id="4" name="Footer Placeholder 3"/>
          <p:cNvSpPr>
            <a:spLocks noGrp="1"/>
          </p:cNvSpPr>
          <p:nvPr>
            <p:ph type="ftr" sz="quarter" idx="2"/>
          </p:nvPr>
        </p:nvSpPr>
        <p:spPr>
          <a:xfrm>
            <a:off x="4" y="8649525"/>
            <a:ext cx="3011699" cy="461804"/>
          </a:xfrm>
          <a:prstGeom prst="rect">
            <a:avLst/>
          </a:prstGeom>
        </p:spPr>
        <p:txBody>
          <a:bodyPr vert="horz" lIns="92484" tIns="46242" rIns="92484" bIns="46242" rtlCol="0" anchor="b"/>
          <a:lstStyle>
            <a:lvl1pPr algn="l">
              <a:defRPr sz="1200"/>
            </a:lvl1pPr>
          </a:lstStyle>
          <a:p>
            <a:r>
              <a:rPr lang="en-US" sz="1000" dirty="0">
                <a:latin typeface="Arial" panose="020B0604020202020204" pitchFamily="34" charset="0"/>
              </a:rPr>
              <a:t>Presentation Title (added from Insert tab, Header &amp; Footer icon)</a:t>
            </a:r>
            <a:endParaRPr lang="en-US" sz="1000" dirty="0"/>
          </a:p>
        </p:txBody>
      </p:sp>
      <p:sp>
        <p:nvSpPr>
          <p:cNvPr id="5" name="Slide Number Placeholder 4"/>
          <p:cNvSpPr>
            <a:spLocks noGrp="1"/>
          </p:cNvSpPr>
          <p:nvPr>
            <p:ph type="sldNum" sz="quarter" idx="3"/>
          </p:nvPr>
        </p:nvSpPr>
        <p:spPr>
          <a:xfrm>
            <a:off x="3266855" y="8865146"/>
            <a:ext cx="335628" cy="246178"/>
          </a:xfrm>
          <a:prstGeom prst="rect">
            <a:avLst/>
          </a:prstGeom>
        </p:spPr>
        <p:txBody>
          <a:bodyPr vert="horz" wrap="none" lIns="92484" tIns="46242" rIns="92484" bIns="46242" rtlCol="0" anchor="b">
            <a:spAutoFit/>
          </a:bodyPr>
          <a:lstStyle>
            <a:lvl1pPr algn="r">
              <a:defRPr sz="1200"/>
            </a:lvl1pPr>
          </a:lstStyle>
          <a:p>
            <a:fld id="{8ECF3336-8297-0546-B238-9969018B7F84}" type="slidenum">
              <a:rPr lang="en-US" sz="1000"/>
              <a:t>‹#›</a:t>
            </a:fld>
            <a:endParaRPr lang="en-US" sz="1000" dirty="0"/>
          </a:p>
        </p:txBody>
      </p:sp>
      <p:pic>
        <p:nvPicPr>
          <p:cNvPr id="11" name="Picture 10">
            <a:extLst>
              <a:ext uri="{FF2B5EF4-FFF2-40B4-BE49-F238E27FC236}">
                <a16:creationId xmlns:a16="http://schemas.microsoft.com/office/drawing/2014/main" id="{C06ED5D5-4B95-4241-858C-94762E2091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126" y="92907"/>
            <a:ext cx="1183651" cy="453614"/>
          </a:xfrm>
          <a:prstGeom prst="rect">
            <a:avLst/>
          </a:prstGeom>
        </p:spPr>
      </p:pic>
    </p:spTree>
    <p:extLst>
      <p:ext uri="{BB962C8B-B14F-4D97-AF65-F5344CB8AC3E}">
        <p14:creationId xmlns:p14="http://schemas.microsoft.com/office/powerpoint/2010/main" val="300034381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7663" y="123146"/>
            <a:ext cx="1193095" cy="453614"/>
          </a:xfrm>
          <a:prstGeom prst="rect">
            <a:avLst/>
          </a:prstGeom>
        </p:spPr>
      </p:pic>
      <p:sp>
        <p:nvSpPr>
          <p:cNvPr id="3" name="Date Placeholder 2"/>
          <p:cNvSpPr>
            <a:spLocks noGrp="1"/>
          </p:cNvSpPr>
          <p:nvPr>
            <p:ph type="dt" idx="1"/>
          </p:nvPr>
        </p:nvSpPr>
        <p:spPr>
          <a:xfrm>
            <a:off x="3936772" y="8620343"/>
            <a:ext cx="3011699" cy="615739"/>
          </a:xfrm>
          <a:prstGeom prst="rect">
            <a:avLst/>
          </a:prstGeom>
        </p:spPr>
        <p:txBody>
          <a:bodyPr vert="horz" lIns="92484" tIns="46242" rIns="92484" bIns="46242" rtlCol="0" anchor="b" anchorCtr="0"/>
          <a:lstStyle>
            <a:lvl1pPr algn="r">
              <a:defRPr sz="1000" baseline="0">
                <a:latin typeface="Calibri"/>
              </a:defRPr>
            </a:lvl1pPr>
          </a:lstStyle>
          <a:p>
            <a:r>
              <a:rPr lang="en-US"/>
              <a:t>(added from Insert tab, Header &amp; Footer icon, Fixed Date and time)  1/23/2018</a:t>
            </a:r>
            <a:endParaRPr lang="en-US" dirty="0"/>
          </a:p>
        </p:txBody>
      </p:sp>
      <p:sp>
        <p:nvSpPr>
          <p:cNvPr id="4" name="Slide Image Placeholder 3"/>
          <p:cNvSpPr>
            <a:spLocks noGrp="1" noRot="1" noChangeAspect="1"/>
          </p:cNvSpPr>
          <p:nvPr>
            <p:ph type="sldImg" idx="2"/>
          </p:nvPr>
        </p:nvSpPr>
        <p:spPr>
          <a:xfrm>
            <a:off x="1057275" y="685800"/>
            <a:ext cx="4835525" cy="2720975"/>
          </a:xfrm>
          <a:prstGeom prst="rect">
            <a:avLst/>
          </a:prstGeom>
          <a:noFill/>
          <a:ln w="12700">
            <a:solidFill>
              <a:prstClr val="black"/>
            </a:solidFill>
          </a:ln>
        </p:spPr>
        <p:txBody>
          <a:bodyPr vert="horz" lIns="92484" tIns="46242" rIns="92484" bIns="46242" rtlCol="0" anchor="ctr"/>
          <a:lstStyle/>
          <a:p>
            <a:endParaRPr lang="en-US" dirty="0"/>
          </a:p>
        </p:txBody>
      </p:sp>
      <p:sp>
        <p:nvSpPr>
          <p:cNvPr id="5" name="Notes Placeholder 4"/>
          <p:cNvSpPr>
            <a:spLocks noGrp="1"/>
          </p:cNvSpPr>
          <p:nvPr>
            <p:ph type="body" sz="quarter" idx="3"/>
          </p:nvPr>
        </p:nvSpPr>
        <p:spPr>
          <a:xfrm>
            <a:off x="1" y="3514973"/>
            <a:ext cx="6948467" cy="4997105"/>
          </a:xfrm>
          <a:prstGeom prst="rect">
            <a:avLst/>
          </a:prstGeom>
        </p:spPr>
        <p:txBody>
          <a:bodyPr vert="horz" lIns="92484" tIns="46242" rIns="92484" bIns="4624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4" y="8620346"/>
            <a:ext cx="3011699" cy="615739"/>
          </a:xfrm>
          <a:prstGeom prst="rect">
            <a:avLst/>
          </a:prstGeom>
        </p:spPr>
        <p:txBody>
          <a:bodyPr vert="horz" lIns="92484" tIns="46242" rIns="92484" bIns="46242" rtlCol="0" anchor="b" anchorCtr="0"/>
          <a:lstStyle>
            <a:lvl1pPr algn="l">
              <a:defRPr sz="1100">
                <a:latin typeface="Calibri"/>
              </a:defRPr>
            </a:lvl1pPr>
          </a:lstStyle>
          <a:p>
            <a:r>
              <a:rPr lang="en-US" dirty="0"/>
              <a:t>Presentation Title (added from Insert tab, Header &amp; Footer icon)</a:t>
            </a:r>
          </a:p>
        </p:txBody>
      </p:sp>
      <p:sp>
        <p:nvSpPr>
          <p:cNvPr id="7" name="Slide Number Placeholder 6"/>
          <p:cNvSpPr>
            <a:spLocks noGrp="1"/>
          </p:cNvSpPr>
          <p:nvPr>
            <p:ph type="sldNum" sz="quarter" idx="5"/>
          </p:nvPr>
        </p:nvSpPr>
        <p:spPr>
          <a:xfrm>
            <a:off x="3383667" y="8964958"/>
            <a:ext cx="182742" cy="231360"/>
          </a:xfrm>
          <a:prstGeom prst="rect">
            <a:avLst/>
          </a:prstGeom>
        </p:spPr>
        <p:txBody>
          <a:bodyPr vert="horz" wrap="none" lIns="0" tIns="0" rIns="0" bIns="46242" rtlCol="0" anchor="ctr" anchorCtr="1">
            <a:spAutoFit/>
          </a:bodyPr>
          <a:lstStyle>
            <a:lvl1pPr algn="ctr">
              <a:defRPr sz="1200">
                <a:latin typeface="Calibri"/>
              </a:defRPr>
            </a:lvl1pPr>
          </a:lstStyle>
          <a:p>
            <a:fld id="{B54DC83E-89B8-4806-9A94-7D2BAA520DC6}" type="slidenum">
              <a:rPr lang="en-US" smtClean="0"/>
              <a:pPr/>
              <a:t>‹#›</a:t>
            </a:fld>
            <a:endParaRPr lang="en-US" dirty="0"/>
          </a:p>
        </p:txBody>
      </p:sp>
    </p:spTree>
    <p:extLst>
      <p:ext uri="{BB962C8B-B14F-4D97-AF65-F5344CB8AC3E}">
        <p14:creationId xmlns:p14="http://schemas.microsoft.com/office/powerpoint/2010/main" val="2609732638"/>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Calibri"/>
        <a:ea typeface="+mn-ea"/>
        <a:cs typeface="+mn-cs"/>
      </a:defRPr>
    </a:lvl1pPr>
    <a:lvl2pPr marL="457200" algn="l" defTabSz="914400" rtl="0" eaLnBrk="1" latinLnBrk="0" hangingPunct="1">
      <a:defRPr sz="1200" kern="1200">
        <a:solidFill>
          <a:schemeClr val="tx1"/>
        </a:solidFill>
        <a:latin typeface="Calibri"/>
        <a:ea typeface="+mn-ea"/>
        <a:cs typeface="+mn-cs"/>
      </a:defRPr>
    </a:lvl2pPr>
    <a:lvl3pPr marL="914400" algn="l" defTabSz="914400" rtl="0" eaLnBrk="1" latinLnBrk="0" hangingPunct="1">
      <a:defRPr sz="1200" kern="1200">
        <a:solidFill>
          <a:schemeClr val="tx1"/>
        </a:solidFill>
        <a:latin typeface="Calibri"/>
        <a:ea typeface="+mn-ea"/>
        <a:cs typeface="+mn-cs"/>
      </a:defRPr>
    </a:lvl3pPr>
    <a:lvl4pPr marL="1371600" algn="l" defTabSz="914400" rtl="0" eaLnBrk="1" latinLnBrk="0" hangingPunct="1">
      <a:defRPr sz="1200" kern="1200">
        <a:solidFill>
          <a:schemeClr val="tx1"/>
        </a:solidFill>
        <a:latin typeface="Calibri"/>
        <a:ea typeface="+mn-ea"/>
        <a:cs typeface="+mn-cs"/>
      </a:defRPr>
    </a:lvl4pPr>
    <a:lvl5pPr marL="1828800" algn="l" defTabSz="914400" rtl="0" eaLnBrk="1" latinLnBrk="0" hangingPunct="1">
      <a:defRPr sz="1200" kern="1200">
        <a:solidFill>
          <a:schemeClr val="tx1"/>
        </a:solidFill>
        <a:latin typeface="Calibri"/>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a:p>
        </p:txBody>
      </p:sp>
      <p:sp>
        <p:nvSpPr>
          <p:cNvPr id="54276" name="Slide Number Placeholder 3"/>
          <p:cNvSpPr>
            <a:spLocks noGrp="1"/>
          </p:cNvSpPr>
          <p:nvPr>
            <p:ph type="sldNum" sz="quarter" idx="5"/>
          </p:nvPr>
        </p:nvSpPr>
        <p:spPr>
          <a:xfrm>
            <a:off x="3435764" y="8964958"/>
            <a:ext cx="78547" cy="231360"/>
          </a:xfrm>
          <a:noFill/>
        </p:spPr>
        <p:txBody>
          <a:bodyPr/>
          <a:lstStyle/>
          <a:p>
            <a:fld id="{E8432EB3-45CB-4794-895D-9F21D2347757}" type="slidenum">
              <a:rPr lang="en-US" smtClean="0">
                <a:ea typeface="MS PGothic" pitchFamily="34" charset="-128"/>
              </a:rPr>
              <a:pPr/>
              <a:t>2</a:t>
            </a:fld>
            <a:endParaRPr lang="en-US" dirty="0">
              <a:ea typeface="MS PGothic" pitchFamily="34" charset="-128"/>
            </a:endParaRPr>
          </a:p>
        </p:txBody>
      </p:sp>
    </p:spTree>
    <p:extLst>
      <p:ext uri="{BB962C8B-B14F-4D97-AF65-F5344CB8AC3E}">
        <p14:creationId xmlns:p14="http://schemas.microsoft.com/office/powerpoint/2010/main" val="34526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35764" y="8964958"/>
            <a:ext cx="78547" cy="231360"/>
          </a:xfrm>
        </p:spPr>
        <p:txBody>
          <a:bodyPr/>
          <a:lstStyle/>
          <a:p>
            <a:fld id="{B54DC83E-89B8-4806-9A94-7D2BAA520DC6}" type="slidenum">
              <a:rPr lang="en-US" smtClean="0"/>
              <a:pPr/>
              <a:t>29</a:t>
            </a:fld>
            <a:endParaRPr lang="en-US" dirty="0"/>
          </a:p>
        </p:txBody>
      </p:sp>
    </p:spTree>
    <p:extLst>
      <p:ext uri="{BB962C8B-B14F-4D97-AF65-F5344CB8AC3E}">
        <p14:creationId xmlns:p14="http://schemas.microsoft.com/office/powerpoint/2010/main" val="209139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35764" y="8964958"/>
            <a:ext cx="78547" cy="231360"/>
          </a:xfrm>
        </p:spPr>
        <p:txBody>
          <a:bodyPr/>
          <a:lstStyle/>
          <a:p>
            <a:fld id="{B54DC83E-89B8-4806-9A94-7D2BAA520DC6}" type="slidenum">
              <a:rPr lang="en-US" smtClean="0"/>
              <a:pPr/>
              <a:t>12</a:t>
            </a:fld>
            <a:endParaRPr lang="en-US" dirty="0"/>
          </a:p>
        </p:txBody>
      </p:sp>
    </p:spTree>
    <p:extLst>
      <p:ext uri="{BB962C8B-B14F-4D97-AF65-F5344CB8AC3E}">
        <p14:creationId xmlns:p14="http://schemas.microsoft.com/office/powerpoint/2010/main" val="144316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35764" y="8964958"/>
            <a:ext cx="78547" cy="231360"/>
          </a:xfrm>
        </p:spPr>
        <p:txBody>
          <a:bodyPr/>
          <a:lstStyle/>
          <a:p>
            <a:fld id="{B54DC83E-89B8-4806-9A94-7D2BAA520DC6}" type="slidenum">
              <a:rPr lang="en-US" smtClean="0"/>
              <a:pPr/>
              <a:t>15</a:t>
            </a:fld>
            <a:endParaRPr lang="en-US" dirty="0"/>
          </a:p>
        </p:txBody>
      </p:sp>
    </p:spTree>
    <p:extLst>
      <p:ext uri="{BB962C8B-B14F-4D97-AF65-F5344CB8AC3E}">
        <p14:creationId xmlns:p14="http://schemas.microsoft.com/office/powerpoint/2010/main" val="2600215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35764" y="8964958"/>
            <a:ext cx="78547" cy="231360"/>
          </a:xfrm>
        </p:spPr>
        <p:txBody>
          <a:bodyPr/>
          <a:lstStyle/>
          <a:p>
            <a:fld id="{B54DC83E-89B8-4806-9A94-7D2BAA520DC6}" type="slidenum">
              <a:rPr lang="en-US" smtClean="0"/>
              <a:pPr/>
              <a:t>17</a:t>
            </a:fld>
            <a:endParaRPr lang="en-US" dirty="0"/>
          </a:p>
        </p:txBody>
      </p:sp>
    </p:spTree>
    <p:extLst>
      <p:ext uri="{BB962C8B-B14F-4D97-AF65-F5344CB8AC3E}">
        <p14:creationId xmlns:p14="http://schemas.microsoft.com/office/powerpoint/2010/main" val="3173024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35764" y="8964958"/>
            <a:ext cx="78547" cy="231360"/>
          </a:xfrm>
        </p:spPr>
        <p:txBody>
          <a:bodyPr/>
          <a:lstStyle/>
          <a:p>
            <a:fld id="{B54DC83E-89B8-4806-9A94-7D2BAA520DC6}" type="slidenum">
              <a:rPr lang="en-US" smtClean="0"/>
              <a:pPr/>
              <a:t>18</a:t>
            </a:fld>
            <a:endParaRPr lang="en-US" dirty="0"/>
          </a:p>
        </p:txBody>
      </p:sp>
    </p:spTree>
    <p:extLst>
      <p:ext uri="{BB962C8B-B14F-4D97-AF65-F5344CB8AC3E}">
        <p14:creationId xmlns:p14="http://schemas.microsoft.com/office/powerpoint/2010/main" val="329758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35764" y="8964958"/>
            <a:ext cx="78547" cy="231360"/>
          </a:xfrm>
        </p:spPr>
        <p:txBody>
          <a:bodyPr/>
          <a:lstStyle/>
          <a:p>
            <a:fld id="{B54DC83E-89B8-4806-9A94-7D2BAA520DC6}" type="slidenum">
              <a:rPr lang="en-US" smtClean="0"/>
              <a:pPr/>
              <a:t>19</a:t>
            </a:fld>
            <a:endParaRPr lang="en-US" dirty="0"/>
          </a:p>
        </p:txBody>
      </p:sp>
    </p:spTree>
    <p:extLst>
      <p:ext uri="{BB962C8B-B14F-4D97-AF65-F5344CB8AC3E}">
        <p14:creationId xmlns:p14="http://schemas.microsoft.com/office/powerpoint/2010/main" val="398882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35764" y="8964958"/>
            <a:ext cx="78547" cy="231360"/>
          </a:xfrm>
        </p:spPr>
        <p:txBody>
          <a:bodyPr/>
          <a:lstStyle/>
          <a:p>
            <a:fld id="{B54DC83E-89B8-4806-9A94-7D2BAA520DC6}" type="slidenum">
              <a:rPr lang="en-US" smtClean="0"/>
              <a:pPr/>
              <a:t>20</a:t>
            </a:fld>
            <a:endParaRPr lang="en-US" dirty="0"/>
          </a:p>
        </p:txBody>
      </p:sp>
    </p:spTree>
    <p:extLst>
      <p:ext uri="{BB962C8B-B14F-4D97-AF65-F5344CB8AC3E}">
        <p14:creationId xmlns:p14="http://schemas.microsoft.com/office/powerpoint/2010/main" val="1526045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35764" y="8964958"/>
            <a:ext cx="78547" cy="231360"/>
          </a:xfrm>
        </p:spPr>
        <p:txBody>
          <a:bodyPr/>
          <a:lstStyle/>
          <a:p>
            <a:fld id="{B54DC83E-89B8-4806-9A94-7D2BAA520DC6}" type="slidenum">
              <a:rPr lang="en-US" smtClean="0"/>
              <a:pPr/>
              <a:t>21</a:t>
            </a:fld>
            <a:endParaRPr lang="en-US" dirty="0"/>
          </a:p>
        </p:txBody>
      </p:sp>
    </p:spTree>
    <p:extLst>
      <p:ext uri="{BB962C8B-B14F-4D97-AF65-F5344CB8AC3E}">
        <p14:creationId xmlns:p14="http://schemas.microsoft.com/office/powerpoint/2010/main" val="1388903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35764" y="8964958"/>
            <a:ext cx="78547" cy="231360"/>
          </a:xfrm>
        </p:spPr>
        <p:txBody>
          <a:bodyPr/>
          <a:lstStyle/>
          <a:p>
            <a:fld id="{B54DC83E-89B8-4806-9A94-7D2BAA520DC6}" type="slidenum">
              <a:rPr lang="en-US" smtClean="0"/>
              <a:pPr/>
              <a:t>26</a:t>
            </a:fld>
            <a:endParaRPr lang="en-US" dirty="0"/>
          </a:p>
        </p:txBody>
      </p:sp>
    </p:spTree>
    <p:extLst>
      <p:ext uri="{BB962C8B-B14F-4D97-AF65-F5344CB8AC3E}">
        <p14:creationId xmlns:p14="http://schemas.microsoft.com/office/powerpoint/2010/main" val="3638759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Footer Placeholder 1"/>
          <p:cNvSpPr>
            <a:spLocks noGrp="1"/>
          </p:cNvSpPr>
          <p:nvPr>
            <p:ph type="ftr" sz="quarter" idx="12"/>
          </p:nvPr>
        </p:nvSpPr>
        <p:spPr/>
        <p:txBody>
          <a:bodyPr/>
          <a:lstStyle/>
          <a:p>
            <a:r>
              <a:rPr lang="en-US" dirty="0"/>
              <a:t>Copyright © 20XX American Institutes for Research. All rights reserved.</a:t>
            </a:r>
          </a:p>
        </p:txBody>
      </p:sp>
      <p:sp>
        <p:nvSpPr>
          <p:cNvPr id="7" name="Text Placeholder 6"/>
          <p:cNvSpPr>
            <a:spLocks noGrp="1"/>
          </p:cNvSpPr>
          <p:nvPr>
            <p:ph type="body" sz="quarter" idx="14" hasCustomPrompt="1"/>
          </p:nvPr>
        </p:nvSpPr>
        <p:spPr>
          <a:xfrm>
            <a:off x="457200" y="949952"/>
            <a:ext cx="8540750" cy="355600"/>
          </a:xfrm>
        </p:spPr>
        <p:txBody>
          <a:bodyPr/>
          <a:lstStyle>
            <a:lvl1pPr marL="0" indent="0" algn="ctr">
              <a:lnSpc>
                <a:spcPct val="100000"/>
              </a:lnSpc>
              <a:spcBef>
                <a:spcPts val="0"/>
              </a:spcBef>
              <a:buNone/>
              <a:defRPr cap="all" baseline="0">
                <a:solidFill>
                  <a:schemeClr val="bg1"/>
                </a:solidFill>
              </a:defRPr>
            </a:lvl1pPr>
            <a:lvl2pPr marL="320040" indent="0" algn="ctr">
              <a:lnSpc>
                <a:spcPct val="100000"/>
              </a:lnSpc>
              <a:spcBef>
                <a:spcPts val="0"/>
              </a:spcBef>
              <a:buNone/>
              <a:defRPr>
                <a:solidFill>
                  <a:schemeClr val="bg1"/>
                </a:solidFill>
              </a:defRPr>
            </a:lvl2pPr>
            <a:lvl3pPr marL="685800" indent="0" algn="ctr">
              <a:lnSpc>
                <a:spcPct val="100000"/>
              </a:lnSpc>
              <a:spcBef>
                <a:spcPts val="0"/>
              </a:spcBef>
              <a:buNone/>
              <a:defRPr>
                <a:solidFill>
                  <a:schemeClr val="bg1"/>
                </a:solidFill>
              </a:defRPr>
            </a:lvl3pPr>
            <a:lvl4pPr marL="1005840" indent="0" algn="ctr">
              <a:lnSpc>
                <a:spcPct val="100000"/>
              </a:lnSpc>
              <a:spcBef>
                <a:spcPts val="0"/>
              </a:spcBef>
              <a:buNone/>
              <a:defRPr>
                <a:solidFill>
                  <a:schemeClr val="bg1"/>
                </a:solidFill>
              </a:defRPr>
            </a:lvl4pPr>
            <a:lvl5pPr marL="1325880" indent="0" algn="ctr">
              <a:lnSpc>
                <a:spcPct val="100000"/>
              </a:lnSpc>
              <a:spcBef>
                <a:spcPts val="0"/>
              </a:spcBef>
              <a:buNone/>
              <a:defRPr>
                <a:solidFill>
                  <a:schemeClr val="bg1"/>
                </a:solidFill>
              </a:defRPr>
            </a:lvl5pPr>
          </a:lstStyle>
          <a:p>
            <a:pPr lvl="0"/>
            <a:r>
              <a:rPr lang="en-US" dirty="0"/>
              <a:t>Presentation Purpose or Location | Month 20XX</a:t>
            </a:r>
          </a:p>
        </p:txBody>
      </p:sp>
      <p:sp>
        <p:nvSpPr>
          <p:cNvPr id="15" name="Title"/>
          <p:cNvSpPr>
            <a:spLocks noGrp="1"/>
          </p:cNvSpPr>
          <p:nvPr userDrawn="1">
            <p:ph type="title" hasCustomPrompt="1"/>
          </p:nvPr>
        </p:nvSpPr>
        <p:spPr>
          <a:xfrm>
            <a:off x="457200" y="1456246"/>
            <a:ext cx="8540496" cy="2031325"/>
          </a:xfrm>
          <a:prstGeom prst="rect">
            <a:avLst/>
          </a:prstGeom>
          <a:ln>
            <a:noFill/>
          </a:ln>
        </p:spPr>
        <p:txBody>
          <a:bodyPr vert="horz" wrap="square" lIns="0" tIns="0" rIns="0" bIns="0" rtlCol="0" anchor="t" anchorCtr="0">
            <a:normAutofit/>
          </a:bodyPr>
          <a:lstStyle>
            <a:lvl1pPr algn="ctr">
              <a:lnSpc>
                <a:spcPct val="100000"/>
              </a:lnSpc>
              <a:defRPr sz="6600" b="0" i="0" cap="all" spc="0" baseline="0">
                <a:solidFill>
                  <a:schemeClr val="bg1"/>
                </a:solidFill>
                <a:latin typeface="+mj-lt"/>
                <a:ea typeface="Arial Narrow" panose="020B0606020202030204" pitchFamily="34" charset="0"/>
                <a:cs typeface="Calibri"/>
              </a:defRPr>
            </a:lvl1pPr>
          </a:lstStyle>
          <a:p>
            <a:r>
              <a:rPr lang="en-US" dirty="0"/>
              <a:t>Presentation Title</a:t>
            </a:r>
          </a:p>
        </p:txBody>
      </p:sp>
      <p:sp>
        <p:nvSpPr>
          <p:cNvPr id="16" name="Subtitle"/>
          <p:cNvSpPr>
            <a:spLocks noGrp="1"/>
          </p:cNvSpPr>
          <p:nvPr userDrawn="1">
            <p:ph type="subTitle" idx="1" hasCustomPrompt="1"/>
          </p:nvPr>
        </p:nvSpPr>
        <p:spPr>
          <a:xfrm>
            <a:off x="457200" y="3638265"/>
            <a:ext cx="8540496" cy="369332"/>
          </a:xfrm>
          <a:prstGeom prst="rect">
            <a:avLst/>
          </a:prstGeom>
          <a:ln>
            <a:noFill/>
          </a:ln>
        </p:spPr>
        <p:txBody>
          <a:bodyPr wrap="square" lIns="0" rIns="0" anchor="b" anchorCtr="0">
            <a:normAutofit/>
          </a:bodyPr>
          <a:lstStyle>
            <a:lvl1pPr marL="0" indent="0" algn="ctr">
              <a:lnSpc>
                <a:spcPct val="100000"/>
              </a:lnSpc>
              <a:spcBef>
                <a:spcPts val="0"/>
              </a:spcBef>
              <a:buNone/>
              <a:defRPr sz="2400" b="0" i="0" cap="all" spc="0" baseline="0">
                <a:solidFill>
                  <a:schemeClr val="bg1"/>
                </a:solidFill>
                <a:latin typeface="+mj-lt"/>
                <a:ea typeface="Arial Narrow" panose="020B0606020202030204" pitchFamily="34" charset="0"/>
                <a:cs typeface="Calibri"/>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sp>
        <p:nvSpPr>
          <p:cNvPr id="4" name="Text Placeholder 3"/>
          <p:cNvSpPr>
            <a:spLocks noGrp="1"/>
          </p:cNvSpPr>
          <p:nvPr>
            <p:ph type="body" sz="quarter" idx="13" hasCustomPrompt="1"/>
          </p:nvPr>
        </p:nvSpPr>
        <p:spPr>
          <a:xfrm>
            <a:off x="457200" y="4158290"/>
            <a:ext cx="8540750" cy="803275"/>
          </a:xfrm>
        </p:spPr>
        <p:txBody>
          <a:bodyPr>
            <a:noAutofit/>
          </a:bodyPr>
          <a:lstStyle>
            <a:lvl1pPr marL="0" indent="0" algn="ctr">
              <a:lnSpc>
                <a:spcPct val="100000"/>
              </a:lnSpc>
              <a:spcBef>
                <a:spcPts val="0"/>
              </a:spcBef>
              <a:buNone/>
              <a:defRPr sz="1800" baseline="0">
                <a:solidFill>
                  <a:schemeClr val="bg1"/>
                </a:solidFill>
              </a:defRPr>
            </a:lvl1pPr>
            <a:lvl2pPr marL="320040" indent="0">
              <a:buNone/>
              <a:defRPr>
                <a:solidFill>
                  <a:schemeClr val="bg1"/>
                </a:solidFill>
              </a:defRPr>
            </a:lvl2pPr>
            <a:lvl3pPr marL="685800" indent="0">
              <a:buNone/>
              <a:defRPr>
                <a:solidFill>
                  <a:schemeClr val="bg1"/>
                </a:solidFill>
              </a:defRPr>
            </a:lvl3pPr>
            <a:lvl4pPr marL="1005840" indent="0">
              <a:buNone/>
              <a:defRPr>
                <a:solidFill>
                  <a:schemeClr val="bg1"/>
                </a:solidFill>
              </a:defRPr>
            </a:lvl4pPr>
            <a:lvl5pPr marL="1325880" indent="0">
              <a:buNone/>
              <a:defRPr>
                <a:solidFill>
                  <a:schemeClr val="bg1"/>
                </a:solidFill>
              </a:defRPr>
            </a:lvl5pPr>
          </a:lstStyle>
          <a:p>
            <a:pPr lvl="0"/>
            <a:r>
              <a:rPr lang="en-US" dirty="0"/>
              <a:t>Presenter’s Name | Presenter’s Name | Presenter’s Name</a:t>
            </a:r>
            <a:br>
              <a:rPr lang="en-US" dirty="0"/>
            </a:br>
            <a:r>
              <a:rPr lang="en-US" dirty="0"/>
              <a:t>or</a:t>
            </a:r>
          </a:p>
          <a:p>
            <a:pPr lvl="0"/>
            <a:r>
              <a:rPr lang="en-US" dirty="0"/>
              <a:t>Presenter’s Name, Title | Presenter’s Name, Title</a:t>
            </a:r>
          </a:p>
        </p:txBody>
      </p:sp>
    </p:spTree>
    <p:extLst>
      <p:ext uri="{BB962C8B-B14F-4D97-AF65-F5344CB8AC3E}">
        <p14:creationId xmlns:p14="http://schemas.microsoft.com/office/powerpoint/2010/main" val="10619939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Two Content Ordered List Layout</a:t>
            </a:r>
          </a:p>
        </p:txBody>
      </p:sp>
      <p:sp>
        <p:nvSpPr>
          <p:cNvPr id="14" name="Left Content"/>
          <p:cNvSpPr>
            <a:spLocks noGrp="1"/>
          </p:cNvSpPr>
          <p:nvPr>
            <p:ph sz="quarter" idx="18" hasCustomPrompt="1"/>
          </p:nvPr>
        </p:nvSpPr>
        <p:spPr>
          <a:xfrm>
            <a:off x="457200"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6227064"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
        <p:nvSpPr>
          <p:cNvPr id="3" name="Slide Number Placeholder 2"/>
          <p:cNvSpPr>
            <a:spLocks noGrp="1"/>
          </p:cNvSpPr>
          <p:nvPr>
            <p:ph type="sldNum" sz="quarter" idx="20"/>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339352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oto Righ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1" name="Title 1"/>
          <p:cNvSpPr>
            <a:spLocks noGrp="1"/>
          </p:cNvSpPr>
          <p:nvPr userDrawn="1">
            <p:ph type="title" hasCustomPrompt="1"/>
          </p:nvPr>
        </p:nvSpPr>
        <p:spPr>
          <a:xfrm>
            <a:off x="436254" y="164387"/>
            <a:ext cx="5257800" cy="997196"/>
          </a:xfrm>
        </p:spPr>
        <p:txBody>
          <a:bodyPr anchor="b" anchorCtr="0">
            <a:normAutofit/>
          </a:bodyPr>
          <a:lstStyle>
            <a:lvl1pPr>
              <a:defRPr baseline="0">
                <a:solidFill>
                  <a:srgbClr val="FFFFFF"/>
                </a:solidFill>
              </a:defRPr>
            </a:lvl1pPr>
          </a:lstStyle>
          <a:p>
            <a:r>
              <a:rPr lang="en-US" dirty="0"/>
              <a:t>Photo Right</a:t>
            </a:r>
          </a:p>
        </p:txBody>
      </p:sp>
      <p:sp>
        <p:nvSpPr>
          <p:cNvPr id="52" name="Text Placeholder 9"/>
          <p:cNvSpPr>
            <a:spLocks noGrp="1"/>
          </p:cNvSpPr>
          <p:nvPr userDrawn="1">
            <p:ph type="body" sz="quarter" idx="13"/>
          </p:nvPr>
        </p:nvSpPr>
        <p:spPr>
          <a:xfrm>
            <a:off x="436254" y="1248069"/>
            <a:ext cx="5257800" cy="4829073"/>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3"/>
          <p:cNvSpPr>
            <a:spLocks noGrp="1"/>
          </p:cNvSpPr>
          <p:nvPr userDrawn="1">
            <p:ph sz="half" idx="2" hasCustomPrompt="1"/>
          </p:nvPr>
        </p:nvSpPr>
        <p:spPr>
          <a:xfrm>
            <a:off x="6092951" y="0"/>
            <a:ext cx="6099048" cy="6409944"/>
          </a:xfrm>
          <a:noFill/>
        </p:spPr>
        <p:txBody>
          <a:bodyPr lIns="228600" tIns="228600" rIns="228600" bIns="228600"/>
          <a:lstStyle>
            <a:lvl1pPr marL="0" indent="0">
              <a:buNone/>
              <a:defRPr/>
            </a:lvl1pPr>
          </a:lstStyle>
          <a:p>
            <a:pPr lvl="0"/>
            <a:r>
              <a:rPr lang="en-US" dirty="0"/>
              <a:t>Click on an icon below to add a table, graph, SmartArt object, or picture.</a:t>
            </a:r>
          </a:p>
        </p:txBody>
      </p:sp>
      <p:sp>
        <p:nvSpPr>
          <p:cNvPr id="54" name="Slide Number Placeholder 4"/>
          <p:cNvSpPr>
            <a:spLocks noGrp="1"/>
          </p:cNvSpPr>
          <p:nvPr userDrawn="1">
            <p:ph type="sldNum" sz="quarter" idx="15"/>
          </p:nvPr>
        </p:nvSpPr>
        <p:spPr>
          <a:xfrm>
            <a:off x="11914632" y="6592824"/>
            <a:ext cx="153889" cy="153888"/>
          </a:xfrm>
        </p:spPr>
        <p:txBody>
          <a:bodyPr/>
          <a:lstStyle>
            <a:lvl1pPr>
              <a:defRPr>
                <a:solidFill>
                  <a:schemeClr val="bg1"/>
                </a:solidFill>
              </a:defRPr>
            </a:lvl1pPr>
          </a:lstStyle>
          <a:p>
            <a:fld id="{99A20822-4A49-4D36-86E3-300BA48D3F00}"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167300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oto Lef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userDrawn="1">
            <p:ph type="title" hasCustomPrompt="1"/>
          </p:nvPr>
        </p:nvSpPr>
        <p:spPr>
          <a:xfrm>
            <a:off x="6529206" y="164387"/>
            <a:ext cx="5257800" cy="997196"/>
          </a:xfrm>
        </p:spPr>
        <p:txBody>
          <a:bodyPr anchor="b" anchorCtr="0">
            <a:normAutofit/>
          </a:bodyPr>
          <a:lstStyle>
            <a:lvl1pPr>
              <a:defRPr baseline="0">
                <a:solidFill>
                  <a:srgbClr val="FFFFFF"/>
                </a:solidFill>
              </a:defRPr>
            </a:lvl1pPr>
          </a:lstStyle>
          <a:p>
            <a:r>
              <a:rPr lang="en-US" dirty="0"/>
              <a:t>Photo Left</a:t>
            </a:r>
          </a:p>
        </p:txBody>
      </p:sp>
      <p:sp>
        <p:nvSpPr>
          <p:cNvPr id="10" name="Text Placeholder 9"/>
          <p:cNvSpPr>
            <a:spLocks noGrp="1"/>
          </p:cNvSpPr>
          <p:nvPr userDrawn="1">
            <p:ph type="body" sz="quarter" idx="13"/>
          </p:nvPr>
        </p:nvSpPr>
        <p:spPr>
          <a:xfrm>
            <a:off x="6529206" y="1248069"/>
            <a:ext cx="5257800" cy="4829073"/>
          </a:xfrm>
        </p:spPr>
        <p:txBody>
          <a:bodyPr/>
          <a:lstStyle>
            <a:lvl1pPr>
              <a:buClr>
                <a:schemeClr val="bg1"/>
              </a:buClr>
              <a:defRPr>
                <a:solidFill>
                  <a:srgbClr val="FFFFFF"/>
                </a:solidFill>
              </a:defRPr>
            </a:lvl1pPr>
            <a:lvl2pPr>
              <a:buClr>
                <a:schemeClr val="bg1"/>
              </a:buClr>
              <a:defRPr>
                <a:solidFill>
                  <a:srgbClr val="FFFFFF"/>
                </a:solidFill>
              </a:defRPr>
            </a:lvl2pPr>
            <a:lvl3pPr>
              <a:buClr>
                <a:schemeClr val="bg1"/>
              </a:buClr>
              <a:defRPr>
                <a:solidFill>
                  <a:srgbClr val="FFFFFF"/>
                </a:solidFill>
              </a:defRPr>
            </a:lvl3pPr>
            <a:lvl4pPr>
              <a:buClr>
                <a:schemeClr val="bg1"/>
              </a:buClr>
              <a:defRPr>
                <a:solidFill>
                  <a:srgbClr val="FFFFFF"/>
                </a:solidFill>
              </a:defRPr>
            </a:lvl4pPr>
            <a:lvl5pPr>
              <a:buClr>
                <a:schemeClr val="bg1"/>
              </a:buCl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userDrawn="1">
            <p:ph sz="half" idx="2" hasCustomPrompt="1"/>
          </p:nvPr>
        </p:nvSpPr>
        <p:spPr>
          <a:xfrm>
            <a:off x="0" y="0"/>
            <a:ext cx="6099048" cy="6409944"/>
          </a:xfrm>
          <a:noFill/>
        </p:spPr>
        <p:txBody>
          <a:bodyPr lIns="228600" tIns="228600" rIns="228600" bIns="228600"/>
          <a:lstStyle>
            <a:lvl1pPr marL="0" indent="0">
              <a:buNone/>
              <a:defRPr/>
            </a:lvl1pPr>
          </a:lstStyle>
          <a:p>
            <a:pPr lvl="0"/>
            <a:r>
              <a:rPr lang="en-US" dirty="0"/>
              <a:t>Click on an icon below to add a table, graph, SmartArt object, or picture.</a:t>
            </a:r>
          </a:p>
        </p:txBody>
      </p:sp>
      <p:sp>
        <p:nvSpPr>
          <p:cNvPr id="5" name="Slide Number Placeholder 4"/>
          <p:cNvSpPr>
            <a:spLocks noGrp="1"/>
          </p:cNvSpPr>
          <p:nvPr userDrawn="1">
            <p:ph type="sldNum" sz="quarter" idx="15"/>
          </p:nvPr>
        </p:nvSpPr>
        <p:spPr/>
        <p:txBody>
          <a:bodyPr/>
          <a:lstStyle>
            <a:lvl1pPr>
              <a:defRPr>
                <a:solidFill>
                  <a:schemeClr val="bg1"/>
                </a:solidFill>
              </a:defRPr>
            </a:lvl1pPr>
          </a:lstStyle>
          <a:p>
            <a:fld id="{99A20822-4A49-4D36-86E3-300BA48D3F00}"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65991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marL="0" indent="0">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1208580"/>
            <a:ext cx="11338560" cy="1107996"/>
          </a:xfrm>
        </p:spPr>
        <p:txBody>
          <a:bodyPr>
            <a:spAutoFit/>
          </a:bodyPr>
          <a:lstStyle>
            <a:lvl1pPr>
              <a:defRPr kumimoji="0" lang="en-US" sz="2400" b="0" i="0" u="none" strike="noStrike" kern="1200" cap="none" spc="0" normalizeH="0" baseline="0" noProof="0" smtClean="0">
                <a:ln>
                  <a:noFill/>
                </a:ln>
                <a:solidFill>
                  <a:srgbClr val="595959"/>
                </a:solidFill>
                <a:effectLst/>
                <a:uLnTx/>
                <a:uFillTx/>
                <a:cs typeface="Calibri"/>
              </a:defRPr>
            </a:lvl1pPr>
          </a:lstStyle>
          <a:p>
            <a:r>
              <a:rPr kumimoji="0" lang="en-US" sz="24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2400" b="0" i="0" u="none" strike="noStrike" kern="1200" cap="none" spc="0" normalizeH="0" baseline="0" noProof="0" dirty="0">
                <a:ln>
                  <a:noFill/>
                </a:ln>
                <a:solidFill>
                  <a:srgbClr val="595959"/>
                </a:solidFill>
                <a:effectLst/>
                <a:uLnTx/>
                <a:uFillTx/>
                <a:latin typeface="+mj-lt"/>
                <a:cs typeface="Calibri"/>
              </a:rPr>
            </a:br>
            <a:r>
              <a:rPr kumimoji="0" lang="en-US" sz="24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243296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10" name="Content"/>
          <p:cNvSpPr>
            <a:spLocks noGrp="1"/>
          </p:cNvSpPr>
          <p:nvPr>
            <p:ph type="body" sz="quarter" idx="13" hasCustomPrompt="1"/>
          </p:nvPr>
        </p:nvSpPr>
        <p:spPr>
          <a:xfrm>
            <a:off x="457200" y="1143000"/>
            <a:ext cx="11338560" cy="5193792"/>
          </a:xfrm>
        </p:spPr>
        <p:txBody>
          <a:bodyPr>
            <a:noAutofit/>
          </a:bodyPr>
          <a:lstStyle>
            <a:lvl1pPr marL="0" indent="-457200">
              <a:lnSpc>
                <a:spcPct val="100000"/>
              </a:lnSpc>
              <a:spcBef>
                <a:spcPts val="1800"/>
              </a:spcBef>
              <a:buNone/>
              <a:defRPr sz="1800" i="0" baseline="0">
                <a:solidFill>
                  <a:schemeClr val="tx1"/>
                </a:solidFill>
              </a:defRPr>
            </a:lvl1pPr>
            <a:lvl2pPr>
              <a:defRPr sz="1800"/>
            </a:lvl2pPr>
            <a:lvl3pPr>
              <a:defRPr sz="1800"/>
            </a:lvl3pPr>
            <a:lvl4pPr>
              <a:defRPr sz="1800"/>
            </a:lvl4pPr>
            <a:lvl5pPr>
              <a:defRPr sz="180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5" name="Slide Number"/>
          <p:cNvSpPr>
            <a:spLocks noGrp="1"/>
          </p:cNvSpPr>
          <p:nvPr>
            <p:ph type="sldNum" sz="quarter" idx="15"/>
          </p:nvPr>
        </p:nvSpPr>
        <p:spPr/>
        <p:txBody>
          <a:bodyPr/>
          <a:lstStyle/>
          <a:p>
            <a:fld id="{99A20822-4A49-4D36-86E3-300BA48D3F00}" type="slidenum">
              <a:rPr lang="en-US" smtClean="0"/>
              <a:pPr/>
              <a:t>‹#›</a:t>
            </a:fld>
            <a:endParaRPr lang="en-US" dirty="0"/>
          </a:p>
        </p:txBody>
      </p:sp>
      <p:sp>
        <p:nvSpPr>
          <p:cNvPr id="4" name="Title 3"/>
          <p:cNvSpPr>
            <a:spLocks noGrp="1"/>
          </p:cNvSpPr>
          <p:nvPr>
            <p:ph type="title" hasCustomPrompt="1"/>
          </p:nvPr>
        </p:nvSpPr>
        <p:spPr/>
        <p:txBody>
          <a:bodyPr/>
          <a:lstStyle>
            <a:lvl1pPr>
              <a:defRPr/>
            </a:lvl1pPr>
          </a:lstStyle>
          <a:p>
            <a:r>
              <a:rPr lang="en-US" dirty="0"/>
              <a:t>References</a:t>
            </a:r>
          </a:p>
        </p:txBody>
      </p:sp>
    </p:spTree>
    <p:extLst>
      <p:ext uri="{BB962C8B-B14F-4D97-AF65-F5344CB8AC3E}">
        <p14:creationId xmlns:p14="http://schemas.microsoft.com/office/powerpoint/2010/main" val="3416023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et the Present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Meet the Presenters Layout</a:t>
            </a:r>
          </a:p>
        </p:txBody>
      </p:sp>
      <p:sp>
        <p:nvSpPr>
          <p:cNvPr id="5" name="Picture Placeholder 1"/>
          <p:cNvSpPr>
            <a:spLocks noGrp="1"/>
          </p:cNvSpPr>
          <p:nvPr>
            <p:ph type="pic" sz="quarter" idx="15" hasCustomPrompt="1"/>
          </p:nvPr>
        </p:nvSpPr>
        <p:spPr>
          <a:xfrm>
            <a:off x="457200"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p:cNvSpPr>
            <a:spLocks noGrp="1"/>
          </p:cNvSpPr>
          <p:nvPr>
            <p:ph type="body" sz="quarter" idx="19" hasCustomPrompt="1"/>
          </p:nvPr>
        </p:nvSpPr>
        <p:spPr>
          <a:xfrm>
            <a:off x="457200"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7" name="Bio 1"/>
          <p:cNvSpPr>
            <a:spLocks noGrp="1"/>
          </p:cNvSpPr>
          <p:nvPr>
            <p:ph type="body" sz="quarter" idx="23" hasCustomPrompt="1"/>
          </p:nvPr>
        </p:nvSpPr>
        <p:spPr>
          <a:xfrm>
            <a:off x="457200"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p:cNvSpPr>
            <a:spLocks noGrp="1"/>
          </p:cNvSpPr>
          <p:nvPr>
            <p:ph type="pic" sz="quarter" idx="24" hasCustomPrompt="1"/>
          </p:nvPr>
        </p:nvSpPr>
        <p:spPr>
          <a:xfrm>
            <a:off x="2850642"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p:cNvSpPr>
            <a:spLocks noGrp="1"/>
          </p:cNvSpPr>
          <p:nvPr>
            <p:ph type="body" sz="quarter" idx="25" hasCustomPrompt="1"/>
          </p:nvPr>
        </p:nvSpPr>
        <p:spPr>
          <a:xfrm>
            <a:off x="2850642"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0" name="Bio 1"/>
          <p:cNvSpPr>
            <a:spLocks noGrp="1"/>
          </p:cNvSpPr>
          <p:nvPr>
            <p:ph type="body" sz="quarter" idx="26" hasCustomPrompt="1"/>
          </p:nvPr>
        </p:nvSpPr>
        <p:spPr>
          <a:xfrm>
            <a:off x="2850642"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p:cNvSpPr>
            <a:spLocks noGrp="1"/>
          </p:cNvSpPr>
          <p:nvPr>
            <p:ph type="pic" sz="quarter" idx="27" hasCustomPrompt="1"/>
          </p:nvPr>
        </p:nvSpPr>
        <p:spPr>
          <a:xfrm>
            <a:off x="5244084"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p:cNvSpPr>
            <a:spLocks noGrp="1"/>
          </p:cNvSpPr>
          <p:nvPr>
            <p:ph type="body" sz="quarter" idx="28" hasCustomPrompt="1"/>
          </p:nvPr>
        </p:nvSpPr>
        <p:spPr>
          <a:xfrm>
            <a:off x="5244084"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3" name="Bio 1"/>
          <p:cNvSpPr>
            <a:spLocks noGrp="1"/>
          </p:cNvSpPr>
          <p:nvPr>
            <p:ph type="body" sz="quarter" idx="29" hasCustomPrompt="1"/>
          </p:nvPr>
        </p:nvSpPr>
        <p:spPr>
          <a:xfrm>
            <a:off x="5244084"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p:cNvSpPr>
            <a:spLocks noGrp="1"/>
          </p:cNvSpPr>
          <p:nvPr>
            <p:ph type="pic" sz="quarter" idx="30" hasCustomPrompt="1"/>
          </p:nvPr>
        </p:nvSpPr>
        <p:spPr>
          <a:xfrm>
            <a:off x="7637526"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p:cNvSpPr>
            <a:spLocks noGrp="1"/>
          </p:cNvSpPr>
          <p:nvPr>
            <p:ph type="body" sz="quarter" idx="31" hasCustomPrompt="1"/>
          </p:nvPr>
        </p:nvSpPr>
        <p:spPr>
          <a:xfrm>
            <a:off x="7637526"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16" name="Bio 1"/>
          <p:cNvSpPr>
            <a:spLocks noGrp="1"/>
          </p:cNvSpPr>
          <p:nvPr>
            <p:ph type="body" sz="quarter" idx="32" hasCustomPrompt="1"/>
          </p:nvPr>
        </p:nvSpPr>
        <p:spPr>
          <a:xfrm>
            <a:off x="7637526"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7" name="Picture Placeholder 1"/>
          <p:cNvSpPr>
            <a:spLocks noGrp="1"/>
          </p:cNvSpPr>
          <p:nvPr>
            <p:ph type="pic" sz="quarter" idx="33" hasCustomPrompt="1"/>
          </p:nvPr>
        </p:nvSpPr>
        <p:spPr>
          <a:xfrm>
            <a:off x="10030968"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8" name="Name 1"/>
          <p:cNvSpPr>
            <a:spLocks noGrp="1"/>
          </p:cNvSpPr>
          <p:nvPr>
            <p:ph type="body" sz="quarter" idx="34" hasCustomPrompt="1"/>
          </p:nvPr>
        </p:nvSpPr>
        <p:spPr>
          <a:xfrm>
            <a:off x="10030968"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19" name="Bio 1"/>
          <p:cNvSpPr>
            <a:spLocks noGrp="1"/>
          </p:cNvSpPr>
          <p:nvPr>
            <p:ph type="body" sz="quarter" idx="35" hasCustomPrompt="1"/>
          </p:nvPr>
        </p:nvSpPr>
        <p:spPr>
          <a:xfrm>
            <a:off x="10030968"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3" name="Slide Number Placeholder 2"/>
          <p:cNvSpPr>
            <a:spLocks noGrp="1"/>
          </p:cNvSpPr>
          <p:nvPr>
            <p:ph type="sldNum" sz="quarter" idx="10"/>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2280144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Contact Information"/>
          <p:cNvSpPr>
            <a:spLocks noGrp="1"/>
          </p:cNvSpPr>
          <p:nvPr userDrawn="1">
            <p:ph type="body" sz="quarter" idx="11" hasCustomPrompt="1"/>
          </p:nvPr>
        </p:nvSpPr>
        <p:spPr>
          <a:xfrm>
            <a:off x="452438" y="2543664"/>
            <a:ext cx="8556522" cy="1231786"/>
          </a:xfrm>
        </p:spPr>
        <p:txBody>
          <a:bodyPr>
            <a:noAutofit/>
          </a:bodyPr>
          <a:lstStyle>
            <a:lvl1pPr marL="0" indent="0" algn="ctr">
              <a:lnSpc>
                <a:spcPct val="140000"/>
              </a:lnSpc>
              <a:spcBef>
                <a:spcPts val="0"/>
              </a:spcBef>
              <a:buNone/>
              <a:defRPr sz="1800" cap="all" baseline="0">
                <a:solidFill>
                  <a:schemeClr val="bg1"/>
                </a:solidFill>
              </a:defRPr>
            </a:lvl1pPr>
          </a:lstStyle>
          <a:p>
            <a:r>
              <a:rPr lang="en-US" dirty="0"/>
              <a:t>Presenter’s Job Title</a:t>
            </a:r>
          </a:p>
          <a:p>
            <a:r>
              <a:rPr lang="en-US" dirty="0"/>
              <a:t>202.403.####</a:t>
            </a:r>
          </a:p>
          <a:p>
            <a:r>
              <a:rPr lang="en-US" dirty="0"/>
              <a:t>email.address@air.org</a:t>
            </a:r>
          </a:p>
        </p:txBody>
      </p:sp>
      <p:sp>
        <p:nvSpPr>
          <p:cNvPr id="44" name="Copyright Statement"/>
          <p:cNvSpPr>
            <a:spLocks noGrp="1"/>
          </p:cNvSpPr>
          <p:nvPr userDrawn="1">
            <p:ph type="ftr" sz="quarter" idx="13"/>
          </p:nvPr>
        </p:nvSpPr>
        <p:spPr/>
        <p:txBody>
          <a:bodyPr/>
          <a:lstStyle/>
          <a:p>
            <a:pPr>
              <a:spcBef>
                <a:spcPts val="1200"/>
              </a:spcBef>
              <a:buFont typeface="Arial" panose="020B0604020202020204" pitchFamily="34" charset="0"/>
              <a:buNone/>
            </a:pPr>
            <a:r>
              <a:rPr>
                <a:solidFill>
                  <a:srgbClr val="FFFFFF"/>
                </a:solidFill>
              </a:rPr>
              <a:t>Copyright © 20XX American Institutes for Research. All rights reserved.</a:t>
            </a:r>
          </a:p>
        </p:txBody>
      </p:sp>
      <p:sp>
        <p:nvSpPr>
          <p:cNvPr id="58" name="Footer"/>
          <p:cNvSpPr txBox="1">
            <a:spLocks/>
          </p:cNvSpPr>
          <p:nvPr userDrawn="1"/>
        </p:nvSpPr>
        <p:spPr>
          <a:xfrm>
            <a:off x="457199" y="6645427"/>
            <a:ext cx="2954335" cy="123111"/>
          </a:xfrm>
          <a:prstGeom prst="rect">
            <a:avLst/>
          </a:prstGeom>
          <a:ln>
            <a:noFill/>
          </a:ln>
        </p:spPr>
        <p:txBody>
          <a:bodyPr wrap="none" lIns="0" tIns="0" rIns="0" bIns="0" anchor="b" anchorCtr="0">
            <a:spAutoFit/>
          </a:bodyPr>
          <a:lstStyle>
            <a:defPPr>
              <a:defRPr lang="en-US"/>
            </a:defPPr>
            <a:lvl1pPr marL="0" algn="l" defTabSz="914400" rtl="0" eaLnBrk="1" latinLnBrk="0" hangingPunct="1">
              <a:defRPr lang="en-US" sz="800" b="0" i="0" kern="1200">
                <a:solidFill>
                  <a:schemeClr val="bg1"/>
                </a:solidFill>
                <a:latin typeface="Calibri"/>
                <a:ea typeface="Calibri"/>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200"/>
              </a:spcBef>
              <a:buFont typeface="Arial" panose="020B0604020202020204" pitchFamily="34" charset="0"/>
              <a:buNone/>
            </a:pPr>
            <a:r>
              <a:rPr dirty="0">
                <a:solidFill>
                  <a:srgbClr val="FFFFFF"/>
                </a:solidFill>
              </a:rPr>
              <a:t>Copyright © 20XX American Institutes for Research. All rights reserved.</a:t>
            </a:r>
          </a:p>
        </p:txBody>
      </p:sp>
      <p:sp>
        <p:nvSpPr>
          <p:cNvPr id="2" name="Title 1"/>
          <p:cNvSpPr>
            <a:spLocks noGrp="1"/>
          </p:cNvSpPr>
          <p:nvPr>
            <p:ph type="title" hasCustomPrompt="1"/>
          </p:nvPr>
        </p:nvSpPr>
        <p:spPr>
          <a:xfrm>
            <a:off x="457200" y="1965960"/>
            <a:ext cx="8558784" cy="521208"/>
          </a:xfrm>
        </p:spPr>
        <p:txBody>
          <a:bodyPr>
            <a:normAutofit/>
          </a:bodyPr>
          <a:lstStyle>
            <a:lvl1pPr algn="ctr">
              <a:defRPr lang="en-US" sz="2400" b="0" i="0" kern="1200" cap="all" spc="300" baseline="0" dirty="0">
                <a:solidFill>
                  <a:schemeClr val="bg1"/>
                </a:solidFill>
                <a:latin typeface="+mn-lt"/>
                <a:ea typeface="Calibri"/>
                <a:cs typeface="Calibri"/>
              </a:defRPr>
            </a:lvl1pPr>
          </a:lstStyle>
          <a:p>
            <a:r>
              <a:rPr lang="en-US" dirty="0"/>
              <a:t>Presenter’s Name</a:t>
            </a:r>
          </a:p>
        </p:txBody>
      </p:sp>
    </p:spTree>
    <p:extLst>
      <p:ext uri="{BB962C8B-B14F-4D97-AF65-F5344CB8AC3E}">
        <p14:creationId xmlns:p14="http://schemas.microsoft.com/office/powerpoint/2010/main" val="4008363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rst Level No Bullet, Text Heavy">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457200" y="1143000"/>
            <a:ext cx="11338560" cy="4846320"/>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600"/>
              </a:spcBef>
              <a:spcAft>
                <a:spcPts val="0"/>
              </a:spcAft>
              <a:buClrTx/>
              <a:buSzPct val="100000"/>
              <a:buFont typeface="Arial" panose="020B0604020202020204" pitchFamily="34" charset="0"/>
              <a:buNone/>
              <a:tabLst/>
              <a:defRPr sz="1800" baseline="0"/>
            </a:lvl1pPr>
            <a:lvl2pPr marL="171450" indent="-171450">
              <a:lnSpc>
                <a:spcPct val="105000"/>
              </a:lnSpc>
              <a:spcBef>
                <a:spcPts val="450"/>
              </a:spcBef>
              <a:buFont typeface="Arial" panose="020B0604020202020204" pitchFamily="34" charset="0"/>
              <a:buChar char="•"/>
              <a:defRPr sz="1350"/>
            </a:lvl2pPr>
            <a:lvl3pPr marL="342900" indent="-171450">
              <a:lnSpc>
                <a:spcPct val="105000"/>
              </a:lnSpc>
              <a:spcBef>
                <a:spcPts val="450"/>
              </a:spcBef>
              <a:buFont typeface="Calibri" panose="020F0502020204030204" pitchFamily="34" charset="0"/>
              <a:buChar char="–"/>
              <a:defRPr sz="1350"/>
            </a:lvl3pPr>
            <a:lvl4pPr marL="514350" indent="-171450">
              <a:lnSpc>
                <a:spcPct val="105000"/>
              </a:lnSpc>
              <a:spcBef>
                <a:spcPts val="450"/>
              </a:spcBef>
              <a:buFont typeface="Calibri" panose="020F0502020204030204" pitchFamily="34" charset="0"/>
              <a:buChar char="»"/>
              <a:defRPr sz="1350"/>
            </a:lvl4pPr>
            <a:lvl5pPr marL="685800" indent="-171450">
              <a:lnSpc>
                <a:spcPct val="105000"/>
              </a:lnSpc>
              <a:spcBef>
                <a:spcPts val="450"/>
              </a:spcBef>
              <a:buSzPct val="110000"/>
              <a:buFont typeface="Calibri" panose="020F0502020204030204" pitchFamily="34" charset="0"/>
              <a:buChar char="◦"/>
              <a:defRPr sz="1350"/>
            </a:lvl5pPr>
            <a:lvl6pPr marL="857250" indent="-171450">
              <a:lnSpc>
                <a:spcPct val="105000"/>
              </a:lnSpc>
              <a:spcBef>
                <a:spcPts val="450"/>
              </a:spcBef>
              <a:buFont typeface="Calibri" panose="020F0502020204030204" pitchFamily="34" charset="0"/>
              <a:buChar char="›"/>
              <a:defRPr/>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dirty="0"/>
              <a:t>The first text level has no bullet. Use Increase List Level and Decrease List Level icons in the Paragraph group on the Home tab to move between first level (no bullet) and second level (round bullet) text. Paragraph spacing is modified to 1.05 lines and 6 points before paragraph to accommodate text heavy slides. The text size will also shrink to fit within this placeholder.</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972404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42E3DDAF-209E-4E92-BE5E-5819F6D19027}" type="slidenum">
              <a:rPr lang="en-US"/>
              <a:pPr>
                <a:defRPr/>
              </a:pPr>
              <a:t>‹#›</a:t>
            </a:fld>
            <a:endParaRPr lang="en-US"/>
          </a:p>
        </p:txBody>
      </p:sp>
    </p:spTree>
    <p:extLst>
      <p:ext uri="{BB962C8B-B14F-4D97-AF65-F5344CB8AC3E}">
        <p14:creationId xmlns:p14="http://schemas.microsoft.com/office/powerpoint/2010/main" val="3861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With Logo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6647688"/>
            <a:ext cx="65" cy="123111"/>
          </a:xfrm>
        </p:spPr>
        <p:txBody>
          <a:bodyPr/>
          <a:lstStyle/>
          <a:p>
            <a:endParaRPr lang="en-US"/>
          </a:p>
        </p:txBody>
      </p:sp>
      <p:sp>
        <p:nvSpPr>
          <p:cNvPr id="11" name="Text Placeholder 10"/>
          <p:cNvSpPr>
            <a:spLocks noGrp="1"/>
          </p:cNvSpPr>
          <p:nvPr>
            <p:ph type="body" sz="quarter" idx="13"/>
          </p:nvPr>
        </p:nvSpPr>
        <p:spPr>
          <a:xfrm>
            <a:off x="336000" y="1134000"/>
            <a:ext cx="11520000" cy="4885200"/>
          </a:xfrm>
        </p:spPr>
        <p:txBody>
          <a:body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336000" y="274638"/>
            <a:ext cx="11524800" cy="634082"/>
          </a:xfrm>
        </p:spPr>
        <p:txBody>
          <a:bodyPr>
            <a:noAutofit/>
          </a:bodyPr>
          <a:lstStyle/>
          <a:p>
            <a:r>
              <a:rPr lang="en-US"/>
              <a:t>Click to edit Master title style</a:t>
            </a:r>
            <a:endParaRPr lang="en-US" dirty="0"/>
          </a:p>
        </p:txBody>
      </p:sp>
      <p:sp>
        <p:nvSpPr>
          <p:cNvPr id="9" name="Slide Number Placeholder 5"/>
          <p:cNvSpPr>
            <a:spLocks noGrp="1"/>
          </p:cNvSpPr>
          <p:nvPr>
            <p:ph type="sldNum" sz="quarter" idx="4"/>
          </p:nvPr>
        </p:nvSpPr>
        <p:spPr>
          <a:xfrm>
            <a:off x="11677005" y="94238"/>
            <a:ext cx="383438" cy="292388"/>
          </a:xfrm>
          <a:prstGeom prst="rect">
            <a:avLst/>
          </a:prstGeom>
        </p:spPr>
        <p:txBody>
          <a:bodyPr vert="horz" lIns="91440" tIns="45720" rIns="91440" bIns="45720" rtlCol="0" anchor="ctr"/>
          <a:lstStyle>
            <a:lvl1pPr algn="r">
              <a:defRPr sz="1300" baseline="0">
                <a:solidFill>
                  <a:srgbClr val="6184C3"/>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2735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cNvSpPr>
            <a:spLocks noGrp="1"/>
          </p:cNvSpPr>
          <p:nvPr userDrawn="1">
            <p:ph type="sldNum" sz="quarter" idx="12"/>
          </p:nvPr>
        </p:nvSpPr>
        <p:spPr>
          <a:xfrm>
            <a:off x="11965652" y="6608213"/>
            <a:ext cx="117019" cy="138499"/>
          </a:xfrm>
        </p:spPr>
        <p:txBody>
          <a:bodyPr/>
          <a:lstStyle>
            <a:lvl1pPr>
              <a:defRPr>
                <a:solidFill>
                  <a:schemeClr val="bg1"/>
                </a:solidFill>
              </a:defRPr>
            </a:lvl1pPr>
          </a:lstStyle>
          <a:p>
            <a:fld id="{BABF4E83-61DB-418F-A99F-17BC9BB58EF6}" type="slidenum">
              <a:rPr lang="en-US" smtClean="0"/>
              <a:pPr/>
              <a:t>‹#›</a:t>
            </a:fld>
            <a:endParaRPr lang="en-US" dirty="0"/>
          </a:p>
        </p:txBody>
      </p:sp>
      <p:sp>
        <p:nvSpPr>
          <p:cNvPr id="4" name="Title 3"/>
          <p:cNvSpPr>
            <a:spLocks noGrp="1"/>
          </p:cNvSpPr>
          <p:nvPr>
            <p:ph type="title" hasCustomPrompt="1"/>
          </p:nvPr>
        </p:nvSpPr>
        <p:spPr>
          <a:xfrm>
            <a:off x="457200" y="1042416"/>
            <a:ext cx="8531352" cy="2852928"/>
          </a:xfrm>
        </p:spPr>
        <p:txBody>
          <a:bodyPr>
            <a:normAutofit/>
          </a:bodyPr>
          <a:lstStyle>
            <a:lvl1pPr>
              <a:defRPr sz="5500">
                <a:solidFill>
                  <a:schemeClr val="bg1"/>
                </a:solidFill>
              </a:defRPr>
            </a:lvl1pPr>
          </a:lstStyle>
          <a:p>
            <a:r>
              <a:rPr lang="en-US" dirty="0"/>
              <a:t>Section Header (Divider) Title</a:t>
            </a:r>
          </a:p>
        </p:txBody>
      </p:sp>
      <p:sp>
        <p:nvSpPr>
          <p:cNvPr id="9" name="Text Placeholder 8"/>
          <p:cNvSpPr>
            <a:spLocks noGrp="1"/>
          </p:cNvSpPr>
          <p:nvPr>
            <p:ph type="body" sz="quarter" idx="13" hasCustomPrompt="1"/>
          </p:nvPr>
        </p:nvSpPr>
        <p:spPr>
          <a:xfrm>
            <a:off x="457200" y="3922776"/>
            <a:ext cx="8531352" cy="1499616"/>
          </a:xfrm>
        </p:spPr>
        <p:txBody>
          <a:bodyPr/>
          <a:lstStyle>
            <a:lvl1pPr marL="0" indent="0">
              <a:spcBef>
                <a:spcPts val="0"/>
              </a:spcBef>
              <a:buNone/>
              <a:defRPr>
                <a:solidFill>
                  <a:schemeClr val="bg1"/>
                </a:solidFill>
              </a:defRPr>
            </a:lvl1pPr>
            <a:lvl2pPr marL="320040" indent="0">
              <a:spcBef>
                <a:spcPts val="0"/>
              </a:spcBef>
              <a:buNone/>
              <a:defRPr>
                <a:solidFill>
                  <a:schemeClr val="bg1"/>
                </a:solidFill>
              </a:defRPr>
            </a:lvl2pPr>
            <a:lvl3pPr marL="685800" indent="0">
              <a:spcBef>
                <a:spcPts val="0"/>
              </a:spcBef>
              <a:buNone/>
              <a:defRPr>
                <a:solidFill>
                  <a:schemeClr val="bg1"/>
                </a:solidFill>
              </a:defRPr>
            </a:lvl3pPr>
            <a:lvl4pPr marL="1005840" indent="0">
              <a:spcBef>
                <a:spcPts val="0"/>
              </a:spcBef>
              <a:buNone/>
              <a:defRPr>
                <a:solidFill>
                  <a:schemeClr val="bg1"/>
                </a:solidFill>
              </a:defRPr>
            </a:lvl4pPr>
            <a:lvl5pPr marL="1325880" indent="0">
              <a:spcBef>
                <a:spcPts val="0"/>
              </a:spcBef>
              <a:buNone/>
              <a:defRPr>
                <a:solidFill>
                  <a:schemeClr val="bg1"/>
                </a:solidFill>
              </a:defRPr>
            </a:lvl5pPr>
          </a:lstStyle>
          <a:p>
            <a:pPr lvl="0"/>
            <a:r>
              <a:rPr lang="en-US" dirty="0"/>
              <a:t>Additional information about this section (optional)</a:t>
            </a:r>
          </a:p>
        </p:txBody>
      </p:sp>
    </p:spTree>
    <p:extLst>
      <p:ext uri="{BB962C8B-B14F-4D97-AF65-F5344CB8AC3E}">
        <p14:creationId xmlns:p14="http://schemas.microsoft.com/office/powerpoint/2010/main" val="689593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8" name="Picture 17" descr="Logo of American Institutes for Research. Advancing Evidence. Improving Lives.">
            <a:extLst>
              <a:ext uri="{FF2B5EF4-FFF2-40B4-BE49-F238E27FC236}">
                <a16:creationId xmlns:a16="http://schemas.microsoft.com/office/drawing/2014/main" id="{1BB51598-7A40-455E-9938-488362FFB555}"/>
              </a:ext>
            </a:extLst>
          </p:cNvPr>
          <p:cNvPicPr>
            <a:picLocks noChangeAspect="1"/>
          </p:cNvPicPr>
          <p:nvPr userDrawn="1"/>
        </p:nvPicPr>
        <p:blipFill>
          <a:blip r:embed="rId3"/>
          <a:stretch>
            <a:fillRect/>
          </a:stretch>
        </p:blipFill>
        <p:spPr>
          <a:xfrm>
            <a:off x="9506712" y="549514"/>
            <a:ext cx="1847088" cy="935126"/>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457200" y="882407"/>
            <a:ext cx="11139854" cy="2002977"/>
          </a:xfrm>
        </p:spPr>
        <p:txBody>
          <a:bodyPr anchor="b">
            <a:normAutofit/>
          </a:bodyPr>
          <a:lstStyle>
            <a:lvl1pPr algn="l">
              <a:defRPr sz="4800" b="0">
                <a:solidFill>
                  <a:schemeClr val="bg1"/>
                </a:solidFill>
                <a:latin typeface="+mj-lt"/>
                <a:ea typeface="Tahoma" panose="020B0604030504040204" pitchFamily="34" charset="0"/>
                <a:cs typeface="Arial" panose="020B0604020202020204" pitchFamily="34" charset="0"/>
              </a:defRPr>
            </a:lvl1pPr>
          </a:lstStyle>
          <a:p>
            <a:r>
              <a:rPr lang="en-US" dirty="0"/>
              <a:t>Presentation Title</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457200" y="3119990"/>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Subtitle">
            <a:extLst>
              <a:ext uri="{FF2B5EF4-FFF2-40B4-BE49-F238E27FC236}">
                <a16:creationId xmlns:a16="http://schemas.microsoft.com/office/drawing/2014/main" id="{503C6AED-0DE0-47E4-A81C-6336093669F5}"/>
              </a:ext>
            </a:extLst>
          </p:cNvPr>
          <p:cNvSpPr>
            <a:spLocks noGrp="1"/>
          </p:cNvSpPr>
          <p:nvPr>
            <p:ph type="body" sz="quarter" idx="12" hasCustomPrompt="1"/>
          </p:nvPr>
        </p:nvSpPr>
        <p:spPr>
          <a:xfrm>
            <a:off x="457200" y="3276600"/>
            <a:ext cx="11139488" cy="695325"/>
          </a:xfrm>
        </p:spPr>
        <p:txBody>
          <a:bodyPr>
            <a:normAutofit/>
          </a:bodyPr>
          <a:lstStyle>
            <a:lvl1pPr marL="0" indent="0">
              <a:buNone/>
              <a:defRPr sz="28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Presentation Subtitle</a:t>
            </a:r>
          </a:p>
        </p:txBody>
      </p:sp>
      <p:sp>
        <p:nvSpPr>
          <p:cNvPr id="12" name="Presenters 3">
            <a:extLst>
              <a:ext uri="{FF2B5EF4-FFF2-40B4-BE49-F238E27FC236}">
                <a16:creationId xmlns:a16="http://schemas.microsoft.com/office/drawing/2014/main" id="{92723639-909B-4FF5-85E7-4F5DDDD84DFB}"/>
              </a:ext>
            </a:extLst>
          </p:cNvPr>
          <p:cNvSpPr>
            <a:spLocks noGrp="1"/>
          </p:cNvSpPr>
          <p:nvPr>
            <p:ph type="body" sz="quarter" idx="13" hasCustomPrompt="1"/>
          </p:nvPr>
        </p:nvSpPr>
        <p:spPr>
          <a:xfrm>
            <a:off x="457200" y="4128534"/>
            <a:ext cx="11139488" cy="791308"/>
          </a:xfrm>
        </p:spPr>
        <p:txBody>
          <a:bodyPr>
            <a:normAutofit/>
          </a:bodyPr>
          <a:lstStyle>
            <a:lvl1pPr marL="0" indent="0">
              <a:buNone/>
              <a:defRPr sz="16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Presenter’s Name | Presenter’s Name | Presenter’s Name or</a:t>
            </a:r>
            <a:br>
              <a:rPr lang="en-US" dirty="0"/>
            </a:br>
            <a:r>
              <a:rPr lang="en-US" dirty="0"/>
              <a:t>Presenter’s Name, Title | Presenter’s Name, Title</a:t>
            </a:r>
          </a:p>
        </p:txBody>
      </p:sp>
      <p:sp>
        <p:nvSpPr>
          <p:cNvPr id="13" name="Location-Date">
            <a:extLst>
              <a:ext uri="{FF2B5EF4-FFF2-40B4-BE49-F238E27FC236}">
                <a16:creationId xmlns:a16="http://schemas.microsoft.com/office/drawing/2014/main" id="{2ADB9052-C0CF-4CF9-9F42-1E338D9FF411}"/>
              </a:ext>
            </a:extLst>
          </p:cNvPr>
          <p:cNvSpPr>
            <a:spLocks noGrp="1"/>
          </p:cNvSpPr>
          <p:nvPr>
            <p:ph type="body" sz="quarter" idx="14" hasCustomPrompt="1"/>
          </p:nvPr>
        </p:nvSpPr>
        <p:spPr>
          <a:xfrm>
            <a:off x="457200" y="4990328"/>
            <a:ext cx="11139488" cy="1016633"/>
          </a:xfrm>
        </p:spPr>
        <p:txBody>
          <a:bodyPr>
            <a:normAutofit/>
          </a:bodyPr>
          <a:lstStyle>
            <a:lvl1pPr marL="0" indent="0">
              <a:buNone/>
              <a:defRPr sz="20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Presentation Purpose or Location | Month 2021</a:t>
            </a:r>
          </a:p>
        </p:txBody>
      </p:sp>
      <p:sp>
        <p:nvSpPr>
          <p:cNvPr id="10" name="AIR.ORG">
            <a:extLst>
              <a:ext uri="{FF2B5EF4-FFF2-40B4-BE49-F238E27FC236}">
                <a16:creationId xmlns:a16="http://schemas.microsoft.com/office/drawing/2014/main" id="{6D35682F-2DFC-6D4A-9319-B6DB0F0EC6C2}"/>
              </a:ext>
            </a:extLst>
          </p:cNvPr>
          <p:cNvSpPr txBox="1"/>
          <p:nvPr userDrawn="1"/>
        </p:nvSpPr>
        <p:spPr>
          <a:xfrm>
            <a:off x="457200" y="6385023"/>
            <a:ext cx="6096000" cy="276999"/>
          </a:xfrm>
          <a:prstGeom prst="rect">
            <a:avLst/>
          </a:prstGeom>
          <a:noFill/>
        </p:spPr>
        <p:txBody>
          <a:bodyPr wrap="square" lIns="0" anchor="b">
            <a:spAutoFit/>
          </a:bodyPr>
          <a:lstStyle/>
          <a:p>
            <a:pPr algn="l"/>
            <a:r>
              <a:rPr lang="en-US" sz="1200" b="0" i="0" spc="200" dirty="0">
                <a:solidFill>
                  <a:srgbClr val="D1EEFC"/>
                </a:solidFill>
                <a:latin typeface="Calibri"/>
                <a:ea typeface="Calibri"/>
                <a:cs typeface="Calibri"/>
              </a:rPr>
              <a:t>AMERICAN INSTITUTES FOR RESEARCH® | AIR.ORG</a:t>
            </a:r>
          </a:p>
        </p:txBody>
      </p:sp>
      <p:sp>
        <p:nvSpPr>
          <p:cNvPr id="16" name="Rectangle 15">
            <a:extLst>
              <a:ext uri="{FF2B5EF4-FFF2-40B4-BE49-F238E27FC236}">
                <a16:creationId xmlns:a16="http://schemas.microsoft.com/office/drawing/2014/main" id="{334C93F6-2B7A-4A6F-AC53-16A48FFC9FE9}"/>
              </a:ext>
            </a:extLst>
          </p:cNvPr>
          <p:cNvSpPr/>
          <p:nvPr userDrawn="1"/>
        </p:nvSpPr>
        <p:spPr>
          <a:xfrm>
            <a:off x="5638800" y="6415800"/>
            <a:ext cx="6096000" cy="215444"/>
          </a:xfrm>
          <a:prstGeom prst="rect">
            <a:avLst/>
          </a:prstGeom>
        </p:spPr>
        <p:txBody>
          <a:bodyPr rIns="0" anchor="b">
            <a:spAutoFit/>
          </a:bodyPr>
          <a:lstStyle/>
          <a:p>
            <a:pPr algn="r"/>
            <a:r>
              <a:rPr lang="en-US" sz="800" dirty="0">
                <a:solidFill>
                  <a:srgbClr val="D1EEFC"/>
                </a:solidFill>
              </a:rPr>
              <a:t>Copyright © 2021 American Institutes for Research®. All rights reserved.</a:t>
            </a:r>
          </a:p>
        </p:txBody>
      </p:sp>
    </p:spTree>
    <p:extLst>
      <p:ext uri="{BB962C8B-B14F-4D97-AF65-F5344CB8AC3E}">
        <p14:creationId xmlns:p14="http://schemas.microsoft.com/office/powerpoint/2010/main" val="1237383994"/>
      </p:ext>
    </p:extLst>
  </p:cSld>
  <p:clrMapOvr>
    <a:masterClrMapping/>
  </p:clrMapOvr>
  <p:extLst>
    <p:ext uri="{DCECCB84-F9BA-43D5-87BE-67443E8EF086}">
      <p15:sldGuideLst xmlns:p15="http://schemas.microsoft.com/office/powerpoint/2012/main">
        <p15:guide id="1" orient="horz" pos="379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Dar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922608-6B3C-43C0-AE8F-97C74A23744F}"/>
              </a:ext>
            </a:extLst>
          </p:cNvPr>
          <p:cNvSpPr>
            <a:spLocks noGrp="1"/>
          </p:cNvSpPr>
          <p:nvPr>
            <p:ph type="title" hasCustomPrompt="1"/>
          </p:nvPr>
        </p:nvSpPr>
        <p:spPr>
          <a:xfrm>
            <a:off x="458724" y="0"/>
            <a:ext cx="11274552" cy="1051560"/>
          </a:xfrm>
        </p:spPr>
        <p:txBody>
          <a:bodyPr/>
          <a:lstStyle>
            <a:lvl1pPr>
              <a:defRPr/>
            </a:lvl1pPr>
          </a:lstStyle>
          <a:p>
            <a:r>
              <a:rPr lang="en-US" dirty="0"/>
              <a:t>Agenda</a:t>
            </a:r>
          </a:p>
        </p:txBody>
      </p:sp>
      <p:sp>
        <p:nvSpPr>
          <p:cNvPr id="24" name="Text Placeholder"/>
          <p:cNvSpPr>
            <a:spLocks noGrp="1"/>
          </p:cNvSpPr>
          <p:nvPr userDrawn="1">
            <p:ph type="body" sz="quarter" idx="10" hasCustomPrompt="1"/>
          </p:nvPr>
        </p:nvSpPr>
        <p:spPr>
          <a:xfrm>
            <a:off x="458724" y="1307592"/>
            <a:ext cx="11274552" cy="4498848"/>
          </a:xfrm>
        </p:spPr>
        <p:txBody>
          <a:bodyPr tIns="0" anchor="t" anchorCtr="0">
            <a:normAutofit/>
          </a:bodyPr>
          <a:lstStyle>
            <a:lvl1pPr marL="457200" indent="-457200">
              <a:lnSpc>
                <a:spcPct val="125000"/>
              </a:lnSpc>
              <a:spcBef>
                <a:spcPts val="1800"/>
              </a:spcBef>
              <a:buClr>
                <a:schemeClr val="tx1"/>
              </a:buClr>
              <a:buFont typeface="+mj-lt"/>
              <a:buAutoNum type="arabicPeriod"/>
              <a:defRPr sz="2400" baseline="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baseline="0"/>
            </a:lvl4pPr>
            <a:lvl5pPr marL="2286000" indent="-457200">
              <a:lnSpc>
                <a:spcPct val="125000"/>
              </a:lnSpc>
              <a:spcBef>
                <a:spcPts val="600"/>
              </a:spcBef>
              <a:buClr>
                <a:schemeClr val="tx1"/>
              </a:buClr>
              <a:buFont typeface="+mj-lt"/>
              <a:buAutoNum type="alphaLcParenR"/>
              <a:defRPr sz="2400"/>
            </a:lvl5pPr>
          </a:lstStyle>
          <a:p>
            <a:pPr lvl="0"/>
            <a:r>
              <a:rPr lang="en-US" dirty="0"/>
              <a:t>Click to insert agenda items.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agenda item</a:t>
            </a:r>
          </a:p>
          <a:p>
            <a:pPr lvl="0"/>
            <a:r>
              <a:rPr lang="en-US" dirty="0"/>
              <a:t>Third agenda item</a:t>
            </a:r>
          </a:p>
        </p:txBody>
      </p:sp>
      <p:sp>
        <p:nvSpPr>
          <p:cNvPr id="4" name="Slide Number Placeholder 3">
            <a:extLst>
              <a:ext uri="{FF2B5EF4-FFF2-40B4-BE49-F238E27FC236}">
                <a16:creationId xmlns:a16="http://schemas.microsoft.com/office/drawing/2014/main" id="{8C33D54C-4736-431C-85E9-EA915A2244E2}"/>
              </a:ext>
            </a:extLst>
          </p:cNvPr>
          <p:cNvSpPr>
            <a:spLocks noGrp="1"/>
          </p:cNvSpPr>
          <p:nvPr>
            <p:ph type="sldNum" sz="quarter" idx="12"/>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24060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Divider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D9749A-ABD0-7547-A474-005AEE004704}"/>
              </a:ext>
            </a:extLst>
          </p:cNvPr>
          <p:cNvSpPr/>
          <p:nvPr userDrawn="1"/>
        </p:nvSpPr>
        <p:spPr>
          <a:xfrm>
            <a:off x="0" y="0"/>
            <a:ext cx="12192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Logo of American Institutes for Research. Advancing Evidence. Improving Lives.">
            <a:extLst>
              <a:ext uri="{FF2B5EF4-FFF2-40B4-BE49-F238E27FC236}">
                <a16:creationId xmlns:a16="http://schemas.microsoft.com/office/drawing/2014/main" id="{FDBBDD82-F3D6-41D8-AE2F-3D8C22291C07}"/>
              </a:ext>
            </a:extLst>
          </p:cNvPr>
          <p:cNvPicPr>
            <a:picLocks noChangeAspect="1"/>
          </p:cNvPicPr>
          <p:nvPr userDrawn="1"/>
        </p:nvPicPr>
        <p:blipFill>
          <a:blip r:embed="rId3"/>
          <a:stretch>
            <a:fillRect/>
          </a:stretch>
        </p:blipFill>
        <p:spPr>
          <a:xfrm>
            <a:off x="9947324" y="554774"/>
            <a:ext cx="1406474" cy="712387"/>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p:nvPr>
        </p:nvSpPr>
        <p:spPr>
          <a:xfrm>
            <a:off x="457200" y="1267161"/>
            <a:ext cx="10515600" cy="2108110"/>
          </a:xfrm>
        </p:spPr>
        <p:txBody>
          <a:bodyPr anchor="b">
            <a:normAutofit/>
          </a:bodyPr>
          <a:lstStyle>
            <a:lvl1pPr algn="l">
              <a:defRPr sz="4500" b="0">
                <a:solidFill>
                  <a:schemeClr val="bg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457200" y="3607347"/>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p:nvPr>
        </p:nvSpPr>
        <p:spPr>
          <a:xfrm>
            <a:off x="457200" y="3842377"/>
            <a:ext cx="10515599"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Slide Number Placeholder 4">
            <a:extLst>
              <a:ext uri="{FF2B5EF4-FFF2-40B4-BE49-F238E27FC236}">
                <a16:creationId xmlns:a16="http://schemas.microsoft.com/office/drawing/2014/main" id="{BC163DE3-E388-45D5-B3D3-7659175CF3BB}"/>
              </a:ext>
            </a:extLst>
          </p:cNvPr>
          <p:cNvSpPr>
            <a:spLocks noGrp="1"/>
          </p:cNvSpPr>
          <p:nvPr>
            <p:ph type="sldNum" sz="quarter" idx="11"/>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
        <p:nvSpPr>
          <p:cNvPr id="9" name="TextBox 8">
            <a:extLst>
              <a:ext uri="{FF2B5EF4-FFF2-40B4-BE49-F238E27FC236}">
                <a16:creationId xmlns:a16="http://schemas.microsoft.com/office/drawing/2014/main" id="{E9EA62D6-46F1-4DD5-8EA1-03F1F9EFD7A6}"/>
              </a:ext>
            </a:extLst>
          </p:cNvPr>
          <p:cNvSpPr txBox="1"/>
          <p:nvPr userDrawn="1"/>
        </p:nvSpPr>
        <p:spPr>
          <a:xfrm>
            <a:off x="787400" y="6330823"/>
            <a:ext cx="2413000" cy="429768"/>
          </a:xfrm>
          <a:prstGeom prst="rect">
            <a:avLst/>
          </a:prstGeom>
        </p:spPr>
        <p:txBody>
          <a:bodyPr vert="horz" lIns="0" tIns="45720" rIns="91440" bIns="45720" rtlCol="0" anchor="ctr"/>
          <a:lstStyle>
            <a:defPPr>
              <a:defRPr lang="en-US"/>
            </a:defPPr>
            <a:lvl1pPr>
              <a:defRPr sz="1000" spc="300">
                <a:solidFill>
                  <a:schemeClr val="bg1"/>
                </a:solidFill>
                <a:ea typeface="Calibri"/>
                <a:cs typeface="Calibri"/>
              </a:defRPr>
            </a:lvl1pPr>
          </a:lstStyle>
          <a:p>
            <a:pPr lvl="0"/>
            <a:r>
              <a:rPr lang="en-US" dirty="0">
                <a:solidFill>
                  <a:schemeClr val="bg2"/>
                </a:solidFill>
              </a:rPr>
              <a:t>| AIR.ORG</a:t>
            </a:r>
          </a:p>
        </p:txBody>
      </p:sp>
    </p:spTree>
    <p:extLst>
      <p:ext uri="{BB962C8B-B14F-4D97-AF65-F5344CB8AC3E}">
        <p14:creationId xmlns:p14="http://schemas.microsoft.com/office/powerpoint/2010/main" val="3988495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Dark">
    <p:bg>
      <p:bgPr>
        <a:solidFill>
          <a:srgbClr val="FFFFFF"/>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dirty="0"/>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457200" y="1307592"/>
            <a:ext cx="11274425" cy="4498848"/>
          </a:xfrm>
        </p:spPr>
        <p:txBody>
          <a:bodyPr/>
          <a:lstStyle>
            <a:lvl1pPr>
              <a:defRPr/>
            </a:lvl1pPr>
            <a:lvl4pPr>
              <a:defRPr/>
            </a:lvl4pPr>
          </a:lstStyle>
          <a:p>
            <a:pPr lvl="0"/>
            <a:r>
              <a:rPr lang="en-US" dirty="0"/>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Bullet 2</a:t>
            </a:r>
          </a:p>
          <a:p>
            <a:pPr lvl="2"/>
            <a:r>
              <a:rPr lang="en-US" dirty="0"/>
              <a:t>Bullet 3</a:t>
            </a:r>
          </a:p>
          <a:p>
            <a:pPr lvl="3"/>
            <a:r>
              <a:rPr lang="en-US" dirty="0"/>
              <a:t>Bullet 4</a:t>
            </a:r>
          </a:p>
          <a:p>
            <a:pPr lvl="4"/>
            <a:r>
              <a:rPr lang="en-US" dirty="0"/>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01599495-C9B8-4C2D-9C15-1666A27035A9}"/>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617565672"/>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 Level No Bullet Layout</a:t>
            </a:r>
          </a:p>
        </p:txBody>
      </p:sp>
      <p:sp>
        <p:nvSpPr>
          <p:cNvPr id="4" name="Content Placeholder 3"/>
          <p:cNvSpPr>
            <a:spLocks noGrp="1"/>
          </p:cNvSpPr>
          <p:nvPr>
            <p:ph sz="quarter" idx="14" hasCustomPrompt="1"/>
          </p:nvPr>
        </p:nvSpPr>
        <p:spPr>
          <a:xfrm>
            <a:off x="457200" y="1307592"/>
            <a:ext cx="11274552" cy="4498848"/>
          </a:xfrm>
        </p:spPr>
        <p:txBody>
          <a:bodyPr>
            <a:noAutofit/>
          </a:bodyPr>
          <a:lstStyle>
            <a:lvl1pPr marL="0" indent="0">
              <a:lnSpc>
                <a:spcPct val="125000"/>
              </a:lnSpc>
              <a:spcBef>
                <a:spcPts val="1800"/>
              </a:spcBef>
              <a:buClr>
                <a:schemeClr val="tx1"/>
              </a:buClr>
              <a:buNone/>
              <a:defRPr sz="2400">
                <a:solidFill>
                  <a:schemeClr val="tx2"/>
                </a:solidFill>
              </a:defRPr>
            </a:lvl1pPr>
            <a:lvl2pPr marL="320040" indent="-320040">
              <a:lnSpc>
                <a:spcPct val="125000"/>
              </a:lnSpc>
              <a:spcBef>
                <a:spcPts val="600"/>
              </a:spcBef>
              <a:buClr>
                <a:schemeClr val="tx1"/>
              </a:buClr>
              <a:buFont typeface="Times New Roman" panose="02020603050405020304" pitchFamily="18" charset="0"/>
              <a:buChar char="•"/>
              <a:defRPr sz="2400">
                <a:solidFill>
                  <a:schemeClr val="tx2"/>
                </a:solidFill>
              </a:defRPr>
            </a:lvl2pPr>
            <a:lvl3pPr marL="640080" indent="-320040">
              <a:lnSpc>
                <a:spcPct val="125000"/>
              </a:lnSpc>
              <a:spcBef>
                <a:spcPts val="600"/>
              </a:spcBef>
              <a:buClr>
                <a:schemeClr val="tx1"/>
              </a:buClr>
              <a:buFont typeface="Arial Narrow" panose="020B0606020202030204" pitchFamily="34" charset="0"/>
              <a:buChar char="–"/>
              <a:defRPr sz="2400">
                <a:solidFill>
                  <a:schemeClr val="tx2"/>
                </a:solidFill>
              </a:defRPr>
            </a:lvl3pPr>
            <a:lvl4pPr marL="960120" indent="-320040">
              <a:lnSpc>
                <a:spcPct val="125000"/>
              </a:lnSpc>
              <a:spcBef>
                <a:spcPts val="600"/>
              </a:spcBef>
              <a:buClr>
                <a:schemeClr val="tx1"/>
              </a:buClr>
              <a:buFont typeface="Arial Narrow" panose="020B0606020202030204" pitchFamily="34" charset="0"/>
              <a:buChar char="»"/>
              <a:defRPr sz="2400">
                <a:solidFill>
                  <a:schemeClr val="tx2"/>
                </a:solidFill>
              </a:defRPr>
            </a:lvl4pPr>
            <a:lvl5pPr marL="1280160" indent="-320040">
              <a:lnSpc>
                <a:spcPct val="125000"/>
              </a:lnSpc>
              <a:spcBef>
                <a:spcPts val="600"/>
              </a:spcBef>
              <a:buClr>
                <a:schemeClr val="tx1"/>
              </a:buClr>
              <a:buFont typeface="Arial Narrow" panose="020B0606020202030204" pitchFamily="34" charset="0"/>
              <a:buChar char="◦"/>
              <a:defRPr sz="2400">
                <a:solidFill>
                  <a:schemeClr val="tx2"/>
                </a:solidFill>
              </a:defRPr>
            </a:lvl5pPr>
            <a:lvl6pPr marL="1600200" indent="-320040">
              <a:lnSpc>
                <a:spcPct val="125000"/>
              </a:lnSpc>
              <a:spcBef>
                <a:spcPts val="1800"/>
              </a:spcBef>
              <a:buClr>
                <a:schemeClr val="tx1"/>
              </a:buClr>
              <a:buFont typeface="Arial Narrow" panose="020B0606020202030204" pitchFamily="34" charset="0"/>
              <a:buChar char="›"/>
              <a:defRPr sz="2400" baseline="0">
                <a:solidFill>
                  <a:schemeClr val="tx1"/>
                </a:solidFill>
              </a:defRPr>
            </a:lvl6pPr>
          </a:lstStyle>
          <a:p>
            <a:pPr lvl="0"/>
            <a:r>
              <a:rPr lang="en-US" dirty="0"/>
              <a:t>Regular Text.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F84AE1BC-40C4-4FAD-B98B-DBD3B7BA52BE}"/>
              </a:ext>
            </a:extLst>
          </p:cNvPr>
          <p:cNvSpPr>
            <a:spLocks noGrp="1"/>
          </p:cNvSpPr>
          <p:nvPr>
            <p:ph type="body" sz="quarter" idx="17"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Tree>
    <p:extLst>
      <p:ext uri="{BB962C8B-B14F-4D97-AF65-F5344CB8AC3E}">
        <p14:creationId xmlns:p14="http://schemas.microsoft.com/office/powerpoint/2010/main" val="2284740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Lead-in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dirty="0"/>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457200" y="1307592"/>
            <a:ext cx="11277600" cy="1143000"/>
          </a:xfrm>
          <a:solidFill>
            <a:schemeClr val="bg2"/>
          </a:solidFill>
        </p:spPr>
        <p:txBody>
          <a:bodyPr lIns="118872" rIns="118872">
            <a:noAutofit/>
          </a:bodyPr>
          <a:lstStyle>
            <a:lvl1pPr marL="0" indent="0">
              <a:buNone/>
              <a:defRPr sz="2000"/>
            </a:lvl1pPr>
            <a:lvl2pPr>
              <a:defRPr sz="2000"/>
            </a:lvl2pPr>
            <a:lvl3pPr>
              <a:defRPr sz="2000"/>
            </a:lvl3pPr>
            <a:lvl4pPr>
              <a:defRPr sz="2000"/>
            </a:lvl4pPr>
            <a:lvl5pPr>
              <a:defRPr sz="2000"/>
            </a:lvl5pPr>
          </a:lstStyle>
          <a:p>
            <a:pPr lvl="0"/>
            <a:r>
              <a:rPr lang="en-US" dirty="0"/>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457200" y="2633663"/>
            <a:ext cx="11277600" cy="3171825"/>
          </a:xfrm>
        </p:spPr>
        <p:txBody>
          <a:bodyPr>
            <a:normAutofit/>
          </a:bodyPr>
          <a:lstStyle>
            <a:lvl1pPr>
              <a:defRPr sz="2000"/>
            </a:lvl1pPr>
            <a:lvl2pPr>
              <a:defRPr sz="2000"/>
            </a:lvl2pPr>
            <a:lvl3pPr>
              <a:defRPr sz="2000"/>
            </a:lvl3pPr>
            <a:lvl4pPr>
              <a:defRPr sz="2000"/>
            </a:lvl4pPr>
            <a:lvl5pP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05C3C79F-A0C6-4D79-9010-6786C613600D}"/>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111052914"/>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p:txBody>
          <a:bodyPr/>
          <a:lstStyle/>
          <a:p>
            <a:r>
              <a:rPr lang="en-US" dirty="0"/>
              <a:t>Two Content Layout</a:t>
            </a:r>
          </a:p>
        </p:txBody>
      </p:sp>
      <p:sp>
        <p:nvSpPr>
          <p:cNvPr id="3" name="Left Content"/>
          <p:cNvSpPr>
            <a:spLocks noGrp="1"/>
          </p:cNvSpPr>
          <p:nvPr>
            <p:ph sz="half" idx="1" hasCustomPrompt="1"/>
          </p:nvPr>
        </p:nvSpPr>
        <p:spPr>
          <a:xfrm>
            <a:off x="457200" y="1307592"/>
            <a:ext cx="5506848" cy="4498848"/>
          </a:xfrm>
        </p:spPr>
        <p:txBody>
          <a:bodyPr>
            <a:noAutofit/>
          </a:bodyPr>
          <a:lstStyle>
            <a:lvl1pPr>
              <a:defRPr sz="2400"/>
            </a:lvl1pPr>
            <a:lvl2pPr>
              <a:defRPr sz="2400"/>
            </a:lvl2pPr>
            <a:lvl3pPr>
              <a:defRPr sz="2400"/>
            </a:lvl3pPr>
            <a:lvl4pPr>
              <a:defRPr sz="2400"/>
            </a:lvl4pPr>
            <a:lvl5pPr>
              <a:defRPr sz="24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6226429" y="1307592"/>
            <a:ext cx="5506848" cy="4498848"/>
          </a:xfrm>
        </p:spPr>
        <p:txBody>
          <a:bodyPr>
            <a:noAutofit/>
          </a:bodyPr>
          <a:lstStyle>
            <a:lvl1pPr>
              <a:defRPr sz="2400"/>
            </a:lvl1pPr>
            <a:lvl2pPr>
              <a:defRPr sz="2400"/>
            </a:lvl2pPr>
            <a:lvl3pPr>
              <a:defRPr sz="2400"/>
            </a:lvl3pPr>
            <a:lvl4pPr>
              <a:defRPr sz="2400"/>
            </a:lvl4pPr>
            <a:lvl5pPr>
              <a:defRPr sz="24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48E26445-EA84-45F0-9DD0-961B8682A061}"/>
              </a:ext>
            </a:extLst>
          </p:cNvPr>
          <p:cNvSpPr>
            <a:spLocks noGrp="1"/>
          </p:cNvSpPr>
          <p:nvPr>
            <p:ph type="sldNum" sz="quarter" idx="19"/>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853022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724" y="0"/>
            <a:ext cx="11274552" cy="1051560"/>
          </a:xfrm>
        </p:spPr>
        <p:txBody>
          <a:bodyPr/>
          <a:lstStyle/>
          <a:p>
            <a:r>
              <a:rPr lang="en-US" dirty="0"/>
              <a:t>Ordered List Layout</a:t>
            </a:r>
          </a:p>
        </p:txBody>
      </p:sp>
      <p:sp>
        <p:nvSpPr>
          <p:cNvPr id="5" name="Content"/>
          <p:cNvSpPr>
            <a:spLocks noGrp="1"/>
          </p:cNvSpPr>
          <p:nvPr>
            <p:ph sz="quarter" idx="17" hasCustomPrompt="1"/>
          </p:nvPr>
        </p:nvSpPr>
        <p:spPr>
          <a:xfrm>
            <a:off x="457200" y="1307592"/>
            <a:ext cx="11274552" cy="4498848"/>
          </a:xfrm>
        </p:spPr>
        <p:txBody>
          <a:bodyPr>
            <a:normAutofit/>
          </a:bodyPr>
          <a:lstStyle>
            <a:lvl1pPr marL="457200" indent="-457200">
              <a:lnSpc>
                <a:spcPct val="125000"/>
              </a:lnSpc>
              <a:spcBef>
                <a:spcPts val="600"/>
              </a:spcBef>
              <a:buClr>
                <a:schemeClr val="tx2"/>
              </a:buClr>
              <a:buFont typeface="+mj-lt"/>
              <a:buAutoNum type="arabicPeriod"/>
              <a:defRPr sz="2400" baseline="0"/>
            </a:lvl1pPr>
            <a:lvl2pPr marL="914400" indent="-457200">
              <a:lnSpc>
                <a:spcPct val="125000"/>
              </a:lnSpc>
              <a:spcBef>
                <a:spcPts val="600"/>
              </a:spcBef>
              <a:buClr>
                <a:schemeClr val="tx2"/>
              </a:buClr>
              <a:buFont typeface="+mj-lt"/>
              <a:buAutoNum type="alphaLcPeriod"/>
              <a:defRPr sz="2400"/>
            </a:lvl2pPr>
            <a:lvl3pPr marL="1371600" indent="-457200">
              <a:lnSpc>
                <a:spcPct val="125000"/>
              </a:lnSpc>
              <a:spcBef>
                <a:spcPts val="600"/>
              </a:spcBef>
              <a:buClr>
                <a:schemeClr val="tx2"/>
              </a:buClr>
              <a:buFont typeface="+mj-lt"/>
              <a:buAutoNum type="romanLcPeriod"/>
              <a:defRPr sz="2400"/>
            </a:lvl3pPr>
            <a:lvl4pPr marL="1828800" indent="-457200">
              <a:lnSpc>
                <a:spcPct val="125000"/>
              </a:lnSpc>
              <a:spcBef>
                <a:spcPts val="600"/>
              </a:spcBef>
              <a:buClr>
                <a:schemeClr val="tx2"/>
              </a:buClr>
              <a:buSzPct val="100000"/>
              <a:buFont typeface="+mj-lt"/>
              <a:buAutoNum type="arabicParenR"/>
              <a:defRPr sz="2400"/>
            </a:lvl4pPr>
            <a:lvl5pPr marL="2286000" indent="-457200">
              <a:lnSpc>
                <a:spcPct val="125000"/>
              </a:lnSpc>
              <a:spcBef>
                <a:spcPts val="600"/>
              </a:spcBef>
              <a:buClr>
                <a:schemeClr val="tx2"/>
              </a:buClr>
              <a:buFont typeface="+mj-lt"/>
              <a:buAutoNum type="alphaLcParenR"/>
              <a:defRPr sz="2400"/>
            </a:lvl5pPr>
          </a:lstStyle>
          <a:p>
            <a:pPr lvl="0"/>
            <a:r>
              <a:rPr lang="en-US" dirty="0"/>
              <a:t>Arabic numerals</a:t>
            </a:r>
          </a:p>
          <a:p>
            <a:pPr lvl="1"/>
            <a:r>
              <a:rPr lang="en-US" dirty="0"/>
              <a:t>Lowercase letters</a:t>
            </a:r>
          </a:p>
          <a:p>
            <a:pPr lvl="2"/>
            <a:r>
              <a:rPr lang="en-US" dirty="0"/>
              <a:t>Lowercase Roman numerals</a:t>
            </a:r>
          </a:p>
          <a:p>
            <a:pPr lvl="3"/>
            <a:r>
              <a:rPr lang="en-US" dirty="0"/>
              <a:t>Arabic numerals</a:t>
            </a:r>
          </a:p>
          <a:p>
            <a:pPr lvl="4"/>
            <a:r>
              <a:rPr lang="en-US" dirty="0"/>
              <a:t>Lowercase letters</a:t>
            </a:r>
          </a:p>
        </p:txBody>
      </p:sp>
      <p:sp>
        <p:nvSpPr>
          <p:cNvPr id="6" name="Note Placeholder 3">
            <a:extLst>
              <a:ext uri="{FF2B5EF4-FFF2-40B4-BE49-F238E27FC236}">
                <a16:creationId xmlns:a16="http://schemas.microsoft.com/office/drawing/2014/main" id="{6FD3B461-E755-4B5F-91E5-CA559BC8556A}"/>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8" name="Slide Number Placeholder 7">
            <a:extLst>
              <a:ext uri="{FF2B5EF4-FFF2-40B4-BE49-F238E27FC236}">
                <a16:creationId xmlns:a16="http://schemas.microsoft.com/office/drawing/2014/main" id="{BB34B08C-4C34-4440-BAA7-23ECCC72E53D}"/>
              </a:ext>
            </a:extLst>
          </p:cNvPr>
          <p:cNvSpPr>
            <a:spLocks noGrp="1"/>
          </p:cNvSpPr>
          <p:nvPr>
            <p:ph type="sldNum" sz="quarter" idx="19"/>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22043100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Two Content Ordered List Layout</a:t>
            </a:r>
          </a:p>
        </p:txBody>
      </p:sp>
      <p:sp>
        <p:nvSpPr>
          <p:cNvPr id="14" name="Left Content"/>
          <p:cNvSpPr>
            <a:spLocks noGrp="1"/>
          </p:cNvSpPr>
          <p:nvPr>
            <p:ph sz="quarter" idx="18" hasCustomPrompt="1"/>
          </p:nvPr>
        </p:nvSpPr>
        <p:spPr>
          <a:xfrm>
            <a:off x="457200" y="1307592"/>
            <a:ext cx="5568696" cy="4498848"/>
          </a:xfrm>
        </p:spPr>
        <p:txBody>
          <a:bodyPr>
            <a:normAutofit/>
          </a:bodyPr>
          <a:lstStyle>
            <a:lvl1pPr marL="457200" indent="-457200">
              <a:lnSpc>
                <a:spcPct val="125000"/>
              </a:lnSpc>
              <a:spcBef>
                <a:spcPts val="600"/>
              </a:spcBef>
              <a:buClr>
                <a:schemeClr val="tx1"/>
              </a:buClr>
              <a:buFont typeface="+mj-lt"/>
              <a:buAutoNum type="arabicPeriod"/>
              <a:defRPr sz="240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a:lvl4pPr>
            <a:lvl5pPr marL="2286000" indent="-457200">
              <a:lnSpc>
                <a:spcPct val="125000"/>
              </a:lnSpc>
              <a:spcBef>
                <a:spcPts val="600"/>
              </a:spcBef>
              <a:buClr>
                <a:schemeClr val="tx1"/>
              </a:buClr>
              <a:buFont typeface="+mj-lt"/>
              <a:buAutoNum type="alphaLcParenR"/>
              <a:defRPr sz="24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6227064" y="1307592"/>
            <a:ext cx="5568696" cy="4498848"/>
          </a:xfrm>
        </p:spPr>
        <p:txBody>
          <a:bodyPr>
            <a:normAutofit/>
          </a:bodyPr>
          <a:lstStyle>
            <a:lvl1pPr marL="457200" indent="-457200">
              <a:lnSpc>
                <a:spcPct val="125000"/>
              </a:lnSpc>
              <a:spcBef>
                <a:spcPts val="600"/>
              </a:spcBef>
              <a:buClr>
                <a:schemeClr val="tx1"/>
              </a:buClr>
              <a:buFont typeface="+mj-lt"/>
              <a:buAutoNum type="arabicPeriod"/>
              <a:defRPr sz="240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a:lvl4pPr>
            <a:lvl5pPr marL="2286000" indent="-457200">
              <a:lnSpc>
                <a:spcPct val="125000"/>
              </a:lnSpc>
              <a:spcBef>
                <a:spcPts val="600"/>
              </a:spcBef>
              <a:buClr>
                <a:schemeClr val="tx1"/>
              </a:buClr>
              <a:buFont typeface="+mj-lt"/>
              <a:buAutoNum type="alphaLcParenR"/>
              <a:defRPr sz="24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529A1648-F0FD-41CD-B18C-8AE47789AA19}"/>
              </a:ext>
            </a:extLst>
          </p:cNvPr>
          <p:cNvSpPr>
            <a:spLocks noGrp="1"/>
          </p:cNvSpPr>
          <p:nvPr>
            <p:ph type="sldNum" sz="quarter" idx="21"/>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09593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Righ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A8C6-8D25-4FCF-9F38-DA52D70390BE}"/>
              </a:ext>
            </a:extLst>
          </p:cNvPr>
          <p:cNvSpPr>
            <a:spLocks noGrp="1"/>
          </p:cNvSpPr>
          <p:nvPr>
            <p:ph type="title" hasCustomPrompt="1"/>
          </p:nvPr>
        </p:nvSpPr>
        <p:spPr>
          <a:xfrm>
            <a:off x="458724" y="0"/>
            <a:ext cx="5641848" cy="1051560"/>
          </a:xfrm>
        </p:spPr>
        <p:txBody>
          <a:bodyPr/>
          <a:lstStyle>
            <a:lvl1pPr>
              <a:defRPr/>
            </a:lvl1pPr>
          </a:lstStyle>
          <a:p>
            <a:r>
              <a:rPr lang="en-US" dirty="0"/>
              <a:t>Photo Right</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6493933" y="0"/>
            <a:ext cx="5698067"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4C9E54D4-C9CC-4D0C-9208-2E399B84E40D}"/>
              </a:ext>
            </a:extLst>
          </p:cNvPr>
          <p:cNvSpPr>
            <a:spLocks noGrp="1"/>
          </p:cNvSpPr>
          <p:nvPr>
            <p:ph sz="quarter" idx="19"/>
          </p:nvPr>
        </p:nvSpPr>
        <p:spPr>
          <a:xfrm>
            <a:off x="457200" y="1307592"/>
            <a:ext cx="5638800" cy="4498848"/>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1" y="5806440"/>
            <a:ext cx="5638799" cy="365125"/>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E2E51B52-F0A0-46A3-ABA8-E48A20674D89}"/>
              </a:ext>
            </a:extLst>
          </p:cNvPr>
          <p:cNvSpPr>
            <a:spLocks noGrp="1"/>
          </p:cNvSpPr>
          <p:nvPr>
            <p:ph type="sldNum" sz="quarter" idx="17"/>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881642195"/>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2" name="Title"/>
          <p:cNvSpPr>
            <a:spLocks noGrp="1"/>
          </p:cNvSpPr>
          <p:nvPr>
            <p:ph type="title" hasCustomPrompt="1"/>
          </p:nvPr>
        </p:nvSpPr>
        <p:spPr/>
        <p:txBody>
          <a:bodyPr/>
          <a:lstStyle>
            <a:lvl1pPr>
              <a:defRPr baseline="0"/>
            </a:lvl1pPr>
          </a:lstStyle>
          <a:p>
            <a:r>
              <a:rPr lang="en-US" dirty="0"/>
              <a:t>Agenda Layout</a:t>
            </a:r>
          </a:p>
        </p:txBody>
      </p:sp>
      <p:sp>
        <p:nvSpPr>
          <p:cNvPr id="24" name="Text Placeholder"/>
          <p:cNvSpPr>
            <a:spLocks noGrp="1"/>
          </p:cNvSpPr>
          <p:nvPr userDrawn="1">
            <p:ph type="body" sz="quarter" idx="10" hasCustomPrompt="1"/>
          </p:nvPr>
        </p:nvSpPr>
        <p:spPr>
          <a:xfrm>
            <a:off x="457200" y="1143000"/>
            <a:ext cx="11338560" cy="4846320"/>
          </a:xfrm>
        </p:spPr>
        <p:txBody>
          <a:bodyPr anchor="t" anchorCtr="0">
            <a:normAutofit/>
          </a:bodyPr>
          <a:lstStyle>
            <a:lvl1pPr marL="457200" indent="-457200">
              <a:lnSpc>
                <a:spcPct val="100000"/>
              </a:lnSpc>
              <a:spcBef>
                <a:spcPts val="3000"/>
              </a:spcBef>
              <a:buClr>
                <a:schemeClr val="tx1"/>
              </a:buClr>
              <a:buFont typeface="+mj-lt"/>
              <a:buAutoNum type="arabicPeriod"/>
              <a:defRPr sz="2800" baseline="0"/>
            </a:lvl1pPr>
            <a:lvl2pPr marL="914400" indent="-457200">
              <a:lnSpc>
                <a:spcPct val="100000"/>
              </a:lnSpc>
              <a:spcBef>
                <a:spcPts val="1200"/>
              </a:spcBef>
              <a:buClr>
                <a:schemeClr val="tx1"/>
              </a:buClr>
              <a:buFont typeface="+mj-lt"/>
              <a:buAutoNum type="alphaLcPeriod"/>
              <a:defRPr sz="2800"/>
            </a:lvl2pPr>
            <a:lvl3pPr marL="1371600" indent="-457200">
              <a:lnSpc>
                <a:spcPct val="100000"/>
              </a:lnSpc>
              <a:spcBef>
                <a:spcPts val="1200"/>
              </a:spcBef>
              <a:buClr>
                <a:schemeClr val="tx1"/>
              </a:buClr>
              <a:buFont typeface="+mj-lt"/>
              <a:buAutoNum type="romanLcPeriod"/>
              <a:defRPr sz="2800"/>
            </a:lvl3pPr>
            <a:lvl4pPr marL="1828800" indent="-457200">
              <a:lnSpc>
                <a:spcPct val="100000"/>
              </a:lnSpc>
              <a:spcBef>
                <a:spcPts val="1200"/>
              </a:spcBef>
              <a:buClr>
                <a:schemeClr val="tx1"/>
              </a:buClr>
              <a:buSzPct val="100000"/>
              <a:buFont typeface="+mj-lt"/>
              <a:buAutoNum type="arabicParenR"/>
              <a:defRPr sz="2800" baseline="0"/>
            </a:lvl4pPr>
            <a:lvl5pPr marL="2286000" indent="-457200">
              <a:lnSpc>
                <a:spcPct val="100000"/>
              </a:lnSpc>
              <a:spcBef>
                <a:spcPts val="1200"/>
              </a:spcBef>
              <a:buClr>
                <a:schemeClr val="tx1"/>
              </a:buClr>
              <a:buFont typeface="+mj-lt"/>
              <a:buAutoNum type="alphaLcParenR"/>
              <a:defRPr sz="2800"/>
            </a:lvl5pPr>
          </a:lstStyle>
          <a:p>
            <a:pPr lvl="0"/>
            <a:r>
              <a:rPr lang="en-US" dirty="0"/>
              <a:t>Click to insert agenda items.</a:t>
            </a:r>
          </a:p>
          <a:p>
            <a:pPr lvl="1"/>
            <a:r>
              <a:rPr lang="en-US" dirty="0"/>
              <a:t>Second level</a:t>
            </a:r>
          </a:p>
          <a:p>
            <a:pPr lvl="2"/>
            <a:r>
              <a:rPr lang="en-US" dirty="0"/>
              <a:t>Third level</a:t>
            </a:r>
          </a:p>
          <a:p>
            <a:pPr lvl="3"/>
            <a:r>
              <a:rPr lang="en-US" dirty="0"/>
              <a:t>Fourth level. Manually changed bullet size from 110% to 100% (was 110% due to fourth level bullet size on slide master).</a:t>
            </a:r>
          </a:p>
          <a:p>
            <a:pPr lvl="4"/>
            <a:r>
              <a:rPr lang="en-US" dirty="0"/>
              <a:t>Fifth level</a:t>
            </a:r>
          </a:p>
          <a:p>
            <a:pPr lvl="0"/>
            <a:r>
              <a:rPr lang="en-US" dirty="0"/>
              <a:t>Second Agenda Item</a:t>
            </a:r>
          </a:p>
          <a:p>
            <a:pPr lvl="0"/>
            <a:r>
              <a:rPr lang="en-US" dirty="0"/>
              <a:t>Third Agenda Item</a:t>
            </a:r>
          </a:p>
        </p:txBody>
      </p:sp>
      <p:sp>
        <p:nvSpPr>
          <p:cNvPr id="9" name="Slide Number"/>
          <p:cNvSpPr>
            <a:spLocks noGrp="1"/>
          </p:cNvSpPr>
          <p:nvPr>
            <p:ph type="sldNum" sz="quarter" idx="12"/>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2412872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Left Dar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0" y="0"/>
            <a:ext cx="5698067"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BD64140-19F4-440B-9AB3-0D3B539E3611}"/>
              </a:ext>
            </a:extLst>
          </p:cNvPr>
          <p:cNvSpPr>
            <a:spLocks noGrp="1"/>
          </p:cNvSpPr>
          <p:nvPr>
            <p:ph type="title" hasCustomPrompt="1"/>
          </p:nvPr>
        </p:nvSpPr>
        <p:spPr>
          <a:xfrm>
            <a:off x="6094474" y="0"/>
            <a:ext cx="5638801" cy="1051560"/>
          </a:xfrm>
        </p:spPr>
        <p:txBody>
          <a:bodyPr/>
          <a:lstStyle>
            <a:lvl1pPr>
              <a:defRPr/>
            </a:lvl1pPr>
          </a:lstStyle>
          <a:p>
            <a:r>
              <a:rPr lang="en-US" dirty="0"/>
              <a:t>Photo Left</a:t>
            </a:r>
          </a:p>
        </p:txBody>
      </p:sp>
      <p:cxnSp>
        <p:nvCxnSpPr>
          <p:cNvPr id="11" name="Straight Connector 10">
            <a:extLst>
              <a:ext uri="{FF2B5EF4-FFF2-40B4-BE49-F238E27FC236}">
                <a16:creationId xmlns:a16="http://schemas.microsoft.com/office/drawing/2014/main" id="{3463AA1A-FDB4-2E48-934E-B816933F6C1B}"/>
              </a:ext>
            </a:extLst>
          </p:cNvPr>
          <p:cNvCxnSpPr/>
          <p:nvPr userDrawn="1"/>
        </p:nvCxnSpPr>
        <p:spPr>
          <a:xfrm>
            <a:off x="6096000" y="1193858"/>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CFB4CE17-B9A2-4429-8BEA-8DAC33B7CC82}"/>
              </a:ext>
            </a:extLst>
          </p:cNvPr>
          <p:cNvSpPr>
            <a:spLocks noGrp="1"/>
          </p:cNvSpPr>
          <p:nvPr>
            <p:ph sz="quarter" idx="19"/>
          </p:nvPr>
        </p:nvSpPr>
        <p:spPr>
          <a:xfrm>
            <a:off x="6094413" y="1307592"/>
            <a:ext cx="5640387" cy="4498848"/>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6096001" y="5806440"/>
            <a:ext cx="5638799" cy="365125"/>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41C581C5-40E2-4DC5-A181-097153206578}"/>
              </a:ext>
            </a:extLst>
          </p:cNvPr>
          <p:cNvSpPr>
            <a:spLocks noGrp="1"/>
          </p:cNvSpPr>
          <p:nvPr>
            <p:ph type="sldNum" sz="quarter" idx="17"/>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833367388"/>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marL="0" indent="0" algn="l">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1208580"/>
            <a:ext cx="11338560" cy="1107996"/>
          </a:xfrm>
        </p:spPr>
        <p:txBody>
          <a:bodyPr>
            <a:spAutoFit/>
          </a:bodyPr>
          <a:lstStyle>
            <a:lvl1pPr>
              <a:defRPr kumimoji="0" lang="en-US" sz="2400" b="0" i="0" u="none" strike="noStrike" kern="1200" cap="none" spc="0" normalizeH="0" baseline="0" noProof="0" smtClean="0">
                <a:ln>
                  <a:noFill/>
                </a:ln>
                <a:solidFill>
                  <a:srgbClr val="595959"/>
                </a:solidFill>
                <a:effectLst/>
                <a:uLnTx/>
                <a:uFillTx/>
                <a:cs typeface="Calibri"/>
              </a:defRPr>
            </a:lvl1pPr>
          </a:lstStyle>
          <a:p>
            <a:r>
              <a:rPr kumimoji="0" lang="en-US" sz="24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2400" b="0" i="0" u="none" strike="noStrike" kern="1200" cap="none" spc="0" normalizeH="0" baseline="0" noProof="0" dirty="0">
                <a:ln>
                  <a:noFill/>
                </a:ln>
                <a:solidFill>
                  <a:srgbClr val="595959"/>
                </a:solidFill>
                <a:effectLst/>
                <a:uLnTx/>
                <a:uFillTx/>
                <a:latin typeface="+mj-lt"/>
                <a:cs typeface="Calibri"/>
              </a:rPr>
            </a:br>
            <a:r>
              <a:rPr kumimoji="0" lang="en-US" sz="24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914915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resenter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8A9-417C-4496-9048-8DCE77F92C9C}"/>
              </a:ext>
            </a:extLst>
          </p:cNvPr>
          <p:cNvSpPr>
            <a:spLocks noGrp="1"/>
          </p:cNvSpPr>
          <p:nvPr>
            <p:ph type="title" hasCustomPrompt="1"/>
          </p:nvPr>
        </p:nvSpPr>
        <p:spPr/>
        <p:txBody>
          <a:bodyPr/>
          <a:lstStyle>
            <a:lvl1pPr>
              <a:defRPr/>
            </a:lvl1pPr>
          </a:lstStyle>
          <a:p>
            <a:r>
              <a:rPr lang="en-US" dirty="0"/>
              <a:t>Meet the Presenters</a:t>
            </a:r>
          </a:p>
        </p:txBody>
      </p:sp>
      <p:sp>
        <p:nvSpPr>
          <p:cNvPr id="5" name="Picture Placeholder 1">
            <a:extLst>
              <a:ext uri="{FF2B5EF4-FFF2-40B4-BE49-F238E27FC236}">
                <a16:creationId xmlns:a16="http://schemas.microsoft.com/office/drawing/2014/main" id="{71CC5E8F-75D8-4623-89EE-02F9993DD137}"/>
              </a:ext>
            </a:extLst>
          </p:cNvPr>
          <p:cNvSpPr>
            <a:spLocks noGrp="1"/>
          </p:cNvSpPr>
          <p:nvPr>
            <p:ph type="pic" sz="quarter" idx="15" hasCustomPrompt="1"/>
          </p:nvPr>
        </p:nvSpPr>
        <p:spPr>
          <a:xfrm>
            <a:off x="457200"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a:extLst>
              <a:ext uri="{FF2B5EF4-FFF2-40B4-BE49-F238E27FC236}">
                <a16:creationId xmlns:a16="http://schemas.microsoft.com/office/drawing/2014/main" id="{D03F0B07-E10B-411E-8B35-197265DC79EF}"/>
              </a:ext>
            </a:extLst>
          </p:cNvPr>
          <p:cNvSpPr>
            <a:spLocks noGrp="1"/>
          </p:cNvSpPr>
          <p:nvPr>
            <p:ph type="body" sz="quarter" idx="19" hasCustomPrompt="1"/>
          </p:nvPr>
        </p:nvSpPr>
        <p:spPr>
          <a:xfrm>
            <a:off x="457200"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7" name="Bio 1">
            <a:extLst>
              <a:ext uri="{FF2B5EF4-FFF2-40B4-BE49-F238E27FC236}">
                <a16:creationId xmlns:a16="http://schemas.microsoft.com/office/drawing/2014/main" id="{9EE7094E-912E-4D11-A432-5AD1D897B715}"/>
              </a:ext>
            </a:extLst>
          </p:cNvPr>
          <p:cNvSpPr>
            <a:spLocks noGrp="1"/>
          </p:cNvSpPr>
          <p:nvPr>
            <p:ph type="body" sz="quarter" idx="23" hasCustomPrompt="1"/>
          </p:nvPr>
        </p:nvSpPr>
        <p:spPr>
          <a:xfrm>
            <a:off x="457200"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a:extLst>
              <a:ext uri="{FF2B5EF4-FFF2-40B4-BE49-F238E27FC236}">
                <a16:creationId xmlns:a16="http://schemas.microsoft.com/office/drawing/2014/main" id="{C9EDA36B-2EA5-455F-BB16-5B219282D342}"/>
              </a:ext>
            </a:extLst>
          </p:cNvPr>
          <p:cNvSpPr>
            <a:spLocks noGrp="1"/>
          </p:cNvSpPr>
          <p:nvPr>
            <p:ph type="pic" sz="quarter" idx="24" hasCustomPrompt="1"/>
          </p:nvPr>
        </p:nvSpPr>
        <p:spPr>
          <a:xfrm>
            <a:off x="2412492"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a:extLst>
              <a:ext uri="{FF2B5EF4-FFF2-40B4-BE49-F238E27FC236}">
                <a16:creationId xmlns:a16="http://schemas.microsoft.com/office/drawing/2014/main" id="{110EA2BD-2A1E-4B6B-9121-92F2E4797955}"/>
              </a:ext>
            </a:extLst>
          </p:cNvPr>
          <p:cNvSpPr>
            <a:spLocks noGrp="1"/>
          </p:cNvSpPr>
          <p:nvPr>
            <p:ph type="body" sz="quarter" idx="25" hasCustomPrompt="1"/>
          </p:nvPr>
        </p:nvSpPr>
        <p:spPr>
          <a:xfrm>
            <a:off x="2412492"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0" name="Bio 1">
            <a:extLst>
              <a:ext uri="{FF2B5EF4-FFF2-40B4-BE49-F238E27FC236}">
                <a16:creationId xmlns:a16="http://schemas.microsoft.com/office/drawing/2014/main" id="{D59CFF05-E379-49FF-B785-7CA5AA436879}"/>
              </a:ext>
            </a:extLst>
          </p:cNvPr>
          <p:cNvSpPr>
            <a:spLocks noGrp="1"/>
          </p:cNvSpPr>
          <p:nvPr>
            <p:ph type="body" sz="quarter" idx="26" hasCustomPrompt="1"/>
          </p:nvPr>
        </p:nvSpPr>
        <p:spPr>
          <a:xfrm>
            <a:off x="2412492"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a:extLst>
              <a:ext uri="{FF2B5EF4-FFF2-40B4-BE49-F238E27FC236}">
                <a16:creationId xmlns:a16="http://schemas.microsoft.com/office/drawing/2014/main" id="{94A80552-9B52-42DF-BE3A-6F065118F72B}"/>
              </a:ext>
            </a:extLst>
          </p:cNvPr>
          <p:cNvSpPr>
            <a:spLocks noGrp="1"/>
          </p:cNvSpPr>
          <p:nvPr>
            <p:ph type="pic" sz="quarter" idx="27" hasCustomPrompt="1"/>
          </p:nvPr>
        </p:nvSpPr>
        <p:spPr>
          <a:xfrm>
            <a:off x="4367784"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a:extLst>
              <a:ext uri="{FF2B5EF4-FFF2-40B4-BE49-F238E27FC236}">
                <a16:creationId xmlns:a16="http://schemas.microsoft.com/office/drawing/2014/main" id="{23663A88-782E-4FEE-9FA2-84F4E76A3288}"/>
              </a:ext>
            </a:extLst>
          </p:cNvPr>
          <p:cNvSpPr>
            <a:spLocks noGrp="1"/>
          </p:cNvSpPr>
          <p:nvPr>
            <p:ph type="body" sz="quarter" idx="28" hasCustomPrompt="1"/>
          </p:nvPr>
        </p:nvSpPr>
        <p:spPr>
          <a:xfrm>
            <a:off x="4367784"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3" name="Bio 1">
            <a:extLst>
              <a:ext uri="{FF2B5EF4-FFF2-40B4-BE49-F238E27FC236}">
                <a16:creationId xmlns:a16="http://schemas.microsoft.com/office/drawing/2014/main" id="{B7FB1971-DE2F-40B8-BBB9-CA3048080685}"/>
              </a:ext>
            </a:extLst>
          </p:cNvPr>
          <p:cNvSpPr>
            <a:spLocks noGrp="1"/>
          </p:cNvSpPr>
          <p:nvPr>
            <p:ph type="body" sz="quarter" idx="29" hasCustomPrompt="1"/>
          </p:nvPr>
        </p:nvSpPr>
        <p:spPr>
          <a:xfrm>
            <a:off x="4367784"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a:extLst>
              <a:ext uri="{FF2B5EF4-FFF2-40B4-BE49-F238E27FC236}">
                <a16:creationId xmlns:a16="http://schemas.microsoft.com/office/drawing/2014/main" id="{8F6ABA03-6543-489D-8F50-07455BA0EAC8}"/>
              </a:ext>
            </a:extLst>
          </p:cNvPr>
          <p:cNvSpPr>
            <a:spLocks noGrp="1"/>
          </p:cNvSpPr>
          <p:nvPr>
            <p:ph type="pic" sz="quarter" idx="30" hasCustomPrompt="1"/>
          </p:nvPr>
        </p:nvSpPr>
        <p:spPr>
          <a:xfrm>
            <a:off x="6323076"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a:extLst>
              <a:ext uri="{FF2B5EF4-FFF2-40B4-BE49-F238E27FC236}">
                <a16:creationId xmlns:a16="http://schemas.microsoft.com/office/drawing/2014/main" id="{242E66B4-AB1E-4C5C-BDE9-33D0A09C7793}"/>
              </a:ext>
            </a:extLst>
          </p:cNvPr>
          <p:cNvSpPr>
            <a:spLocks noGrp="1"/>
          </p:cNvSpPr>
          <p:nvPr>
            <p:ph type="body" sz="quarter" idx="31" hasCustomPrompt="1"/>
          </p:nvPr>
        </p:nvSpPr>
        <p:spPr>
          <a:xfrm>
            <a:off x="6323076"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16" name="Bio 1">
            <a:extLst>
              <a:ext uri="{FF2B5EF4-FFF2-40B4-BE49-F238E27FC236}">
                <a16:creationId xmlns:a16="http://schemas.microsoft.com/office/drawing/2014/main" id="{EDB8F50C-7614-49BE-8204-ED4E8C562269}"/>
              </a:ext>
            </a:extLst>
          </p:cNvPr>
          <p:cNvSpPr>
            <a:spLocks noGrp="1"/>
          </p:cNvSpPr>
          <p:nvPr>
            <p:ph type="body" sz="quarter" idx="32" hasCustomPrompt="1"/>
          </p:nvPr>
        </p:nvSpPr>
        <p:spPr>
          <a:xfrm>
            <a:off x="6323076"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7" name="Picture Placeholder 1">
            <a:extLst>
              <a:ext uri="{FF2B5EF4-FFF2-40B4-BE49-F238E27FC236}">
                <a16:creationId xmlns:a16="http://schemas.microsoft.com/office/drawing/2014/main" id="{B2BDDD79-4490-4D9E-9B39-39E28D7CCA35}"/>
              </a:ext>
            </a:extLst>
          </p:cNvPr>
          <p:cNvSpPr>
            <a:spLocks noGrp="1"/>
          </p:cNvSpPr>
          <p:nvPr>
            <p:ph type="pic" sz="quarter" idx="33" hasCustomPrompt="1"/>
          </p:nvPr>
        </p:nvSpPr>
        <p:spPr>
          <a:xfrm>
            <a:off x="8278368"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8" name="Name 1">
            <a:extLst>
              <a:ext uri="{FF2B5EF4-FFF2-40B4-BE49-F238E27FC236}">
                <a16:creationId xmlns:a16="http://schemas.microsoft.com/office/drawing/2014/main" id="{82FD11C7-7338-4E05-B94D-F2971009CD29}"/>
              </a:ext>
            </a:extLst>
          </p:cNvPr>
          <p:cNvSpPr>
            <a:spLocks noGrp="1"/>
          </p:cNvSpPr>
          <p:nvPr>
            <p:ph type="body" sz="quarter" idx="34" hasCustomPrompt="1"/>
          </p:nvPr>
        </p:nvSpPr>
        <p:spPr>
          <a:xfrm>
            <a:off x="8278368"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19" name="Bio 1">
            <a:extLst>
              <a:ext uri="{FF2B5EF4-FFF2-40B4-BE49-F238E27FC236}">
                <a16:creationId xmlns:a16="http://schemas.microsoft.com/office/drawing/2014/main" id="{E29B2798-CB3B-4033-939D-055CF6204693}"/>
              </a:ext>
            </a:extLst>
          </p:cNvPr>
          <p:cNvSpPr>
            <a:spLocks noGrp="1"/>
          </p:cNvSpPr>
          <p:nvPr>
            <p:ph type="body" sz="quarter" idx="35" hasCustomPrompt="1"/>
          </p:nvPr>
        </p:nvSpPr>
        <p:spPr>
          <a:xfrm>
            <a:off x="8278368"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0" name="Picture Placeholder 1">
            <a:extLst>
              <a:ext uri="{FF2B5EF4-FFF2-40B4-BE49-F238E27FC236}">
                <a16:creationId xmlns:a16="http://schemas.microsoft.com/office/drawing/2014/main" id="{BDD1A934-37B7-4E46-B4C9-E4EC3F62FDAD}"/>
              </a:ext>
            </a:extLst>
          </p:cNvPr>
          <p:cNvSpPr>
            <a:spLocks noGrp="1"/>
          </p:cNvSpPr>
          <p:nvPr>
            <p:ph type="pic" sz="quarter" idx="36" hasCustomPrompt="1"/>
          </p:nvPr>
        </p:nvSpPr>
        <p:spPr>
          <a:xfrm>
            <a:off x="10233660"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21" name="Name 1">
            <a:extLst>
              <a:ext uri="{FF2B5EF4-FFF2-40B4-BE49-F238E27FC236}">
                <a16:creationId xmlns:a16="http://schemas.microsoft.com/office/drawing/2014/main" id="{A9B07209-5A96-4A39-AE90-D19B76B6E58C}"/>
              </a:ext>
            </a:extLst>
          </p:cNvPr>
          <p:cNvSpPr>
            <a:spLocks noGrp="1"/>
          </p:cNvSpPr>
          <p:nvPr>
            <p:ph type="body" sz="quarter" idx="37" hasCustomPrompt="1"/>
          </p:nvPr>
        </p:nvSpPr>
        <p:spPr>
          <a:xfrm>
            <a:off x="10233660"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22" name="Bio 1">
            <a:extLst>
              <a:ext uri="{FF2B5EF4-FFF2-40B4-BE49-F238E27FC236}">
                <a16:creationId xmlns:a16="http://schemas.microsoft.com/office/drawing/2014/main" id="{5C9AE779-EC12-4A16-A99F-6148516C6D67}"/>
              </a:ext>
            </a:extLst>
          </p:cNvPr>
          <p:cNvSpPr>
            <a:spLocks noGrp="1"/>
          </p:cNvSpPr>
          <p:nvPr>
            <p:ph type="body" sz="quarter" idx="38" hasCustomPrompt="1"/>
          </p:nvPr>
        </p:nvSpPr>
        <p:spPr>
          <a:xfrm>
            <a:off x="10233660"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3" name="Slide Number Placeholder 22">
            <a:extLst>
              <a:ext uri="{FF2B5EF4-FFF2-40B4-BE49-F238E27FC236}">
                <a16:creationId xmlns:a16="http://schemas.microsoft.com/office/drawing/2014/main" id="{1BABF265-52E5-49FF-83ED-1A0A9936A888}"/>
              </a:ext>
            </a:extLst>
          </p:cNvPr>
          <p:cNvSpPr>
            <a:spLocks noGrp="1"/>
          </p:cNvSpPr>
          <p:nvPr>
            <p:ph type="sldNum" sz="quarter" idx="40"/>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181478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ferences Dark">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dirty="0"/>
              <a:t>References</a:t>
            </a:r>
          </a:p>
        </p:txBody>
      </p:sp>
      <p:sp>
        <p:nvSpPr>
          <p:cNvPr id="10" name="Content"/>
          <p:cNvSpPr>
            <a:spLocks noGrp="1"/>
          </p:cNvSpPr>
          <p:nvPr>
            <p:ph type="body" sz="quarter" idx="13" hasCustomPrompt="1"/>
          </p:nvPr>
        </p:nvSpPr>
        <p:spPr>
          <a:xfrm>
            <a:off x="457200" y="1389888"/>
            <a:ext cx="11274552" cy="4498848"/>
          </a:xfrm>
        </p:spPr>
        <p:txBody>
          <a:bodyPr>
            <a:noAutofit/>
          </a:bodyPr>
          <a:lstStyle>
            <a:lvl1pPr marL="0" indent="-457200">
              <a:lnSpc>
                <a:spcPct val="100000"/>
              </a:lnSpc>
              <a:spcBef>
                <a:spcPts val="1800"/>
              </a:spcBef>
              <a:buNone/>
              <a:defRPr sz="1800" i="0" baseline="0">
                <a:solidFill>
                  <a:schemeClr val="tx1"/>
                </a:solidFill>
              </a:defRPr>
            </a:lvl1pPr>
            <a:lvl2pPr>
              <a:defRPr sz="1800"/>
            </a:lvl2pPr>
            <a:lvl3pPr>
              <a:defRPr sz="1800"/>
            </a:lvl3pPr>
            <a:lvl4pPr>
              <a:defRPr sz="1800"/>
            </a:lvl4pPr>
            <a:lvl5pPr>
              <a:defRPr sz="180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3" name="Slide Number Placeholder 2">
            <a:extLst>
              <a:ext uri="{FF2B5EF4-FFF2-40B4-BE49-F238E27FC236}">
                <a16:creationId xmlns:a16="http://schemas.microsoft.com/office/drawing/2014/main" id="{7A73AB09-0ADC-48EF-A7DF-DE4E3B7F9E6F}"/>
              </a:ext>
            </a:extLst>
          </p:cNvPr>
          <p:cNvSpPr>
            <a:spLocks noGrp="1"/>
          </p:cNvSpPr>
          <p:nvPr>
            <p:ph type="sldNum" sz="quarter" idx="15"/>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491918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457200" y="882407"/>
            <a:ext cx="7018421" cy="2002977"/>
          </a:xfrm>
        </p:spPr>
        <p:txBody>
          <a:bodyPr anchor="b">
            <a:normAutofit/>
          </a:bodyPr>
          <a:lstStyle>
            <a:lvl1pPr algn="l">
              <a:defRPr sz="2400" b="0">
                <a:solidFill>
                  <a:schemeClr val="bg1"/>
                </a:solidFill>
                <a:latin typeface="+mj-lt"/>
                <a:ea typeface="Tahoma" panose="020B0604030504040204" pitchFamily="34" charset="0"/>
                <a:cs typeface="Arial" panose="020B0604020202020204" pitchFamily="34" charset="0"/>
              </a:defRPr>
            </a:lvl1pPr>
          </a:lstStyle>
          <a:p>
            <a:r>
              <a:rPr lang="en-US" dirty="0"/>
              <a:t>Presenter’s Name</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457199" y="3356915"/>
            <a:ext cx="6939941" cy="1904895"/>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Job Title</a:t>
            </a:r>
            <a:br>
              <a:rPr lang="en-US" dirty="0"/>
            </a:br>
            <a:r>
              <a:rPr lang="en-US" dirty="0"/>
              <a:t>202.403.XXXX</a:t>
            </a:r>
            <a:br>
              <a:rPr lang="en-US" dirty="0"/>
            </a:br>
            <a:r>
              <a:rPr lang="en-US" dirty="0"/>
              <a:t>email.address@air.org</a:t>
            </a:r>
          </a:p>
        </p:txBody>
      </p:sp>
      <p:pic>
        <p:nvPicPr>
          <p:cNvPr id="9" name="Picture 8" descr="Logo of American Institutes for Research. Advancing Evidence. Improving Lives.">
            <a:extLst>
              <a:ext uri="{FF2B5EF4-FFF2-40B4-BE49-F238E27FC236}">
                <a16:creationId xmlns:a16="http://schemas.microsoft.com/office/drawing/2014/main" id="{F723C159-3BBE-C54D-9392-2FCBB0C4E7A9}"/>
              </a:ext>
            </a:extLst>
          </p:cNvPr>
          <p:cNvPicPr>
            <a:picLocks noChangeAspect="1"/>
          </p:cNvPicPr>
          <p:nvPr userDrawn="1"/>
        </p:nvPicPr>
        <p:blipFill>
          <a:blip r:embed="rId3"/>
          <a:stretch>
            <a:fillRect/>
          </a:stretch>
        </p:blipFill>
        <p:spPr>
          <a:xfrm>
            <a:off x="9508857" y="549514"/>
            <a:ext cx="1844943" cy="934474"/>
          </a:xfrm>
          <a:prstGeom prst="rect">
            <a:avLst/>
          </a:prstGeom>
        </p:spPr>
      </p:pic>
      <p:sp>
        <p:nvSpPr>
          <p:cNvPr id="10" name="TextBox 9">
            <a:extLst>
              <a:ext uri="{FF2B5EF4-FFF2-40B4-BE49-F238E27FC236}">
                <a16:creationId xmlns:a16="http://schemas.microsoft.com/office/drawing/2014/main" id="{6D35682F-2DFC-6D4A-9319-B6DB0F0EC6C2}"/>
              </a:ext>
            </a:extLst>
          </p:cNvPr>
          <p:cNvSpPr txBox="1"/>
          <p:nvPr userDrawn="1"/>
        </p:nvSpPr>
        <p:spPr>
          <a:xfrm>
            <a:off x="457200" y="5721829"/>
            <a:ext cx="6096000" cy="276999"/>
          </a:xfrm>
          <a:prstGeom prst="rect">
            <a:avLst/>
          </a:prstGeom>
          <a:noFill/>
        </p:spPr>
        <p:txBody>
          <a:bodyPr wrap="square" lIns="0" anchor="b">
            <a:spAutoFit/>
          </a:bodyPr>
          <a:lstStyle/>
          <a:p>
            <a:pPr algn="l"/>
            <a:r>
              <a:rPr lang="en-US" sz="1200" b="0" i="0" spc="200" dirty="0">
                <a:solidFill>
                  <a:srgbClr val="D1EEFC"/>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457200" y="3119990"/>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07ABF179-7A3C-CB4D-A769-D7B523E3AB0A}"/>
              </a:ext>
            </a:extLst>
          </p:cNvPr>
          <p:cNvSpPr txBox="1">
            <a:spLocks/>
          </p:cNvSpPr>
          <p:nvPr userDrawn="1"/>
        </p:nvSpPr>
        <p:spPr>
          <a:xfrm>
            <a:off x="457200" y="5958723"/>
            <a:ext cx="9051657" cy="670868"/>
          </a:xfrm>
          <a:prstGeom prst="rect">
            <a:avLst/>
          </a:prstGeom>
        </p:spPr>
        <p:txBody>
          <a:bodyPr l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chemeClr val="bg2"/>
                </a:solidFill>
              </a:rPr>
              <a:t>Notice of Trademark: “American Institutes for Research” and “AIR” are registered trademarks. All other brand, product, or company names are trademarks or registered trademarks of their respective owners.</a:t>
            </a:r>
          </a:p>
          <a:p>
            <a:endParaRPr lang="en-US" sz="800" dirty="0">
              <a:solidFill>
                <a:schemeClr val="bg2"/>
              </a:solidFill>
            </a:endParaRPr>
          </a:p>
          <a:p>
            <a:r>
              <a:rPr lang="en-US" sz="800" dirty="0">
                <a:solidFill>
                  <a:schemeClr val="bg2"/>
                </a:solidFill>
              </a:rPr>
              <a:t>Copyright © 2021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p>
        </p:txBody>
      </p: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11020375" y="6487051"/>
            <a:ext cx="613950" cy="142540"/>
          </a:xfrm>
        </p:spPr>
        <p:txBody>
          <a:bodyPr wrap="none" lIns="0" tIns="0" rIns="0" bIns="0" anchor="b" anchorCtr="0">
            <a:spAutoFit/>
          </a:bodyPr>
          <a:lstStyle>
            <a:lvl1pPr marL="0" indent="0" algn="r">
              <a:buNone/>
              <a:defRPr kumimoji="0" lang="en-US" sz="800" u="none" strike="noStrike" cap="none" spc="0" normalizeH="0" baseline="0" dirty="0" smtClean="0">
                <a:ln>
                  <a:noFill/>
                </a:ln>
                <a:solidFill>
                  <a:schemeClr val="bg2"/>
                </a:solidFill>
                <a:effectLst/>
                <a:uLnTx/>
                <a:uFillTx/>
                <a:cs typeface="Calibri"/>
              </a:defRPr>
            </a:lvl1pPr>
            <a:lvl2pPr>
              <a:defRPr lang="en-US" sz="1800" dirty="0" smtClean="0">
                <a:cs typeface="+mn-cs"/>
              </a:defRPr>
            </a:lvl2pPr>
            <a:lvl3pPr>
              <a:defRPr lang="en-US" sz="1800" dirty="0" smtClean="0">
                <a:cs typeface="+mn-cs"/>
              </a:defRPr>
            </a:lvl3pPr>
            <a:lvl4pPr>
              <a:defRPr lang="en-US" sz="1800" dirty="0" smtClean="0">
                <a:cs typeface="+mn-cs"/>
              </a:defRPr>
            </a:lvl4pPr>
            <a:lvl5pPr>
              <a:defRPr lang="en-US" sz="1800" dirty="0">
                <a:cs typeface="+mn-cs"/>
              </a:defRPr>
            </a:lvl5pPr>
          </a:lstStyle>
          <a:p>
            <a:pPr marR="0" lvl="0" fontAlgn="auto">
              <a:spcBef>
                <a:spcPts val="1800"/>
              </a:spcBef>
              <a:spcAft>
                <a:spcPts val="0"/>
              </a:spcAft>
              <a:buClr>
                <a:schemeClr val="tx1"/>
              </a:buClr>
              <a:buSzPct val="100000"/>
              <a:buFont typeface="Times New Roman" panose="02020603050405020304" pitchFamily="18" charset="0"/>
              <a:tabLst/>
            </a:pPr>
            <a:r>
              <a:rPr lang="en-US" dirty="0"/>
              <a:t>XXXXX_MO/21</a:t>
            </a:r>
          </a:p>
        </p:txBody>
      </p:sp>
    </p:spTree>
    <p:extLst>
      <p:ext uri="{BB962C8B-B14F-4D97-AF65-F5344CB8AC3E}">
        <p14:creationId xmlns:p14="http://schemas.microsoft.com/office/powerpoint/2010/main" val="5538040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Heavy Dark">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457200" y="1307592"/>
            <a:ext cx="11274552" cy="4498848"/>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sz="1800" baseline="0"/>
            </a:lvl1pPr>
            <a:lvl2pPr marL="228600" indent="-228600">
              <a:lnSpc>
                <a:spcPct val="105000"/>
              </a:lnSpc>
              <a:spcBef>
                <a:spcPts val="600"/>
              </a:spcBef>
              <a:buFont typeface="Arial" panose="020B0604020202020204" pitchFamily="34" charset="0"/>
              <a:buChar char="•"/>
              <a:defRPr sz="1800"/>
            </a:lvl2pPr>
            <a:lvl3pPr marL="457200" indent="-228600">
              <a:lnSpc>
                <a:spcPct val="105000"/>
              </a:lnSpc>
              <a:spcBef>
                <a:spcPts val="600"/>
              </a:spcBef>
              <a:buFont typeface="Calibri" panose="020F0502020204030204" pitchFamily="34" charset="0"/>
              <a:buChar char="–"/>
              <a:defRPr sz="1800"/>
            </a:lvl3pPr>
            <a:lvl4pPr marL="685800" indent="-228600">
              <a:lnSpc>
                <a:spcPct val="105000"/>
              </a:lnSpc>
              <a:spcBef>
                <a:spcPts val="600"/>
              </a:spcBef>
              <a:buFont typeface="Calibri" panose="020F0502020204030204" pitchFamily="34" charset="0"/>
              <a:buChar char="»"/>
              <a:defRPr sz="1800"/>
            </a:lvl4pPr>
            <a:lvl5pPr marL="914400" indent="-228600">
              <a:lnSpc>
                <a:spcPct val="105000"/>
              </a:lnSpc>
              <a:spcBef>
                <a:spcPts val="600"/>
              </a:spcBef>
              <a:buSzPct val="110000"/>
              <a:buFont typeface="Arial" panose="020B0604020202020204" pitchFamily="34" charset="0"/>
              <a:buChar char="•"/>
              <a:defRPr sz="1800"/>
            </a:lvl5pPr>
            <a:lvl6pPr marL="1143000" indent="-228600">
              <a:lnSpc>
                <a:spcPct val="105000"/>
              </a:lnSpc>
              <a:spcBef>
                <a:spcPts val="600"/>
              </a:spcBef>
              <a:buFont typeface="Calibri" panose="020F0502020204030204" pitchFamily="34" charset="0"/>
              <a:buChar char="–"/>
              <a:defRPr sz="1800"/>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EFD9C164-CE55-445D-898D-97B029631EDA}"/>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29417505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42E3DDAF-209E-4E92-BE5E-5819F6D19027}" type="slidenum">
              <a:rPr lang="en-US"/>
              <a:pPr>
                <a:defRPr/>
              </a:pPr>
              <a:t>‹#›</a:t>
            </a:fld>
            <a:endParaRPr lang="en-US"/>
          </a:p>
        </p:txBody>
      </p:sp>
    </p:spTree>
    <p:extLst>
      <p:ext uri="{BB962C8B-B14F-4D97-AF65-F5344CB8AC3E}">
        <p14:creationId xmlns:p14="http://schemas.microsoft.com/office/powerpoint/2010/main" val="37814795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Gray Background, Two Content">
    <p:spTree>
      <p:nvGrpSpPr>
        <p:cNvPr id="1" name=""/>
        <p:cNvGrpSpPr/>
        <p:nvPr/>
      </p:nvGrpSpPr>
      <p:grpSpPr>
        <a:xfrm>
          <a:off x="0" y="0"/>
          <a:ext cx="0" cy="0"/>
          <a:chOff x="0" y="0"/>
          <a:chExt cx="0" cy="0"/>
        </a:xfrm>
      </p:grpSpPr>
      <p:sp>
        <p:nvSpPr>
          <p:cNvPr id="9"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Gray Background, Two Content Layout</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90955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0" name="Content Placeholder 39"/>
          <p:cNvSpPr>
            <a:spLocks noGrp="1"/>
          </p:cNvSpPr>
          <p:nvPr>
            <p:ph sz="quarter" idx="15" hasCustomPrompt="1"/>
          </p:nvPr>
        </p:nvSpPr>
        <p:spPr>
          <a:xfrm>
            <a:off x="457200" y="1143000"/>
            <a:ext cx="11338560" cy="4846320"/>
          </a:xfrm>
        </p:spPr>
        <p:txBody>
          <a:body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p:txBody>
          <a:bodyPr/>
          <a:lstStyle>
            <a:lvl1pPr>
              <a:defRPr baseline="0"/>
            </a:lvl1pPr>
          </a:lstStyle>
          <a:p>
            <a:r>
              <a:rPr lang="en-US" dirty="0"/>
              <a:t>The Title and Content Layout Is Used for Bullet Lists, Tables, Graphs, SmartArt, or Pictures</a:t>
            </a:r>
          </a:p>
        </p:txBody>
      </p:sp>
      <p:sp>
        <p:nvSpPr>
          <p:cNvPr id="2" name="Slide Number Placeholder 1"/>
          <p:cNvSpPr>
            <a:spLocks noGrp="1"/>
          </p:cNvSpPr>
          <p:nvPr>
            <p:ph type="sldNum" sz="quarter" idx="14"/>
          </p:nvPr>
        </p:nvSpPr>
        <p:spPr/>
        <p:txBody>
          <a:bodyPr/>
          <a:lstStyle/>
          <a:p>
            <a:fld id="{99A20822-4A49-4D36-86E3-300BA48D3F00}" type="slidenum">
              <a:rPr lang="en-US" smtClean="0"/>
              <a:pPr/>
              <a:t>‹#›</a:t>
            </a:fld>
            <a:endParaRPr lang="en-US" dirty="0"/>
          </a:p>
        </p:txBody>
      </p:sp>
      <p:sp>
        <p:nvSpPr>
          <p:cNvPr id="22"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53078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The Two Content Layout Can Have a Bullet List, Table, Graph, SmartArt, or Picture on Either Side</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333397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 Level No Bullet Layout</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4" name="Content Placeholder 3"/>
          <p:cNvSpPr>
            <a:spLocks noGrp="1"/>
          </p:cNvSpPr>
          <p:nvPr>
            <p:ph sz="quarter" idx="14" hasCustomPrompt="1"/>
          </p:nvPr>
        </p:nvSpPr>
        <p:spPr>
          <a:xfrm>
            <a:off x="457200" y="1143000"/>
            <a:ext cx="11338560" cy="4846320"/>
          </a:xfrm>
        </p:spPr>
        <p:txBody>
          <a:bodyPr>
            <a:noAutofit/>
          </a:bodyPr>
          <a:lstStyle>
            <a:lvl1pPr marL="0" indent="0">
              <a:lnSpc>
                <a:spcPct val="125000"/>
              </a:lnSpc>
              <a:spcBef>
                <a:spcPts val="1800"/>
              </a:spcBef>
              <a:buClr>
                <a:schemeClr val="tx1"/>
              </a:buClr>
              <a:buNone/>
              <a:defRPr sz="2400">
                <a:solidFill>
                  <a:schemeClr val="tx1"/>
                </a:solidFill>
              </a:defRPr>
            </a:lvl1pPr>
            <a:lvl2pPr marL="320040" indent="-320040">
              <a:lnSpc>
                <a:spcPct val="125000"/>
              </a:lnSpc>
              <a:spcBef>
                <a:spcPts val="1800"/>
              </a:spcBef>
              <a:buClr>
                <a:schemeClr val="tx1"/>
              </a:buClr>
              <a:buFont typeface="Times New Roman" panose="02020603050405020304" pitchFamily="18" charset="0"/>
              <a:buChar char="•"/>
              <a:defRPr sz="2400">
                <a:solidFill>
                  <a:schemeClr val="tx1"/>
                </a:solidFill>
              </a:defRPr>
            </a:lvl2pPr>
            <a:lvl3pPr marL="640080" indent="-320040">
              <a:lnSpc>
                <a:spcPct val="125000"/>
              </a:lnSpc>
              <a:spcBef>
                <a:spcPts val="1800"/>
              </a:spcBef>
              <a:buClr>
                <a:schemeClr val="tx1"/>
              </a:buClr>
              <a:buFont typeface="Arial Narrow" panose="020B0606020202030204" pitchFamily="34" charset="0"/>
              <a:buChar char="–"/>
              <a:defRPr sz="2400">
                <a:solidFill>
                  <a:schemeClr val="tx1"/>
                </a:solidFill>
              </a:defRPr>
            </a:lvl3pPr>
            <a:lvl4pPr marL="960120" indent="-320040">
              <a:lnSpc>
                <a:spcPct val="125000"/>
              </a:lnSpc>
              <a:spcBef>
                <a:spcPts val="1800"/>
              </a:spcBef>
              <a:buClr>
                <a:schemeClr val="tx1"/>
              </a:buClr>
              <a:buFont typeface="Arial Narrow" panose="020B0606020202030204" pitchFamily="34" charset="0"/>
              <a:buChar char="»"/>
              <a:defRPr sz="2400">
                <a:solidFill>
                  <a:schemeClr val="tx1"/>
                </a:solidFill>
              </a:defRPr>
            </a:lvl4pPr>
            <a:lvl5pPr marL="1280160" indent="-320040">
              <a:lnSpc>
                <a:spcPct val="125000"/>
              </a:lnSpc>
              <a:spcBef>
                <a:spcPts val="1800"/>
              </a:spcBef>
              <a:buClr>
                <a:schemeClr val="tx1"/>
              </a:buClr>
              <a:buFont typeface="Arial Narrow" panose="020B0606020202030204" pitchFamily="34" charset="0"/>
              <a:buChar char="◦"/>
              <a:defRPr sz="2400">
                <a:solidFill>
                  <a:schemeClr val="tx1"/>
                </a:solidFill>
              </a:defRPr>
            </a:lvl5pPr>
            <a:lvl6pPr marL="1600200" indent="-320040">
              <a:lnSpc>
                <a:spcPct val="125000"/>
              </a:lnSpc>
              <a:spcBef>
                <a:spcPts val="1800"/>
              </a:spcBef>
              <a:buClr>
                <a:schemeClr val="tx1"/>
              </a:buClr>
              <a:buFont typeface="Arial Narrow" panose="020B0606020202030204" pitchFamily="34" charset="0"/>
              <a:buChar char="›"/>
              <a:defRPr sz="2400" baseline="0">
                <a:solidFill>
                  <a:schemeClr val="tx1"/>
                </a:solidFill>
              </a:defRPr>
            </a:lvl6pPr>
          </a:lstStyle>
          <a:p>
            <a:pPr lvl="0"/>
            <a:r>
              <a:rPr lang="en-US" dirty="0"/>
              <a:t>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151931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bject With Lead-in Text">
    <p:spTree>
      <p:nvGrpSpPr>
        <p:cNvPr id="1" name=""/>
        <p:cNvGrpSpPr/>
        <p:nvPr/>
      </p:nvGrpSpPr>
      <p:grpSpPr>
        <a:xfrm>
          <a:off x="0" y="0"/>
          <a:ext cx="0" cy="0"/>
          <a:chOff x="0" y="0"/>
          <a:chExt cx="0" cy="0"/>
        </a:xfrm>
      </p:grpSpPr>
      <p:sp>
        <p:nvSpPr>
          <p:cNvPr id="5" name="Content Placeholder 4"/>
          <p:cNvSpPr>
            <a:spLocks noGrp="1"/>
          </p:cNvSpPr>
          <p:nvPr>
            <p:ph sz="quarter" idx="17" hasCustomPrompt="1"/>
          </p:nvPr>
        </p:nvSpPr>
        <p:spPr>
          <a:xfrm>
            <a:off x="457200" y="2153308"/>
            <a:ext cx="11338560" cy="3836011"/>
          </a:xfrm>
        </p:spPr>
        <p:txBody>
          <a:bodyPr>
            <a:normAutofit/>
          </a:bodyPr>
          <a:lstStyle>
            <a:lvl1pPr>
              <a:lnSpc>
                <a:spcPct val="105000"/>
              </a:lnSpc>
              <a:spcBef>
                <a:spcPts val="450"/>
              </a:spcBef>
              <a:defRPr sz="1800"/>
            </a:lvl1pPr>
            <a:lvl2pPr>
              <a:lnSpc>
                <a:spcPct val="105000"/>
              </a:lnSpc>
              <a:spcBef>
                <a:spcPts val="450"/>
              </a:spcBef>
              <a:defRPr sz="1800"/>
            </a:lvl2pPr>
            <a:lvl3pPr>
              <a:lnSpc>
                <a:spcPct val="105000"/>
              </a:lnSpc>
              <a:spcBef>
                <a:spcPts val="450"/>
              </a:spcBef>
              <a:defRPr sz="1800"/>
            </a:lvl3pPr>
            <a:lvl4pPr>
              <a:lnSpc>
                <a:spcPct val="105000"/>
              </a:lnSpc>
              <a:spcBef>
                <a:spcPts val="450"/>
              </a:spcBef>
              <a:defRPr sz="1800"/>
            </a:lvl4pPr>
            <a:lvl5pPr>
              <a:lnSpc>
                <a:spcPct val="105000"/>
              </a:lnSpc>
              <a:spcBef>
                <a:spcPts val="450"/>
              </a:spcBef>
              <a:defRPr sz="1800"/>
            </a:lvl5pPr>
          </a:lstStyle>
          <a:p>
            <a:pPr lvl="0"/>
            <a:r>
              <a:rPr lang="en-US" dirty="0"/>
              <a:t>Click on an icon below to insert a table, graph, SmartArt object, or picture. For tables, enter the number of columns and rows, and click OK. Table columns are left aligned by default. Manually center align columns of numbers. The default table design is Medium Style 2 - Accent 4.</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p:txBody>
          <a:bodyPr/>
          <a:lstStyle>
            <a:lvl1pPr>
              <a:defRPr baseline="0"/>
            </a:lvl1pPr>
          </a:lstStyle>
          <a:p>
            <a:r>
              <a:rPr lang="en-US" dirty="0"/>
              <a:t>Object With Lead-In Text Layout Is Used With Tables, Graphs, SmartArt, or Pictures</a:t>
            </a:r>
          </a:p>
        </p:txBody>
      </p:sp>
      <p:sp>
        <p:nvSpPr>
          <p:cNvPr id="8" name="Text Placeholder 7"/>
          <p:cNvSpPr>
            <a:spLocks noGrp="1"/>
          </p:cNvSpPr>
          <p:nvPr>
            <p:ph type="body" sz="quarter" idx="15" hasCustomPrompt="1"/>
          </p:nvPr>
        </p:nvSpPr>
        <p:spPr>
          <a:xfrm>
            <a:off x="457200" y="1133856"/>
            <a:ext cx="11338560" cy="882293"/>
          </a:xfrm>
        </p:spPr>
        <p:txBody>
          <a:bodyPr>
            <a:normAutofit/>
          </a:bodyPr>
          <a:lstStyle>
            <a:lvl1pPr marL="0" indent="0">
              <a:lnSpc>
                <a:spcPct val="105000"/>
              </a:lnSpc>
              <a:spcBef>
                <a:spcPts val="0"/>
              </a:spcBef>
              <a:buNone/>
              <a:defRPr sz="1800" baseline="0"/>
            </a:lvl1pPr>
            <a:lvl2pPr>
              <a:defRPr sz="1350"/>
            </a:lvl2pPr>
            <a:lvl3pPr>
              <a:defRPr sz="1350"/>
            </a:lvl3pPr>
            <a:lvl4pPr>
              <a:defRPr sz="1350"/>
            </a:lvl4pPr>
            <a:lvl5pPr>
              <a:defRPr sz="1350"/>
            </a:lvl5pPr>
          </a:lstStyle>
          <a:p>
            <a:pPr lvl="0"/>
            <a:r>
              <a:rPr lang="en-US" dirty="0"/>
              <a:t>Click here to add a short lead-in paragraph. Text will shrink to fit this placeholder.</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9"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195677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Background, Two Content">
    <p:spTree>
      <p:nvGrpSpPr>
        <p:cNvPr id="1" name=""/>
        <p:cNvGrpSpPr/>
        <p:nvPr/>
      </p:nvGrpSpPr>
      <p:grpSpPr>
        <a:xfrm>
          <a:off x="0" y="0"/>
          <a:ext cx="0" cy="0"/>
          <a:chOff x="0" y="0"/>
          <a:chExt cx="0" cy="0"/>
        </a:xfrm>
      </p:grpSpPr>
      <p:sp>
        <p:nvSpPr>
          <p:cNvPr id="9"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Gray Background, Two Content Layout</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18832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Ordered List Layout</a:t>
            </a:r>
          </a:p>
        </p:txBody>
      </p:sp>
      <p:sp>
        <p:nvSpPr>
          <p:cNvPr id="5" name="Content"/>
          <p:cNvSpPr>
            <a:spLocks noGrp="1"/>
          </p:cNvSpPr>
          <p:nvPr>
            <p:ph sz="quarter" idx="17" hasCustomPrompt="1"/>
          </p:nvPr>
        </p:nvSpPr>
        <p:spPr>
          <a:xfrm>
            <a:off x="457200" y="1143000"/>
            <a:ext cx="11338560" cy="4846320"/>
          </a:xfrm>
        </p:spPr>
        <p:txBody>
          <a:bodyPr>
            <a:normAutofit/>
          </a:bodyPr>
          <a:lstStyle>
            <a:lvl1pPr marL="457200" indent="-457200">
              <a:lnSpc>
                <a:spcPct val="105000"/>
              </a:lnSpc>
              <a:spcBef>
                <a:spcPts val="600"/>
              </a:spcBef>
              <a:buClr>
                <a:schemeClr val="tx2"/>
              </a:buClr>
              <a:buFont typeface="+mj-lt"/>
              <a:buAutoNum type="arabicPeriod"/>
              <a:defRPr sz="2000" baseline="0"/>
            </a:lvl1pPr>
            <a:lvl2pPr marL="914400" indent="-457200">
              <a:lnSpc>
                <a:spcPct val="105000"/>
              </a:lnSpc>
              <a:spcBef>
                <a:spcPts val="600"/>
              </a:spcBef>
              <a:buClr>
                <a:schemeClr val="tx2"/>
              </a:buClr>
              <a:buFont typeface="+mj-lt"/>
              <a:buAutoNum type="alphaLcPeriod"/>
              <a:defRPr sz="2000"/>
            </a:lvl2pPr>
            <a:lvl3pPr marL="1371600" indent="-457200">
              <a:lnSpc>
                <a:spcPct val="105000"/>
              </a:lnSpc>
              <a:spcBef>
                <a:spcPts val="600"/>
              </a:spcBef>
              <a:buClr>
                <a:schemeClr val="tx2"/>
              </a:buClr>
              <a:buFont typeface="+mj-lt"/>
              <a:buAutoNum type="romanLcPeriod"/>
              <a:defRPr sz="2000"/>
            </a:lvl3pPr>
            <a:lvl4pPr marL="1828800" indent="-457200">
              <a:lnSpc>
                <a:spcPct val="105000"/>
              </a:lnSpc>
              <a:spcBef>
                <a:spcPts val="600"/>
              </a:spcBef>
              <a:buClr>
                <a:schemeClr val="tx2"/>
              </a:buClr>
              <a:buSzPct val="100000"/>
              <a:buFont typeface="+mj-lt"/>
              <a:buAutoNum type="arabicParenR"/>
              <a:defRPr sz="2000"/>
            </a:lvl4pPr>
            <a:lvl5pPr marL="2286000" indent="-457200">
              <a:lnSpc>
                <a:spcPct val="105000"/>
              </a:lnSpc>
              <a:spcBef>
                <a:spcPts val="600"/>
              </a:spcBef>
              <a:buClr>
                <a:schemeClr val="tx2"/>
              </a:buClr>
              <a:buFont typeface="+mj-lt"/>
              <a:buAutoNum type="alphaLcParenR"/>
              <a:defRPr sz="2000"/>
            </a:lvl5pPr>
          </a:lstStyle>
          <a:p>
            <a:pPr lvl="0"/>
            <a:r>
              <a:rPr lang="en-US" dirty="0"/>
              <a:t>Click here to add an ordered list, or click on an icon below to add a table, graph, SmartArt object, or picture. The ordered list uses Arabic numerals for the first level, lowercase letters for the second level, and lowercase Roman numerals for the third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8"/>
          </p:nvPr>
        </p:nvSpPr>
        <p:spPr/>
        <p:txBody>
          <a:bodyPr/>
          <a:lstStyle/>
          <a:p>
            <a:fld id="{99A20822-4A49-4D36-86E3-300BA48D3F00}" type="slidenum">
              <a:rPr lang="en-US" smtClean="0"/>
              <a:pPr/>
              <a:t>‹#›</a:t>
            </a:fld>
            <a:endParaRPr lang="en-US" dirty="0"/>
          </a:p>
        </p:txBody>
      </p:sp>
      <p:sp>
        <p:nvSpPr>
          <p:cNvPr id="6"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11351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8.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7.emf"/><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 name="Background"/>
          <p:cNvGrpSpPr/>
          <p:nvPr userDrawn="1"/>
        </p:nvGrpSpPr>
        <p:grpSpPr>
          <a:xfrm>
            <a:off x="0" y="6464808"/>
            <a:ext cx="12192000" cy="319216"/>
            <a:chOff x="0" y="6464808"/>
            <a:chExt cx="12192000" cy="319216"/>
          </a:xfrm>
        </p:grpSpPr>
        <p:cxnSp>
          <p:nvCxnSpPr>
            <p:cNvPr id="8" name="Straight Connector 7"/>
            <p:cNvCxnSpPr/>
            <p:nvPr userDrawn="1"/>
          </p:nvCxnSpPr>
          <p:spPr>
            <a:xfrm>
              <a:off x="0" y="6464808"/>
              <a:ext cx="12192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57199" y="6464808"/>
              <a:ext cx="51066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 Placeholder 56"/>
            <p:cNvSpPr txBox="1">
              <a:spLocks/>
            </p:cNvSpPr>
            <p:nvPr userDrawn="1"/>
          </p:nvSpPr>
          <p:spPr>
            <a:xfrm>
              <a:off x="457200" y="6499074"/>
              <a:ext cx="5195525" cy="284950"/>
            </a:xfrm>
            <a:prstGeom prst="rect">
              <a:avLst/>
            </a:prstGeom>
          </p:spPr>
          <p:txBody>
            <a:bodyPr wrap="none" lIns="0" tIns="0" rIns="0" bIns="0">
              <a:sp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b="0" i="0" spc="200" baseline="0" dirty="0">
                  <a:solidFill>
                    <a:schemeClr val="accent1"/>
                  </a:solidFill>
                  <a:latin typeface="Calibri"/>
                  <a:ea typeface="Calibri"/>
                  <a:cs typeface="Calibri"/>
                </a:rPr>
                <a:t>AMERICAN INSTITUTES FOR RESEARCH | AIR.ORG</a:t>
              </a:r>
            </a:p>
          </p:txBody>
        </p:sp>
      </p:grpSp>
      <p:sp>
        <p:nvSpPr>
          <p:cNvPr id="6" name="Slide Number"/>
          <p:cNvSpPr>
            <a:spLocks noGrp="1"/>
          </p:cNvSpPr>
          <p:nvPr>
            <p:ph type="sldNum" sz="quarter" idx="4"/>
          </p:nvPr>
        </p:nvSpPr>
        <p:spPr>
          <a:xfrm>
            <a:off x="11916192" y="6594383"/>
            <a:ext cx="153888" cy="153888"/>
          </a:xfrm>
          <a:prstGeom prst="rect">
            <a:avLst/>
          </a:prstGeom>
        </p:spPr>
        <p:txBody>
          <a:bodyPr vert="horz" wrap="none" lIns="0" tIns="0" rIns="0" bIns="0" rtlCol="0" anchor="b" anchorCtr="0">
            <a:spAutoFit/>
          </a:bodyPr>
          <a:lstStyle>
            <a:lvl1pPr algn="r">
              <a:defRPr sz="1000" b="1" i="0">
                <a:solidFill>
                  <a:schemeClr val="accent1"/>
                </a:solidFill>
                <a:latin typeface="+mn-lt"/>
                <a:ea typeface="Calibri"/>
                <a:cs typeface="Calibri"/>
              </a:defRPr>
            </a:lvl1pPr>
          </a:lstStyle>
          <a:p>
            <a:fld id="{99A20822-4A49-4D36-86E3-300BA48D3F00}" type="slidenum">
              <a:rPr lang="en-US" smtClean="0"/>
              <a:pPr/>
              <a:t>‹#›</a:t>
            </a:fld>
            <a:endParaRPr lang="en-US" dirty="0"/>
          </a:p>
        </p:txBody>
      </p:sp>
      <p:sp>
        <p:nvSpPr>
          <p:cNvPr id="5" name="Title Placeholder"/>
          <p:cNvSpPr>
            <a:spLocks noGrp="1"/>
          </p:cNvSpPr>
          <p:nvPr>
            <p:ph type="title"/>
          </p:nvPr>
        </p:nvSpPr>
        <p:spPr>
          <a:xfrm>
            <a:off x="457200" y="0"/>
            <a:ext cx="11338560" cy="996696"/>
          </a:xfrm>
          <a:prstGeom prst="rect">
            <a:avLst/>
          </a:prstGeom>
        </p:spPr>
        <p:txBody>
          <a:bodyPr vert="horz" lIns="0" tIns="0" rIns="0" bIns="0" rtlCol="0" anchor="b" anchorCtr="0">
            <a:normAutofit/>
          </a:bodyPr>
          <a:lstStyle/>
          <a:p>
            <a:endParaRPr lang="en-US" dirty="0"/>
          </a:p>
        </p:txBody>
      </p:sp>
      <p:sp>
        <p:nvSpPr>
          <p:cNvPr id="12" name="Text Placeholder"/>
          <p:cNvSpPr>
            <a:spLocks noGrp="1"/>
          </p:cNvSpPr>
          <p:nvPr>
            <p:ph type="body" idx="1"/>
          </p:nvPr>
        </p:nvSpPr>
        <p:spPr>
          <a:xfrm>
            <a:off x="457200" y="1143000"/>
            <a:ext cx="11338560" cy="5029200"/>
          </a:xfrm>
          <a:prstGeom prst="rect">
            <a:avLst/>
          </a:prstGeom>
          <a:ln>
            <a:noFill/>
          </a:ln>
        </p:spPr>
        <p:txBody>
          <a:bodyPr vert="horz" lIns="0" tIns="0" rIns="0" bIns="0" rtlCol="0">
            <a:normAutofit/>
          </a:bodyPr>
          <a:lstStyle/>
          <a:p>
            <a:pPr lvl="0"/>
            <a:r>
              <a:rPr lang="en-US" dirty="0"/>
              <a:t>First text level, bullet character 149</a:t>
            </a:r>
          </a:p>
          <a:p>
            <a:pPr lvl="1"/>
            <a:r>
              <a:rPr lang="en-US" dirty="0"/>
              <a:t>Second text level, bullet character 150</a:t>
            </a:r>
          </a:p>
          <a:p>
            <a:pPr lvl="2"/>
            <a:r>
              <a:rPr lang="en-US" dirty="0"/>
              <a:t>Third text level, bullet character 187</a:t>
            </a:r>
          </a:p>
          <a:p>
            <a:pPr lvl="3"/>
            <a:r>
              <a:rPr lang="en-US" dirty="0"/>
              <a:t>Fourth text level, bullet character Unicode 25E6</a:t>
            </a:r>
          </a:p>
          <a:p>
            <a:pPr lvl="4"/>
            <a:r>
              <a:rPr lang="en-US" dirty="0"/>
              <a:t>Fifth text level, bullet character 155</a:t>
            </a:r>
          </a:p>
        </p:txBody>
      </p:sp>
      <p:sp>
        <p:nvSpPr>
          <p:cNvPr id="2" name="Footer Placeholder 1"/>
          <p:cNvSpPr>
            <a:spLocks noGrp="1"/>
          </p:cNvSpPr>
          <p:nvPr>
            <p:ph type="ftr" sz="quarter" idx="3"/>
          </p:nvPr>
        </p:nvSpPr>
        <p:spPr>
          <a:xfrm>
            <a:off x="457200" y="6647688"/>
            <a:ext cx="2954335" cy="123111"/>
          </a:xfrm>
          <a:prstGeom prst="rect">
            <a:avLst/>
          </a:prstGeom>
          <a:ln>
            <a:noFill/>
          </a:ln>
        </p:spPr>
        <p:txBody>
          <a:bodyPr wrap="none" lIns="0" tIns="0" rIns="0" bIns="0" anchor="b" anchorCtr="0">
            <a:spAutoFit/>
          </a:bodyPr>
          <a:lstStyle>
            <a:lvl1pPr>
              <a:spcBef>
                <a:spcPts val="0"/>
              </a:spcBef>
              <a:defRPr lang="en-US" sz="800" b="0" i="0">
                <a:solidFill>
                  <a:schemeClr val="bg1"/>
                </a:solidFill>
                <a:latin typeface="Calibri"/>
                <a:ea typeface="Calibri"/>
                <a:cs typeface="Calibri"/>
              </a:defRPr>
            </a:lvl1pPr>
          </a:lstStyle>
          <a:p>
            <a:r>
              <a:rPr lang="en-US"/>
              <a:t>Copyright © 20XX American Institutes for Research. All rights reserved.</a:t>
            </a:r>
            <a:endParaRPr lang="en-US" dirty="0"/>
          </a:p>
        </p:txBody>
      </p:sp>
    </p:spTree>
    <p:extLst>
      <p:ext uri="{BB962C8B-B14F-4D97-AF65-F5344CB8AC3E}">
        <p14:creationId xmlns:p14="http://schemas.microsoft.com/office/powerpoint/2010/main" val="397854331"/>
      </p:ext>
    </p:extLst>
  </p:cSld>
  <p:clrMap bg1="lt1" tx1="dk1" bg2="lt2" tx2="dk2" accent1="accent1" accent2="accent2" accent3="accent3" accent4="accent4" accent5="accent5" accent6="accent6" hlink="hlink" folHlink="folHlink"/>
  <p:sldLayoutIdLst>
    <p:sldLayoutId id="2147483665" r:id="rId1"/>
    <p:sldLayoutId id="2147483701" r:id="rId2"/>
    <p:sldLayoutId id="2147483747" r:id="rId3"/>
    <p:sldLayoutId id="2147483662" r:id="rId4"/>
    <p:sldLayoutId id="2147483702" r:id="rId5"/>
    <p:sldLayoutId id="2147483748" r:id="rId6"/>
    <p:sldLayoutId id="2147483774" r:id="rId7"/>
    <p:sldLayoutId id="2147483788" r:id="rId8"/>
    <p:sldLayoutId id="2147483785" r:id="rId9"/>
    <p:sldLayoutId id="2147483786" r:id="rId10"/>
    <p:sldLayoutId id="2147483801" r:id="rId11"/>
    <p:sldLayoutId id="2147483802" r:id="rId12"/>
    <p:sldLayoutId id="2147483803" r:id="rId13"/>
    <p:sldLayoutId id="2147483725" r:id="rId14"/>
    <p:sldLayoutId id="2147483809" r:id="rId15"/>
    <p:sldLayoutId id="2147483806" r:id="rId16"/>
    <p:sldLayoutId id="2147483775" r:id="rId17"/>
    <p:sldLayoutId id="2147483811" r:id="rId18"/>
    <p:sldLayoutId id="2147483813" r:id="rId19"/>
  </p:sldLayoutIdLst>
  <p:hf hdr="0" dt="0"/>
  <p:txStyles>
    <p:titleStyle>
      <a:lvl1pPr algn="l" defTabSz="685800" rtl="0" eaLnBrk="1" latinLnBrk="0" hangingPunct="1">
        <a:lnSpc>
          <a:spcPct val="100000"/>
        </a:lnSpc>
        <a:spcBef>
          <a:spcPct val="0"/>
        </a:spcBef>
        <a:buNone/>
        <a:defRPr sz="3600" b="0" i="0" kern="1200" baseline="0">
          <a:solidFill>
            <a:schemeClr val="accent2"/>
          </a:solidFill>
          <a:latin typeface="+mj-lt"/>
          <a:ea typeface="+mj-ea"/>
          <a:cs typeface="Calibri"/>
        </a:defRPr>
      </a:lvl1pPr>
    </p:titleStyle>
    <p:bodyStyle>
      <a:lvl1pPr marL="320040" marR="0" indent="-320040" algn="l" defTabSz="685800" rtl="0" eaLnBrk="1" fontAlgn="auto" latinLnBrk="0" hangingPunct="1">
        <a:lnSpc>
          <a:spcPct val="125000"/>
        </a:lnSpc>
        <a:spcBef>
          <a:spcPts val="1800"/>
        </a:spcBef>
        <a:spcAft>
          <a:spcPts val="0"/>
        </a:spcAft>
        <a:buClr>
          <a:schemeClr val="tx1"/>
        </a:buClr>
        <a:buSzPct val="100000"/>
        <a:buFont typeface="Times New Roman" panose="02020603050405020304" pitchFamily="18" charset="0"/>
        <a:buChar char="•"/>
        <a:tabLst/>
        <a:defRPr sz="2400" b="0" i="0" kern="1200">
          <a:solidFill>
            <a:schemeClr val="tx1"/>
          </a:solidFill>
          <a:latin typeface="+mn-lt"/>
          <a:ea typeface="Calibri"/>
          <a:cs typeface="Calibri"/>
        </a:defRPr>
      </a:lvl1pPr>
      <a:lvl2pPr marL="64008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2pPr>
      <a:lvl3pPr marL="100584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3pPr>
      <a:lvl4pPr marL="1325880" marR="0" indent="-320040" algn="l" defTabSz="685800" rtl="0" eaLnBrk="1" fontAlgn="auto" latinLnBrk="0" hangingPunct="1">
        <a:lnSpc>
          <a:spcPct val="125000"/>
        </a:lnSpc>
        <a:spcBef>
          <a:spcPts val="1800"/>
        </a:spcBef>
        <a:spcAft>
          <a:spcPts val="0"/>
        </a:spcAft>
        <a:buClr>
          <a:schemeClr val="tx1"/>
        </a:buClr>
        <a:buSzPct val="110000"/>
        <a:buFont typeface="Calibri" panose="020F0502020204030204" pitchFamily="34" charset="0"/>
        <a:buChar char="◦"/>
        <a:tabLst/>
        <a:defRPr sz="2400" b="0" i="0" kern="1200">
          <a:solidFill>
            <a:schemeClr val="tx1"/>
          </a:solidFill>
          <a:latin typeface="+mn-lt"/>
          <a:ea typeface="Calibri"/>
          <a:cs typeface="Calibri"/>
        </a:defRPr>
      </a:lvl4pPr>
      <a:lvl5pPr marL="164592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descr="Logo of American Institutes for Research. Advancing Evidence. Improving Lives.">
            <a:extLst>
              <a:ext uri="{FF2B5EF4-FFF2-40B4-BE49-F238E27FC236}">
                <a16:creationId xmlns:a16="http://schemas.microsoft.com/office/drawing/2014/main" id="{33AB5121-3474-44E3-90B4-B12641E98F79}"/>
              </a:ext>
            </a:extLst>
          </p:cNvPr>
          <p:cNvGrpSpPr/>
          <p:nvPr userDrawn="1"/>
        </p:nvGrpSpPr>
        <p:grpSpPr>
          <a:xfrm>
            <a:off x="0" y="6212682"/>
            <a:ext cx="12192000" cy="645318"/>
            <a:chOff x="0" y="6212682"/>
            <a:chExt cx="12192000" cy="645318"/>
          </a:xfrm>
        </p:grpSpPr>
        <p:pic>
          <p:nvPicPr>
            <p:cNvPr id="9" name="Picture 8">
              <a:extLst>
                <a:ext uri="{FF2B5EF4-FFF2-40B4-BE49-F238E27FC236}">
                  <a16:creationId xmlns:a16="http://schemas.microsoft.com/office/drawing/2014/main" id="{B357EC09-5B8B-4BD2-B76B-AFCB2AF5AC33}"/>
                </a:ext>
              </a:extLst>
            </p:cNvPr>
            <p:cNvPicPr>
              <a:picLocks noChangeAspect="1"/>
            </p:cNvPicPr>
            <p:nvPr userDrawn="1"/>
          </p:nvPicPr>
          <p:blipFill rotWithShape="1">
            <a:blip r:embed="rId20"/>
            <a:srcRect l="47803" t="77144" r="5911" b="20670"/>
            <a:stretch/>
          </p:blipFill>
          <p:spPr>
            <a:xfrm>
              <a:off x="0" y="6212682"/>
              <a:ext cx="12192000" cy="645318"/>
            </a:xfrm>
            <a:prstGeom prst="rect">
              <a:avLst/>
            </a:prstGeom>
          </p:spPr>
        </p:pic>
        <p:pic>
          <p:nvPicPr>
            <p:cNvPr id="10" name="Picture 9">
              <a:extLst>
                <a:ext uri="{FF2B5EF4-FFF2-40B4-BE49-F238E27FC236}">
                  <a16:creationId xmlns:a16="http://schemas.microsoft.com/office/drawing/2014/main" id="{46524A8B-4FB7-4AFA-997C-AAE26285DC2C}"/>
                </a:ext>
              </a:extLst>
            </p:cNvPr>
            <p:cNvPicPr>
              <a:picLocks noChangeAspect="1"/>
            </p:cNvPicPr>
            <p:nvPr userDrawn="1"/>
          </p:nvPicPr>
          <p:blipFill>
            <a:blip r:embed="rId21"/>
            <a:stretch>
              <a:fillRect/>
            </a:stretch>
          </p:blipFill>
          <p:spPr>
            <a:xfrm>
              <a:off x="10535685" y="6381749"/>
              <a:ext cx="1040936" cy="318451"/>
            </a:xfrm>
            <a:prstGeom prst="rect">
              <a:avLst/>
            </a:prstGeom>
          </p:spPr>
        </p:pic>
      </p:grpSp>
      <p:sp>
        <p:nvSpPr>
          <p:cNvPr id="2" name="Title Placeholder 1">
            <a:extLst>
              <a:ext uri="{FF2B5EF4-FFF2-40B4-BE49-F238E27FC236}">
                <a16:creationId xmlns:a16="http://schemas.microsoft.com/office/drawing/2014/main" id="{1886213B-E0CC-A64C-95D0-470B870DD7C3}"/>
              </a:ext>
            </a:extLst>
          </p:cNvPr>
          <p:cNvSpPr>
            <a:spLocks noGrp="1"/>
          </p:cNvSpPr>
          <p:nvPr>
            <p:ph type="title"/>
          </p:nvPr>
        </p:nvSpPr>
        <p:spPr>
          <a:xfrm>
            <a:off x="458724" y="0"/>
            <a:ext cx="11274552" cy="1051560"/>
          </a:xfrm>
          <a:prstGeom prst="rect">
            <a:avLst/>
          </a:prstGeom>
        </p:spPr>
        <p:txBody>
          <a:bodyPr vert="horz" lIns="0" tIns="0" rIns="0" bIns="0" rtlCol="0" anchor="b" anchorCtr="0">
            <a:normAutofit/>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2D6C4672-AF0F-4581-A1F3-CB94E73DD38E}"/>
              </a:ext>
            </a:extLst>
          </p:cNvPr>
          <p:cNvCxnSpPr/>
          <p:nvPr userDrawn="1"/>
        </p:nvCxnSpPr>
        <p:spPr>
          <a:xfrm>
            <a:off x="463424" y="1193858"/>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4C6678-D1D5-284E-9A16-6E03EDFACA48}"/>
              </a:ext>
            </a:extLst>
          </p:cNvPr>
          <p:cNvSpPr>
            <a:spLocks noGrp="1"/>
          </p:cNvSpPr>
          <p:nvPr>
            <p:ph type="body" idx="1"/>
          </p:nvPr>
        </p:nvSpPr>
        <p:spPr>
          <a:xfrm>
            <a:off x="457200" y="1307592"/>
            <a:ext cx="11274552" cy="449884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37FADE61-AF78-481E-9705-DE1C8A2D4A2F}"/>
              </a:ext>
            </a:extLst>
          </p:cNvPr>
          <p:cNvSpPr>
            <a:spLocks noGrp="1"/>
          </p:cNvSpPr>
          <p:nvPr>
            <p:ph type="sldNum" sz="quarter" idx="4"/>
          </p:nvPr>
        </p:nvSpPr>
        <p:spPr>
          <a:xfrm>
            <a:off x="457200" y="6363145"/>
            <a:ext cx="2743200" cy="365125"/>
          </a:xfrm>
          <a:prstGeom prst="rect">
            <a:avLst/>
          </a:prstGeom>
        </p:spPr>
        <p:txBody>
          <a:bodyPr vert="horz" lIns="0" tIns="45720" rIns="91440" bIns="45720" rtlCol="0" anchor="ctr"/>
          <a:lstStyle>
            <a:lvl1pPr algn="l">
              <a:defRPr sz="1000">
                <a:solidFill>
                  <a:schemeClr val="bg2"/>
                </a:solidFill>
              </a:defRPr>
            </a:lvl1pPr>
          </a:lstStyle>
          <a:p>
            <a:fld id="{7E1341B0-7904-4148-9082-6535FE1E4D20}" type="slidenum">
              <a:rPr lang="en-US" smtClean="0"/>
              <a:pPr/>
              <a:t>‹#›</a:t>
            </a:fld>
            <a:endParaRPr lang="en-US" dirty="0"/>
          </a:p>
        </p:txBody>
      </p:sp>
      <p:sp>
        <p:nvSpPr>
          <p:cNvPr id="4" name="AIR.org">
            <a:extLst>
              <a:ext uri="{FF2B5EF4-FFF2-40B4-BE49-F238E27FC236}">
                <a16:creationId xmlns:a16="http://schemas.microsoft.com/office/drawing/2014/main" id="{514600ED-737F-4132-8905-51F0AF66D67C}"/>
              </a:ext>
            </a:extLst>
          </p:cNvPr>
          <p:cNvSpPr txBox="1"/>
          <p:nvPr userDrawn="1"/>
        </p:nvSpPr>
        <p:spPr>
          <a:xfrm>
            <a:off x="787400" y="6330823"/>
            <a:ext cx="2413000" cy="429768"/>
          </a:xfrm>
          <a:prstGeom prst="rect">
            <a:avLst/>
          </a:prstGeom>
        </p:spPr>
        <p:txBody>
          <a:bodyPr vert="horz" lIns="0" tIns="45720" rIns="91440" bIns="45720" rtlCol="0" anchor="ctr"/>
          <a:lstStyle>
            <a:defPPr>
              <a:defRPr lang="en-US"/>
            </a:defPPr>
            <a:lvl1pPr>
              <a:defRPr sz="1000" spc="300">
                <a:solidFill>
                  <a:schemeClr val="bg1"/>
                </a:solidFill>
                <a:ea typeface="Calibri"/>
                <a:cs typeface="Calibri"/>
              </a:defRPr>
            </a:lvl1pPr>
          </a:lstStyle>
          <a:p>
            <a:pPr lvl="0"/>
            <a:r>
              <a:rPr lang="en-US" dirty="0">
                <a:solidFill>
                  <a:schemeClr val="bg2"/>
                </a:solidFill>
              </a:rPr>
              <a:t>| AIR.ORG</a:t>
            </a:r>
          </a:p>
        </p:txBody>
      </p:sp>
    </p:spTree>
    <p:extLst>
      <p:ext uri="{BB962C8B-B14F-4D97-AF65-F5344CB8AC3E}">
        <p14:creationId xmlns:p14="http://schemas.microsoft.com/office/powerpoint/2010/main" val="120445858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2" r:id="rId17"/>
    <p:sldLayoutId id="2147483835" r:id="rId18"/>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Arial" panose="020B0604020202020204" pitchFamily="34" charset="0"/>
        </a:defRPr>
      </a:lvl1pPr>
    </p:titleStyle>
    <p:bodyStyle>
      <a:lvl1pPr marL="320040" indent="-320040" algn="l" defTabSz="914400" rtl="0" eaLnBrk="1" latinLnBrk="0" hangingPunct="1">
        <a:lnSpc>
          <a:spcPct val="125000"/>
        </a:lnSpc>
        <a:spcBef>
          <a:spcPts val="1000"/>
        </a:spcBef>
        <a:buFont typeface="Arial" panose="020B0604020202020204" pitchFamily="34" charset="0"/>
        <a:buChar char="•"/>
        <a:defRPr sz="2400" kern="1200">
          <a:solidFill>
            <a:schemeClr val="tx1"/>
          </a:solidFill>
          <a:latin typeface="+mn-lt"/>
          <a:ea typeface="+mn-ea"/>
          <a:cs typeface="Arial" panose="020B0604020202020204" pitchFamily="34" charset="0"/>
        </a:defRPr>
      </a:lvl1pPr>
      <a:lvl2pPr marL="640080" indent="-320040" algn="l" defTabSz="914400" rtl="0" eaLnBrk="1" latinLnBrk="0" hangingPunct="1">
        <a:lnSpc>
          <a:spcPct val="125000"/>
        </a:lnSpc>
        <a:spcBef>
          <a:spcPts val="600"/>
        </a:spcBef>
        <a:buFont typeface="Calibri" panose="020F0502020204030204" pitchFamily="34" charset="0"/>
        <a:buChar char="–"/>
        <a:defRPr sz="2400" kern="1200">
          <a:solidFill>
            <a:schemeClr val="tx1"/>
          </a:solidFill>
          <a:latin typeface="+mn-lt"/>
          <a:ea typeface="+mn-ea"/>
          <a:cs typeface="Arial" panose="020B0604020202020204" pitchFamily="34" charset="0"/>
        </a:defRPr>
      </a:lvl2pPr>
      <a:lvl3pPr marL="960120" indent="-320040" algn="l" defTabSz="914400" rtl="0" eaLnBrk="1" latinLnBrk="0" hangingPunct="1">
        <a:lnSpc>
          <a:spcPct val="125000"/>
        </a:lnSpc>
        <a:spcBef>
          <a:spcPts val="600"/>
        </a:spcBef>
        <a:buFont typeface="Calibri" panose="020F0502020204030204" pitchFamily="34" charset="0"/>
        <a:buChar char="»"/>
        <a:defRPr sz="2400" kern="1200">
          <a:solidFill>
            <a:schemeClr val="tx1"/>
          </a:solidFill>
          <a:latin typeface="+mn-lt"/>
          <a:ea typeface="+mn-ea"/>
          <a:cs typeface="Arial" panose="020B0604020202020204" pitchFamily="34" charset="0"/>
        </a:defRPr>
      </a:lvl3pPr>
      <a:lvl4pPr marL="1280160" indent="-320040" algn="l" defTabSz="914400" rtl="0" eaLnBrk="1" latinLnBrk="0" hangingPunct="1">
        <a:lnSpc>
          <a:spcPct val="125000"/>
        </a:lnSpc>
        <a:spcBef>
          <a:spcPts val="600"/>
        </a:spcBef>
        <a:buSzPct val="100000"/>
        <a:buFont typeface="Calibri" panose="020F0502020204030204" pitchFamily="34" charset="0"/>
        <a:buChar char="◦"/>
        <a:defRPr sz="2400" kern="1200">
          <a:solidFill>
            <a:schemeClr val="tx1"/>
          </a:solidFill>
          <a:latin typeface="+mn-lt"/>
          <a:ea typeface="+mn-ea"/>
          <a:cs typeface="Arial" panose="020B0604020202020204" pitchFamily="34" charset="0"/>
        </a:defRPr>
      </a:lvl4pPr>
      <a:lvl5pPr marL="1600200" indent="-320040" algn="l" defTabSz="914400" rtl="0" eaLnBrk="1" latinLnBrk="0" hangingPunct="1">
        <a:lnSpc>
          <a:spcPct val="125000"/>
        </a:lnSpc>
        <a:spcBef>
          <a:spcPts val="600"/>
        </a:spcBef>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xml"/><Relationship Id="rId1" Type="http://schemas.openxmlformats.org/officeDocument/2006/relationships/slideLayout" Target="../slideLayouts/slideLayout36.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36.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4.svg"/><Relationship Id="rId7" Type="http://schemas.openxmlformats.org/officeDocument/2006/relationships/image" Target="../media/image18.svg"/><Relationship Id="rId2" Type="http://schemas.openxmlformats.org/officeDocument/2006/relationships/image" Target="../media/image23.png"/><Relationship Id="rId1" Type="http://schemas.openxmlformats.org/officeDocument/2006/relationships/slideLayout" Target="../slideLayouts/slideLayout23.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D6A626-3723-4C68-8E0D-3989E41AC202}"/>
              </a:ext>
            </a:extLst>
          </p:cNvPr>
          <p:cNvSpPr>
            <a:spLocks noGrp="1"/>
          </p:cNvSpPr>
          <p:nvPr>
            <p:ph type="ctrTitle"/>
          </p:nvPr>
        </p:nvSpPr>
        <p:spPr/>
        <p:txBody>
          <a:bodyPr/>
          <a:lstStyle/>
          <a:p>
            <a:r>
              <a:rPr lang="en-US" dirty="0"/>
              <a:t>Large-Scale Assessment Methodology: Sampling</a:t>
            </a:r>
          </a:p>
        </p:txBody>
      </p:sp>
      <p:sp>
        <p:nvSpPr>
          <p:cNvPr id="7" name="Subtitle 6">
            <a:extLst>
              <a:ext uri="{FF2B5EF4-FFF2-40B4-BE49-F238E27FC236}">
                <a16:creationId xmlns:a16="http://schemas.microsoft.com/office/drawing/2014/main" id="{5402CFB2-2EEA-4A88-B003-289161070135}"/>
              </a:ext>
            </a:extLst>
          </p:cNvPr>
          <p:cNvSpPr>
            <a:spLocks noGrp="1"/>
          </p:cNvSpPr>
          <p:nvPr>
            <p:ph type="body" sz="quarter" idx="13"/>
          </p:nvPr>
        </p:nvSpPr>
        <p:spPr/>
        <p:txBody>
          <a:bodyPr>
            <a:normAutofit/>
          </a:bodyPr>
          <a:lstStyle/>
          <a:p>
            <a:pPr lvl="0"/>
            <a:r>
              <a:rPr lang="en-US" dirty="0"/>
              <a:t>Paul Bailey, Ph.D.</a:t>
            </a:r>
          </a:p>
          <a:p>
            <a:pPr lvl="0"/>
            <a:r>
              <a:rPr lang="en-US" dirty="0"/>
              <a:t>Senior Economist</a:t>
            </a:r>
          </a:p>
        </p:txBody>
      </p:sp>
      <p:sp>
        <p:nvSpPr>
          <p:cNvPr id="9" name="Content Placeholder 8">
            <a:extLst>
              <a:ext uri="{FF2B5EF4-FFF2-40B4-BE49-F238E27FC236}">
                <a16:creationId xmlns:a16="http://schemas.microsoft.com/office/drawing/2014/main" id="{DAFA4748-BCA7-4CBC-8ADF-43C99738FC28}"/>
              </a:ext>
            </a:extLst>
          </p:cNvPr>
          <p:cNvSpPr>
            <a:spLocks noGrp="1"/>
          </p:cNvSpPr>
          <p:nvPr>
            <p:ph type="body" sz="quarter" idx="14"/>
          </p:nvPr>
        </p:nvSpPr>
        <p:spPr/>
        <p:txBody>
          <a:bodyPr/>
          <a:lstStyle/>
          <a:p>
            <a:r>
              <a:rPr lang="en-US" dirty="0" err="1"/>
              <a:t>EdSurvey</a:t>
            </a:r>
            <a:r>
              <a:rPr lang="en-US" dirty="0"/>
              <a:t> Large-Scale Data Analysis Training Series| Oct 2021</a:t>
            </a:r>
          </a:p>
        </p:txBody>
      </p:sp>
    </p:spTree>
    <p:extLst>
      <p:ext uri="{BB962C8B-B14F-4D97-AF65-F5344CB8AC3E}">
        <p14:creationId xmlns:p14="http://schemas.microsoft.com/office/powerpoint/2010/main" val="165972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Centrality</a:t>
            </a:r>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10</a:t>
            </a:fld>
            <a:endParaRPr lang="en-US" dirty="0"/>
          </a:p>
        </p:txBody>
      </p:sp>
      <p:sp>
        <p:nvSpPr>
          <p:cNvPr id="6" name="Subtitle 5">
            <a:extLst>
              <a:ext uri="{FF2B5EF4-FFF2-40B4-BE49-F238E27FC236}">
                <a16:creationId xmlns:a16="http://schemas.microsoft.com/office/drawing/2014/main" id="{1B75FF69-311B-473A-BDAA-20051D0BEE7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451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F754-6A0D-4EA7-9144-930A3D549F4A}"/>
              </a:ext>
            </a:extLst>
          </p:cNvPr>
          <p:cNvSpPr>
            <a:spLocks noGrp="1"/>
          </p:cNvSpPr>
          <p:nvPr>
            <p:ph type="title"/>
          </p:nvPr>
        </p:nvSpPr>
        <p:spPr/>
        <p:txBody>
          <a:bodyPr/>
          <a:lstStyle/>
          <a:p>
            <a:r>
              <a:rPr lang="en-US" dirty="0"/>
              <a:t>Estimating a Sum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4D9BE8-A3ED-4C84-9787-2AD448005802}"/>
                  </a:ext>
                </a:extLst>
              </p:cNvPr>
              <p:cNvSpPr>
                <a:spLocks noGrp="1"/>
              </p:cNvSpPr>
              <p:nvPr>
                <p:ph sz="half" idx="1"/>
              </p:nvPr>
            </p:nvSpPr>
            <p:spPr>
              <a:xfrm>
                <a:off x="457200" y="1307592"/>
                <a:ext cx="11274552" cy="4498848"/>
              </a:xfrm>
            </p:spPr>
            <p:txBody>
              <a:bodyPr/>
              <a:lstStyle/>
              <a:p>
                <a:r>
                  <a:rPr lang="en-US" dirty="0"/>
                  <a:t>The Horvitz-Thompson estimator for the total is</a:t>
                </a:r>
              </a:p>
              <a:p>
                <a:endParaRPr lang="en-US" dirty="0"/>
              </a:p>
              <a:p>
                <a:r>
                  <a:rPr lang="en-US" dirty="0"/>
                  <a:t>Where</a:t>
                </a:r>
              </a:p>
              <a:p>
                <a:pPr lvl="1"/>
                <a14:m>
                  <m:oMath xmlns:m="http://schemas.openxmlformats.org/officeDocument/2006/math">
                    <m:acc>
                      <m:accPr>
                        <m:chr m:val="̂"/>
                        <m:ctrlPr>
                          <a:rPr lang="en-US" i="1">
                            <a:latin typeface="Cambria Math" panose="02040503050406030204" pitchFamily="18" charset="0"/>
                          </a:rPr>
                        </m:ctrlPr>
                      </m:accPr>
                      <m:e>
                        <m:r>
                          <m:rPr>
                            <m:sty m:val="p"/>
                          </m:rPr>
                          <a:rPr lang="en-US" i="1">
                            <a:latin typeface="Cambria Math" panose="02040503050406030204" pitchFamily="18" charset="0"/>
                          </a:rPr>
                          <m:t>Y</m:t>
                        </m:r>
                      </m:e>
                    </m:acc>
                  </m:oMath>
                </a14:m>
                <a:r>
                  <a:rPr lang="en-US" dirty="0">
                    <a:latin typeface="Cambria Math" panose="02040503050406030204" pitchFamily="18" charset="0"/>
                  </a:rPr>
                  <a:t> is an estimate of the total value in the population</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oMath>
                </a14:m>
                <a:r>
                  <a:rPr lang="en-US" dirty="0"/>
                  <a:t> is the sampling probability of the </a:t>
                </a:r>
                <a:r>
                  <a:rPr lang="en-US" i="1" dirty="0" err="1"/>
                  <a:t>i</a:t>
                </a:r>
                <a:r>
                  <a:rPr lang="en-US" dirty="0" err="1"/>
                  <a:t>th</a:t>
                </a:r>
                <a:r>
                  <a:rPr lang="en-US" dirty="0"/>
                  <a:t> respondent</a:t>
                </a:r>
                <a:endParaRPr lang="en-US"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is the response of the </a:t>
                </a:r>
                <a:r>
                  <a:rPr lang="en-US" i="1" dirty="0" err="1"/>
                  <a:t>i</a:t>
                </a:r>
                <a:r>
                  <a:rPr lang="en-US" dirty="0" err="1"/>
                  <a:t>th</a:t>
                </a:r>
                <a:r>
                  <a:rPr lang="en-US" dirty="0"/>
                  <a:t> respondent; this could also be a test score</a:t>
                </a:r>
              </a:p>
              <a:p>
                <a:pPr lvl="1"/>
                <a:endParaRPr lang="en-US" dirty="0"/>
              </a:p>
            </p:txBody>
          </p:sp>
        </mc:Choice>
        <mc:Fallback>
          <p:sp>
            <p:nvSpPr>
              <p:cNvPr id="3" name="Content Placeholder 2">
                <a:extLst>
                  <a:ext uri="{FF2B5EF4-FFF2-40B4-BE49-F238E27FC236}">
                    <a16:creationId xmlns:a16="http://schemas.microsoft.com/office/drawing/2014/main" id="{3F4D9BE8-A3ED-4C84-9787-2AD448005802}"/>
                  </a:ext>
                </a:extLst>
              </p:cNvPr>
              <p:cNvSpPr>
                <a:spLocks noGrp="1" noRot="1" noChangeAspect="1" noMove="1" noResize="1" noEditPoints="1" noAdjustHandles="1" noChangeArrowheads="1" noChangeShapeType="1" noTextEdit="1"/>
              </p:cNvSpPr>
              <p:nvPr>
                <p:ph sz="half" idx="1"/>
              </p:nvPr>
            </p:nvSpPr>
            <p:spPr>
              <a:xfrm>
                <a:off x="457200" y="1307592"/>
                <a:ext cx="11274552" cy="4498848"/>
              </a:xfrm>
              <a:blipFill>
                <a:blip r:embed="rId2"/>
                <a:stretch>
                  <a:fillRect l="-1514" t="-949"/>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F09D11E3-B1FA-493A-9B5C-F0D85D3D9AF5}"/>
              </a:ext>
            </a:extLst>
          </p:cNvPr>
          <p:cNvSpPr>
            <a:spLocks noGrp="1"/>
          </p:cNvSpPr>
          <p:nvPr>
            <p:ph type="body" sz="quarter" idx="14"/>
          </p:nvPr>
        </p:nvSpPr>
        <p:spPr/>
        <p:txBody>
          <a:bodyPr/>
          <a:lstStyle/>
          <a:p>
            <a:endParaRPr lang="en-US" dirty="0"/>
          </a:p>
        </p:txBody>
      </p:sp>
      <p:sp>
        <p:nvSpPr>
          <p:cNvPr id="6" name="Slide Number Placeholder 5">
            <a:extLst>
              <a:ext uri="{FF2B5EF4-FFF2-40B4-BE49-F238E27FC236}">
                <a16:creationId xmlns:a16="http://schemas.microsoft.com/office/drawing/2014/main" id="{C76C34EE-19CD-4587-991A-67DDF00AEC35}"/>
              </a:ext>
            </a:extLst>
          </p:cNvPr>
          <p:cNvSpPr>
            <a:spLocks noGrp="1"/>
          </p:cNvSpPr>
          <p:nvPr>
            <p:ph type="sldNum" sz="quarter" idx="19"/>
          </p:nvPr>
        </p:nvSpPr>
        <p:spPr/>
        <p:txBody>
          <a:bodyPr/>
          <a:lstStyle/>
          <a:p>
            <a:fld id="{099FCFC3-F25B-8942-B4D0-10B982CA717A}" type="slidenum">
              <a:rPr lang="en-US" smtClean="0"/>
              <a:pPr/>
              <a:t>11</a:t>
            </a:fld>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AFC86B9-E7CC-4BBD-AAAD-9AA6663D8A8B}"/>
                  </a:ext>
                </a:extLst>
              </p:cNvPr>
              <p:cNvSpPr txBox="1"/>
              <p:nvPr/>
            </p:nvSpPr>
            <p:spPr>
              <a:xfrm>
                <a:off x="2492188" y="1803594"/>
                <a:ext cx="2178424"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oMath>
                  </m:oMathPara>
                </a14:m>
                <a:endParaRPr lang="en-US" dirty="0"/>
              </a:p>
            </p:txBody>
          </p:sp>
        </mc:Choice>
        <mc:Fallback>
          <p:sp>
            <p:nvSpPr>
              <p:cNvPr id="10" name="TextBox 9">
                <a:extLst>
                  <a:ext uri="{FF2B5EF4-FFF2-40B4-BE49-F238E27FC236}">
                    <a16:creationId xmlns:a16="http://schemas.microsoft.com/office/drawing/2014/main" id="{3AFC86B9-E7CC-4BBD-AAAD-9AA6663D8A8B}"/>
                  </a:ext>
                </a:extLst>
              </p:cNvPr>
              <p:cNvSpPr txBox="1">
                <a:spLocks noRot="1" noChangeAspect="1" noMove="1" noResize="1" noEditPoints="1" noAdjustHandles="1" noChangeArrowheads="1" noChangeShapeType="1" noTextEdit="1"/>
              </p:cNvSpPr>
              <p:nvPr/>
            </p:nvSpPr>
            <p:spPr>
              <a:xfrm>
                <a:off x="2492188" y="1803594"/>
                <a:ext cx="2178424" cy="84856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0807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Why Horvitz-Thompson</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12</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fontScale="70000" lnSpcReduction="20000"/>
              </a:bodyPr>
              <a:lstStyle/>
              <a:p>
                <a:r>
                  <a:rPr lang="en-US" dirty="0"/>
                  <a:t>The Horvitz-Thompson estimator is unbiased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e>
                      </m:d>
                    </m:oMath>
                  </m:oMathPara>
                </a14:m>
                <a:endParaRPr lang="en-US" dirty="0"/>
              </a:p>
              <a:p>
                <a:pPr marL="32004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r>
                            <a:rPr lang="en-US" i="1">
                              <a:latin typeface="Cambria Math" panose="02040503050406030204" pitchFamily="18" charset="0"/>
                            </a:rPr>
                            <m:t>𝐸</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den>
                              </m:f>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den>
                          </m:f>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oMath>
                  </m:oMathPara>
                </a14:m>
                <a:endParaRPr lang="en-US" dirty="0"/>
              </a:p>
              <a:p>
                <a:pPr lvl="1"/>
                <a:endParaRPr lang="en-US" dirty="0"/>
              </a:p>
            </p:txBody>
          </p:sp>
        </mc:Choice>
        <mc:Fallback xmlns="">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blipFill>
                <a:blip r:embed="rId3"/>
                <a:stretch>
                  <a:fillRect l="-1081" t="-1491"/>
                </a:stretch>
              </a:blipFill>
            </p:spPr>
            <p:txBody>
              <a:bodyPr/>
              <a:lstStyle/>
              <a:p>
                <a:r>
                  <a:rPr lang="en-US">
                    <a:noFill/>
                  </a:rPr>
                  <a:t> </a:t>
                </a:r>
              </a:p>
            </p:txBody>
          </p:sp>
        </mc:Fallback>
      </mc:AlternateContent>
      <p:cxnSp>
        <p:nvCxnSpPr>
          <p:cNvPr id="5" name="Connector: Curved 4">
            <a:extLst>
              <a:ext uri="{FF2B5EF4-FFF2-40B4-BE49-F238E27FC236}">
                <a16:creationId xmlns:a16="http://schemas.microsoft.com/office/drawing/2014/main" id="{24AD6E28-C305-433C-BDEC-31F6AB26E7C2}"/>
              </a:ext>
            </a:extLst>
          </p:cNvPr>
          <p:cNvCxnSpPr>
            <a:cxnSpLocks/>
          </p:cNvCxnSpPr>
          <p:nvPr/>
        </p:nvCxnSpPr>
        <p:spPr>
          <a:xfrm rot="16200000" flipH="1">
            <a:off x="5746793" y="3518321"/>
            <a:ext cx="587394" cy="236171"/>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12" name="Group 11">
            <a:extLst>
              <a:ext uri="{FF2B5EF4-FFF2-40B4-BE49-F238E27FC236}">
                <a16:creationId xmlns:a16="http://schemas.microsoft.com/office/drawing/2014/main" id="{5AFBCA61-9B16-44A1-9826-F16010D27F9B}"/>
              </a:ext>
            </a:extLst>
          </p:cNvPr>
          <p:cNvGrpSpPr/>
          <p:nvPr/>
        </p:nvGrpSpPr>
        <p:grpSpPr>
          <a:xfrm>
            <a:off x="6248400" y="4376560"/>
            <a:ext cx="4911646" cy="369332"/>
            <a:chOff x="6248400" y="4376560"/>
            <a:chExt cx="4911646" cy="369332"/>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5EB8F42-3319-40A9-BC9A-99B9F4375D64}"/>
                    </a:ext>
                  </a:extLst>
                </p:cNvPr>
                <p:cNvSpPr txBox="1"/>
                <p:nvPr/>
              </p:nvSpPr>
              <p:spPr>
                <a:xfrm>
                  <a:off x="6642847" y="4376560"/>
                  <a:ext cx="4517199" cy="369332"/>
                </a:xfrm>
                <a:prstGeom prst="rect">
                  <a:avLst/>
                </a:prstGeom>
                <a:noFill/>
              </p:spPr>
              <p:txBody>
                <a:bodyPr wrap="none" rtlCol="0">
                  <a:spAutoFit/>
                </a:bodyPr>
                <a:lstStyle/>
                <a:p>
                  <a:r>
                    <a:rPr lang="en-US" b="0" dirty="0"/>
                    <a:t>Assumes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greater than zero for every person</a:t>
                  </a:r>
                </a:p>
              </p:txBody>
            </p:sp>
          </mc:Choice>
          <mc:Fallback>
            <p:sp>
              <p:nvSpPr>
                <p:cNvPr id="7" name="TextBox 6">
                  <a:extLst>
                    <a:ext uri="{FF2B5EF4-FFF2-40B4-BE49-F238E27FC236}">
                      <a16:creationId xmlns:a16="http://schemas.microsoft.com/office/drawing/2014/main" id="{95EB8F42-3319-40A9-BC9A-99B9F4375D64}"/>
                    </a:ext>
                  </a:extLst>
                </p:cNvPr>
                <p:cNvSpPr txBox="1">
                  <a:spLocks noRot="1" noChangeAspect="1" noMove="1" noResize="1" noEditPoints="1" noAdjustHandles="1" noChangeArrowheads="1" noChangeShapeType="1" noTextEdit="1"/>
                </p:cNvSpPr>
                <p:nvPr/>
              </p:nvSpPr>
              <p:spPr>
                <a:xfrm>
                  <a:off x="6642847" y="4376560"/>
                  <a:ext cx="4517199" cy="369332"/>
                </a:xfrm>
                <a:prstGeom prst="rect">
                  <a:avLst/>
                </a:prstGeom>
                <a:blipFill>
                  <a:blip r:embed="rId4"/>
                  <a:stretch>
                    <a:fillRect l="-1215" t="-9836" r="-270" b="-24590"/>
                  </a:stretch>
                </a:blipFill>
              </p:spPr>
              <p:txBody>
                <a:bodyPr/>
                <a:lstStyle/>
                <a:p>
                  <a:r>
                    <a:rPr lang="en-US">
                      <a:noFill/>
                    </a:rPr>
                    <a:t> </a:t>
                  </a:r>
                </a:p>
              </p:txBody>
            </p:sp>
          </mc:Fallback>
        </mc:AlternateContent>
        <p:cxnSp>
          <p:nvCxnSpPr>
            <p:cNvPr id="10" name="Connector: Curved 9">
              <a:extLst>
                <a:ext uri="{FF2B5EF4-FFF2-40B4-BE49-F238E27FC236}">
                  <a16:creationId xmlns:a16="http://schemas.microsoft.com/office/drawing/2014/main" id="{DB2C46D7-BC19-46D5-8C6A-3EEA280835C0}"/>
                </a:ext>
              </a:extLst>
            </p:cNvPr>
            <p:cNvCxnSpPr>
              <a:cxnSpLocks/>
            </p:cNvCxnSpPr>
            <p:nvPr/>
          </p:nvCxnSpPr>
          <p:spPr>
            <a:xfrm rot="16200000" flipH="1">
              <a:off x="6134560" y="4569298"/>
              <a:ext cx="290433" cy="627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889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6E20-D610-4789-BD15-8256EAA7FF0B}"/>
              </a:ext>
            </a:extLst>
          </p:cNvPr>
          <p:cNvSpPr>
            <a:spLocks noGrp="1"/>
          </p:cNvSpPr>
          <p:nvPr>
            <p:ph type="title"/>
          </p:nvPr>
        </p:nvSpPr>
        <p:spPr/>
        <p:txBody>
          <a:bodyPr/>
          <a:lstStyle/>
          <a:p>
            <a:r>
              <a:rPr lang="en-US" dirty="0"/>
              <a:t>HT Notes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FA705A-279A-4B8A-AB79-28F9649E5EEB}"/>
                  </a:ext>
                </a:extLst>
              </p:cNvPr>
              <p:cNvSpPr>
                <a:spLocks noGrp="1"/>
              </p:cNvSpPr>
              <p:nvPr>
                <p:ph sz="half" idx="1"/>
              </p:nvPr>
            </p:nvSpPr>
            <p:spPr>
              <a:xfrm>
                <a:off x="457200" y="1307592"/>
                <a:ext cx="10282518" cy="4498848"/>
              </a:xfrm>
            </p:spPr>
            <p:txBody>
              <a:bodyPr/>
              <a:lstStyle/>
              <a:p>
                <a:r>
                  <a:rPr lang="en-US" dirty="0"/>
                  <a:t>One notation change :</a:t>
                </a:r>
              </a:p>
              <a:p>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en-US" dirty="0"/>
                  <a:t> is called the weight</a:t>
                </a:r>
              </a:p>
              <a:p>
                <a:r>
                  <a:rPr lang="en-US" dirty="0"/>
                  <a:t>Nowhere did we specify this sampling scheme!</a:t>
                </a:r>
              </a:p>
              <a:p>
                <a:pPr marL="0" indent="0">
                  <a:buNone/>
                </a:pPr>
                <a:endParaRPr lang="en-US" dirty="0"/>
              </a:p>
              <a:p>
                <a:pPr marL="0" indent="0">
                  <a:buNone/>
                </a:pPr>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91FA705A-279A-4B8A-AB79-28F9649E5EEB}"/>
                  </a:ext>
                </a:extLst>
              </p:cNvPr>
              <p:cNvSpPr>
                <a:spLocks noGrp="1" noRot="1" noChangeAspect="1" noMove="1" noResize="1" noEditPoints="1" noAdjustHandles="1" noChangeArrowheads="1" noChangeShapeType="1" noTextEdit="1"/>
              </p:cNvSpPr>
              <p:nvPr>
                <p:ph sz="half" idx="1"/>
              </p:nvPr>
            </p:nvSpPr>
            <p:spPr>
              <a:xfrm>
                <a:off x="457200" y="1307592"/>
                <a:ext cx="10282518" cy="4498848"/>
              </a:xfrm>
              <a:blipFill>
                <a:blip r:embed="rId2"/>
                <a:stretch>
                  <a:fillRect l="-1660" t="-949"/>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95527E47-0D6C-4DCE-BE13-9A0DF7F23951}"/>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BDF4BAE8-C879-4F37-A6C8-C971ACEA4199}"/>
              </a:ext>
            </a:extLst>
          </p:cNvPr>
          <p:cNvSpPr>
            <a:spLocks noGrp="1"/>
          </p:cNvSpPr>
          <p:nvPr>
            <p:ph type="sldNum" sz="quarter" idx="19"/>
          </p:nvPr>
        </p:nvSpPr>
        <p:spPr/>
        <p:txBody>
          <a:bodyPr/>
          <a:lstStyle/>
          <a:p>
            <a:fld id="{099FCFC3-F25B-8942-B4D0-10B982CA717A}" type="slidenum">
              <a:rPr lang="en-US" smtClean="0"/>
              <a:pPr/>
              <a:t>13</a:t>
            </a:fld>
            <a:endParaRPr 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65138EB-9B5E-42DB-9B54-A2A286B5FF0F}"/>
                  </a:ext>
                </a:extLst>
              </p:cNvPr>
              <p:cNvSpPr txBox="1"/>
              <p:nvPr/>
            </p:nvSpPr>
            <p:spPr>
              <a:xfrm>
                <a:off x="627529" y="1713947"/>
                <a:ext cx="4601413"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oMath>
                  </m:oMathPara>
                </a14:m>
                <a:endParaRPr lang="en-US" dirty="0"/>
              </a:p>
            </p:txBody>
          </p:sp>
        </mc:Choice>
        <mc:Fallback>
          <p:sp>
            <p:nvSpPr>
              <p:cNvPr id="7" name="TextBox 6">
                <a:extLst>
                  <a:ext uri="{FF2B5EF4-FFF2-40B4-BE49-F238E27FC236}">
                    <a16:creationId xmlns:a16="http://schemas.microsoft.com/office/drawing/2014/main" id="{665138EB-9B5E-42DB-9B54-A2A286B5FF0F}"/>
                  </a:ext>
                </a:extLst>
              </p:cNvPr>
              <p:cNvSpPr txBox="1">
                <a:spLocks noRot="1" noChangeAspect="1" noMove="1" noResize="1" noEditPoints="1" noAdjustHandles="1" noChangeArrowheads="1" noChangeShapeType="1" noTextEdit="1"/>
              </p:cNvSpPr>
              <p:nvPr/>
            </p:nvSpPr>
            <p:spPr>
              <a:xfrm>
                <a:off x="627529" y="1713947"/>
                <a:ext cx="4601413" cy="84856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224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D32E-F079-4959-BD4E-58FB5552721A}"/>
              </a:ext>
            </a:extLst>
          </p:cNvPr>
          <p:cNvSpPr>
            <a:spLocks noGrp="1"/>
          </p:cNvSpPr>
          <p:nvPr>
            <p:ph type="title"/>
          </p:nvPr>
        </p:nvSpPr>
        <p:spPr/>
        <p:txBody>
          <a:bodyPr/>
          <a:lstStyle/>
          <a:p>
            <a:r>
              <a:rPr lang="en-US" dirty="0"/>
              <a:t>Sum Uses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682257-4CCB-4BB4-A911-D47B2B77E598}"/>
                  </a:ext>
                </a:extLst>
              </p:cNvPr>
              <p:cNvSpPr>
                <a:spLocks noGrp="1"/>
              </p:cNvSpPr>
              <p:nvPr>
                <p:ph sz="half" idx="1"/>
              </p:nvPr>
            </p:nvSpPr>
            <p:spPr>
              <a:xfrm>
                <a:off x="457200" y="1307592"/>
                <a:ext cx="10942320" cy="4498848"/>
              </a:xfrm>
            </p:spPr>
            <p:txBody>
              <a:bodyPr/>
              <a:lstStyle/>
              <a:p>
                <a:r>
                  <a:rPr lang="en-US" dirty="0"/>
                  <a:t>If you can estimate a sum, you can divide by the sample size to get a mean</a:t>
                </a:r>
              </a:p>
              <a:p>
                <a:r>
                  <a:rPr lang="en-US" dirty="0"/>
                  <a:t>Define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as “is in this group” then you can estimate the proportion in a group</a:t>
                </a:r>
              </a:p>
              <a:p>
                <a:pPr lvl="1"/>
                <a:r>
                  <a:rPr lang="en-US" dirty="0"/>
                  <a:t>Speaks Spanish at home</a:t>
                </a:r>
              </a:p>
              <a:p>
                <a:pPr lvl="1"/>
                <a:r>
                  <a:rPr lang="en-US" dirty="0"/>
                  <a:t>Is proficient in Reading</a:t>
                </a:r>
              </a:p>
              <a:p>
                <a:pPr lvl="1"/>
                <a:endParaRPr lang="en-US" dirty="0"/>
              </a:p>
              <a:p>
                <a:pPr lvl="1"/>
                <a:endParaRPr lang="en-US" dirty="0"/>
              </a:p>
              <a:p>
                <a:endParaRPr lang="en-US" dirty="0"/>
              </a:p>
            </p:txBody>
          </p:sp>
        </mc:Choice>
        <mc:Fallback>
          <p:sp>
            <p:nvSpPr>
              <p:cNvPr id="3" name="Content Placeholder 2">
                <a:extLst>
                  <a:ext uri="{FF2B5EF4-FFF2-40B4-BE49-F238E27FC236}">
                    <a16:creationId xmlns:a16="http://schemas.microsoft.com/office/drawing/2014/main" id="{DF682257-4CCB-4BB4-A911-D47B2B77E598}"/>
                  </a:ext>
                </a:extLst>
              </p:cNvPr>
              <p:cNvSpPr>
                <a:spLocks noGrp="1" noRot="1" noChangeAspect="1" noMove="1" noResize="1" noEditPoints="1" noAdjustHandles="1" noChangeArrowheads="1" noChangeShapeType="1" noTextEdit="1"/>
              </p:cNvSpPr>
              <p:nvPr>
                <p:ph sz="half" idx="1"/>
              </p:nvPr>
            </p:nvSpPr>
            <p:spPr>
              <a:xfrm>
                <a:off x="457200" y="1307592"/>
                <a:ext cx="10942320" cy="4498848"/>
              </a:xfrm>
              <a:blipFill>
                <a:blip r:embed="rId2"/>
                <a:stretch>
                  <a:fillRect l="-1560" t="-949"/>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BA2A2A35-F80F-4A4C-9D66-AA02E3D34031}"/>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11A6580B-4314-4209-A6F7-FBD360651DB0}"/>
              </a:ext>
            </a:extLst>
          </p:cNvPr>
          <p:cNvSpPr>
            <a:spLocks noGrp="1"/>
          </p:cNvSpPr>
          <p:nvPr>
            <p:ph type="sldNum" sz="quarter" idx="19"/>
          </p:nvPr>
        </p:nvSpPr>
        <p:spPr/>
        <p:txBody>
          <a:bodyPr/>
          <a:lstStyle/>
          <a:p>
            <a:fld id="{099FCFC3-F25B-8942-B4D0-10B982CA717A}" type="slidenum">
              <a:rPr lang="en-US" smtClean="0"/>
              <a:pPr/>
              <a:t>14</a:t>
            </a:fld>
            <a:endParaRPr lang="en-US" dirty="0"/>
          </a:p>
        </p:txBody>
      </p:sp>
    </p:spTree>
    <p:extLst>
      <p:ext uri="{BB962C8B-B14F-4D97-AF65-F5344CB8AC3E}">
        <p14:creationId xmlns:p14="http://schemas.microsoft.com/office/powerpoint/2010/main" val="199236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br>
              <a:rPr lang="en-US" dirty="0"/>
            </a:br>
            <a:r>
              <a:rPr lang="en-US" dirty="0"/>
              <a:t>Quiz</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15</a:t>
            </a:fld>
            <a:endParaRPr lang="en-US"/>
          </a:p>
        </p:txBody>
      </p:sp>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a:bodyPr>
          <a:lstStyle/>
          <a:p>
            <a:r>
              <a:rPr lang="en-US" dirty="0"/>
              <a:t>Which factors make the unweighted mean in a state a potentially biased estimator:</a:t>
            </a:r>
          </a:p>
          <a:p>
            <a:pPr lvl="1"/>
            <a:r>
              <a:rPr lang="en-US" dirty="0"/>
              <a:t>NCES select schools as group to sample</a:t>
            </a:r>
          </a:p>
          <a:p>
            <a:pPr lvl="1"/>
            <a:r>
              <a:rPr lang="en-US" dirty="0"/>
              <a:t>The sampled population may include more students in a particular group (e.g. attends private schools) than the population</a:t>
            </a:r>
          </a:p>
          <a:p>
            <a:pPr lvl="1"/>
            <a:r>
              <a:rPr lang="en-US" dirty="0"/>
              <a:t>Some students do not take the assessment or fill in the survey</a:t>
            </a:r>
          </a:p>
          <a:p>
            <a:pPr lvl="1"/>
            <a:r>
              <a:rPr lang="en-US" dirty="0"/>
              <a:t>Some school close after the sampling frame is made but before the survey can be administered</a:t>
            </a:r>
          </a:p>
        </p:txBody>
      </p:sp>
    </p:spTree>
    <p:extLst>
      <p:ext uri="{BB962C8B-B14F-4D97-AF65-F5344CB8AC3E}">
        <p14:creationId xmlns:p14="http://schemas.microsoft.com/office/powerpoint/2010/main" val="1180094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Variance Estimation</a:t>
            </a:r>
          </a:p>
        </p:txBody>
      </p:sp>
      <p:sp>
        <p:nvSpPr>
          <p:cNvPr id="3" name="Subtitle 2">
            <a:extLst>
              <a:ext uri="{FF2B5EF4-FFF2-40B4-BE49-F238E27FC236}">
                <a16:creationId xmlns:a16="http://schemas.microsoft.com/office/drawing/2014/main" id="{5C1C9EC7-2144-4166-8A86-54B2C6B66474}"/>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16</a:t>
            </a:fld>
            <a:endParaRPr lang="en-US" dirty="0"/>
          </a:p>
        </p:txBody>
      </p:sp>
    </p:spTree>
    <p:extLst>
      <p:ext uri="{BB962C8B-B14F-4D97-AF65-F5344CB8AC3E}">
        <p14:creationId xmlns:p14="http://schemas.microsoft.com/office/powerpoint/2010/main" val="1469227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Accounting for sampling procedure</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17</a:t>
            </a:fld>
            <a:endParaRPr lang="en-US"/>
          </a:p>
        </p:txBody>
      </p:sp>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a:bodyPr>
          <a:lstStyle/>
          <a:p>
            <a:r>
              <a:rPr lang="en-US" dirty="0"/>
              <a:t>The variance estimate is the sum of measurement variance and sampling variance</a:t>
            </a:r>
          </a:p>
          <a:p>
            <a:pPr marL="320040" lvl="1" indent="0">
              <a:buNone/>
            </a:pPr>
            <a:endParaRPr lang="en-US" dirty="0"/>
          </a:p>
          <a:p>
            <a:endParaRPr lang="en-US" dirty="0"/>
          </a:p>
          <a:p>
            <a:r>
              <a:rPr lang="en-US" dirty="0"/>
              <a:t>The sampling variance arises from the sampling process</a:t>
            </a:r>
          </a:p>
          <a:p>
            <a:r>
              <a:rPr lang="en-US" dirty="0"/>
              <a:t>The sampling process is based on sampling groups of schools (PSU’s), schools, and then students</a:t>
            </a:r>
          </a:p>
          <a:p>
            <a:pPr lvl="1"/>
            <a:r>
              <a:rPr lang="en-US" dirty="0"/>
              <a:t>A variance estimator should account for the clustered nature of the sample!</a:t>
            </a:r>
          </a:p>
          <a:p>
            <a:pPr lvl="1"/>
            <a:r>
              <a:rPr lang="en-US" dirty="0"/>
              <a:t>But, it can use that groups of schools were sample independently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D9DCD9-ED8F-4C6D-82C6-5831B262170A}"/>
                  </a:ext>
                </a:extLst>
              </p:cNvPr>
              <p:cNvSpPr txBox="1"/>
              <p:nvPr/>
            </p:nvSpPr>
            <p:spPr>
              <a:xfrm>
                <a:off x="2491382" y="1871509"/>
                <a:ext cx="6097190" cy="71468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a:rPr>
                        <m:t>𝑉</m:t>
                      </m:r>
                      <m:r>
                        <a:rPr lang="en-US" sz="1800" b="0" i="1" smtClean="0">
                          <a:latin typeface="Cambria Math"/>
                        </a:rPr>
                        <m:t>=</m:t>
                      </m:r>
                      <m:d>
                        <m:dPr>
                          <m:ctrlPr>
                            <a:rPr lang="en-US" sz="1800" b="0" i="1" smtClean="0">
                              <a:latin typeface="Cambria Math" panose="02040503050406030204" pitchFamily="18" charset="0"/>
                            </a:rPr>
                          </m:ctrlPr>
                        </m:dPr>
                        <m:e>
                          <m:r>
                            <a:rPr lang="en-US" sz="1800" b="0" i="1" smtClean="0">
                              <a:latin typeface="Cambria Math"/>
                            </a:rPr>
                            <m:t>1+</m:t>
                          </m:r>
                          <m:f>
                            <m:fPr>
                              <m:ctrlPr>
                                <a:rPr lang="en-US" sz="1800" b="0" i="1" smtClean="0">
                                  <a:latin typeface="Cambria Math" panose="02040503050406030204" pitchFamily="18" charset="0"/>
                                </a:rPr>
                              </m:ctrlPr>
                            </m:fPr>
                            <m:num>
                              <m:r>
                                <a:rPr lang="en-US" sz="1800" b="0" i="1" smtClean="0">
                                  <a:latin typeface="Cambria Math"/>
                                </a:rPr>
                                <m:t>1</m:t>
                              </m:r>
                            </m:num>
                            <m:den>
                              <m:r>
                                <a:rPr lang="en-US" sz="1800" b="0" i="1" smtClean="0">
                                  <a:latin typeface="Cambria Math"/>
                                </a:rPr>
                                <m:t>𝑀</m:t>
                              </m:r>
                            </m:den>
                          </m:f>
                        </m:e>
                      </m:d>
                      <m:sSub>
                        <m:sSubPr>
                          <m:ctrlPr>
                            <a:rPr lang="en-US" sz="1800" b="0" i="1" smtClean="0">
                              <a:latin typeface="Cambria Math" panose="02040503050406030204" pitchFamily="18" charset="0"/>
                            </a:rPr>
                          </m:ctrlPr>
                        </m:sSubPr>
                        <m:e>
                          <m:r>
                            <a:rPr lang="en-US" sz="1800" b="0" i="1" smtClean="0">
                              <a:latin typeface="Cambria Math"/>
                            </a:rPr>
                            <m:t>𝐵</m:t>
                          </m:r>
                        </m:e>
                        <m:sub>
                          <m:r>
                            <a:rPr lang="en-US" sz="1800" b="0" i="1" smtClean="0">
                              <a:latin typeface="Cambria Math"/>
                            </a:rPr>
                            <m:t>𝑀</m:t>
                          </m:r>
                        </m:sub>
                      </m:sSub>
                      <m:r>
                        <a:rPr lang="en-US" sz="1800" b="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a:rPr>
                            <m:t>𝑈</m:t>
                          </m:r>
                        </m:e>
                        <m:sup>
                          <m:r>
                            <a:rPr lang="en-US" sz="1800" i="1">
                              <a:latin typeface="Cambria Math"/>
                            </a:rPr>
                            <m:t>∗</m:t>
                          </m:r>
                        </m:sup>
                      </m:sSup>
                    </m:oMath>
                  </m:oMathPara>
                </a14:m>
                <a:endParaRPr lang="en-US" sz="1800" b="0" dirty="0"/>
              </a:p>
            </p:txBody>
          </p:sp>
        </mc:Choice>
        <mc:Fallback xmlns="">
          <p:sp>
            <p:nvSpPr>
              <p:cNvPr id="6" name="TextBox 5">
                <a:extLst>
                  <a:ext uri="{FF2B5EF4-FFF2-40B4-BE49-F238E27FC236}">
                    <a16:creationId xmlns:a16="http://schemas.microsoft.com/office/drawing/2014/main" id="{E6D9DCD9-ED8F-4C6D-82C6-5831B262170A}"/>
                  </a:ext>
                </a:extLst>
              </p:cNvPr>
              <p:cNvSpPr txBox="1">
                <a:spLocks noRot="1" noChangeAspect="1" noMove="1" noResize="1" noEditPoints="1" noAdjustHandles="1" noChangeArrowheads="1" noChangeShapeType="1" noTextEdit="1"/>
              </p:cNvSpPr>
              <p:nvPr/>
            </p:nvSpPr>
            <p:spPr>
              <a:xfrm>
                <a:off x="2491382" y="1871509"/>
                <a:ext cx="6097190" cy="714683"/>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D7845710-1BE9-41EC-8B47-F25ACEB58D73}"/>
              </a:ext>
            </a:extLst>
          </p:cNvPr>
          <p:cNvSpPr/>
          <p:nvPr/>
        </p:nvSpPr>
        <p:spPr>
          <a:xfrm>
            <a:off x="6361589" y="1798176"/>
            <a:ext cx="303530" cy="81674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24B69B0-CA4B-46B2-AADA-AF36842BFD42}"/>
              </a:ext>
            </a:extLst>
          </p:cNvPr>
          <p:cNvSpPr/>
          <p:nvPr/>
        </p:nvSpPr>
        <p:spPr>
          <a:xfrm>
            <a:off x="4849288" y="1798176"/>
            <a:ext cx="1275288" cy="81674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9019F43-4AB1-4C63-BC34-50948CACA39A}"/>
              </a:ext>
            </a:extLst>
          </p:cNvPr>
          <p:cNvSpPr txBox="1"/>
          <p:nvPr/>
        </p:nvSpPr>
        <p:spPr>
          <a:xfrm>
            <a:off x="6989221" y="2108508"/>
            <a:ext cx="5539666" cy="369332"/>
          </a:xfrm>
          <a:prstGeom prst="rect">
            <a:avLst/>
          </a:prstGeom>
          <a:noFill/>
        </p:spPr>
        <p:txBody>
          <a:bodyPr wrap="square" rtlCol="0">
            <a:spAutoFit/>
          </a:bodyPr>
          <a:lstStyle/>
          <a:p>
            <a:r>
              <a:rPr lang="en-US" dirty="0">
                <a:solidFill>
                  <a:srgbClr val="00B050"/>
                </a:solidFill>
                <a:effectLst>
                  <a:outerShdw blurRad="38100" dist="38100" dir="2700000" algn="tl">
                    <a:srgbClr val="000000">
                      <a:alpha val="43137"/>
                    </a:srgbClr>
                  </a:outerShdw>
                </a:effectLst>
              </a:rPr>
              <a:t>measure variance </a:t>
            </a:r>
            <a:r>
              <a:rPr lang="en-US" dirty="0"/>
              <a:t>+ </a:t>
            </a:r>
            <a:r>
              <a:rPr lang="en-US" dirty="0">
                <a:solidFill>
                  <a:srgbClr val="FF0000"/>
                </a:solidFill>
                <a:effectLst>
                  <a:outerShdw blurRad="38100" dist="38100" dir="2700000" algn="tl">
                    <a:srgbClr val="000000">
                      <a:alpha val="43137"/>
                    </a:srgbClr>
                  </a:outerShdw>
                </a:effectLst>
              </a:rPr>
              <a:t>sampling variance</a:t>
            </a:r>
            <a:endParaRPr lang="en-US"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9677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Sample variance, independent case</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18</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fontScale="92500" lnSpcReduction="10000"/>
              </a:bodyPr>
              <a:lstStyle/>
              <a:p>
                <a:r>
                  <a:rPr lang="en-US" dirty="0"/>
                  <a:t>A simple jackknife for independent data would remove one student at a time</a:t>
                </a:r>
              </a:p>
              <a:p>
                <a:r>
                  <a:rPr lang="en-US" dirty="0"/>
                  <a:t>For clustered data with two PSUs a slight simplification is that one PSU would receive double weight while the other would receive half weight</a:t>
                </a:r>
              </a:p>
              <a:p>
                <a:pPr lvl="1"/>
                <a:r>
                  <a:rPr lang="en-US" dirty="0"/>
                  <a:t>This treats PSUs as independently sampled, within strata</a:t>
                </a:r>
              </a:p>
              <a:p>
                <a:r>
                  <a:rPr lang="en-US" dirty="0"/>
                  <a:t>The variance estimator for NAEP, which uses 62 strata, is then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62</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sup>
                              <m:r>
                                <a:rPr lang="en-US" b="0" i="1" smtClean="0">
                                  <a:latin typeface="Cambria Math" panose="02040503050406030204" pitchFamily="18" charset="0"/>
                                </a:rPr>
                                <m:t>2</m:t>
                              </m:r>
                            </m:sup>
                          </m:sSup>
                        </m:e>
                      </m:nary>
                    </m:oMath>
                  </m:oMathPara>
                </a14:m>
                <a:endParaRPr lang="en-US" dirty="0"/>
              </a:p>
              <a:p>
                <a:r>
                  <a:rPr lang="en-US" dirty="0"/>
                  <a:t>Where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oMath>
                </a14:m>
                <a:r>
                  <a:rPr lang="en-US" dirty="0"/>
                  <a:t> is estimate with the full sample weights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sub>
                    </m:sSub>
                  </m:oMath>
                </a14:m>
                <a:r>
                  <a:rPr lang="en-US" dirty="0"/>
                  <a:t> is estimated with the </a:t>
                </a:r>
                <a:r>
                  <a:rPr lang="en-US" i="1" dirty="0" err="1"/>
                  <a:t>j</a:t>
                </a:r>
                <a:r>
                  <a:rPr lang="en-US" dirty="0" err="1"/>
                  <a:t>th</a:t>
                </a:r>
                <a:r>
                  <a:rPr lang="en-US" dirty="0"/>
                  <a:t> replicate weights</a:t>
                </a:r>
              </a:p>
            </p:txBody>
          </p:sp>
        </mc:Choice>
        <mc:Fallback xmlns="">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blipFill>
                <a:blip r:embed="rId3"/>
                <a:stretch>
                  <a:fillRect l="-1405" t="-1491" b="-1355"/>
                </a:stretch>
              </a:blipFill>
            </p:spPr>
            <p:txBody>
              <a:bodyPr/>
              <a:lstStyle/>
              <a:p>
                <a:r>
                  <a:rPr lang="en-US">
                    <a:noFill/>
                  </a:rPr>
                  <a:t> </a:t>
                </a:r>
              </a:p>
            </p:txBody>
          </p:sp>
        </mc:Fallback>
      </mc:AlternateContent>
    </p:spTree>
    <p:extLst>
      <p:ext uri="{BB962C8B-B14F-4D97-AF65-F5344CB8AC3E}">
        <p14:creationId xmlns:p14="http://schemas.microsoft.com/office/powerpoint/2010/main" val="2631092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Sampling Variance Example</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19</a:t>
            </a:fld>
            <a:endParaRPr lang="en-US"/>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a:xfrm>
                <a:off x="3086100" y="1223772"/>
                <a:ext cx="3390900" cy="149656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62</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sup>
                              <m:r>
                                <a:rPr lang="en-US" b="0" i="1" smtClean="0">
                                  <a:latin typeface="Cambria Math" panose="02040503050406030204" pitchFamily="18" charset="0"/>
                                </a:rPr>
                                <m:t>2</m:t>
                              </m:r>
                            </m:sup>
                          </m:sSup>
                        </m:e>
                      </m:nary>
                    </m:oMath>
                  </m:oMathPara>
                </a14:m>
                <a:endParaRPr lang="en-US" dirty="0"/>
              </a:p>
            </p:txBody>
          </p:sp>
        </mc:Choice>
        <mc:Fallback>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xfrm>
                <a:off x="3086100" y="1223772"/>
                <a:ext cx="3390900" cy="1496568"/>
              </a:xfrm>
              <a:blipFill>
                <a:blip r:embed="rId3"/>
                <a:stretch>
                  <a:fillRect/>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D829A14A-D39F-4B7A-AEDC-F5F3BBC6E38F}"/>
              </a:ext>
            </a:extLst>
          </p:cNvPr>
          <p:cNvGraphicFramePr>
            <a:graphicFrameLocks noGrp="1"/>
          </p:cNvGraphicFramePr>
          <p:nvPr>
            <p:extLst>
              <p:ext uri="{D42A27DB-BD31-4B8C-83A1-F6EECF244321}">
                <p14:modId xmlns:p14="http://schemas.microsoft.com/office/powerpoint/2010/main" val="2506683742"/>
              </p:ext>
            </p:extLst>
          </p:nvPr>
        </p:nvGraphicFramePr>
        <p:xfrm>
          <a:off x="1292860" y="2954528"/>
          <a:ext cx="8128002" cy="278003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3477388468"/>
                    </a:ext>
                  </a:extLst>
                </a:gridCol>
                <a:gridCol w="1354667">
                  <a:extLst>
                    <a:ext uri="{9D8B030D-6E8A-4147-A177-3AD203B41FA5}">
                      <a16:colId xmlns:a16="http://schemas.microsoft.com/office/drawing/2014/main" val="2708046039"/>
                    </a:ext>
                  </a:extLst>
                </a:gridCol>
                <a:gridCol w="1354667">
                  <a:extLst>
                    <a:ext uri="{9D8B030D-6E8A-4147-A177-3AD203B41FA5}">
                      <a16:colId xmlns:a16="http://schemas.microsoft.com/office/drawing/2014/main" val="3238092282"/>
                    </a:ext>
                  </a:extLst>
                </a:gridCol>
                <a:gridCol w="1354667">
                  <a:extLst>
                    <a:ext uri="{9D8B030D-6E8A-4147-A177-3AD203B41FA5}">
                      <a16:colId xmlns:a16="http://schemas.microsoft.com/office/drawing/2014/main" val="1361079938"/>
                    </a:ext>
                  </a:extLst>
                </a:gridCol>
                <a:gridCol w="1354667">
                  <a:extLst>
                    <a:ext uri="{9D8B030D-6E8A-4147-A177-3AD203B41FA5}">
                      <a16:colId xmlns:a16="http://schemas.microsoft.com/office/drawing/2014/main" val="390919655"/>
                    </a:ext>
                  </a:extLst>
                </a:gridCol>
                <a:gridCol w="1354667">
                  <a:extLst>
                    <a:ext uri="{9D8B030D-6E8A-4147-A177-3AD203B41FA5}">
                      <a16:colId xmlns:a16="http://schemas.microsoft.com/office/drawing/2014/main" val="2306993959"/>
                    </a:ext>
                  </a:extLst>
                </a:gridCol>
              </a:tblGrid>
              <a:tr h="370840">
                <a:tc>
                  <a:txBody>
                    <a:bodyPr/>
                    <a:lstStyle/>
                    <a:p>
                      <a:pPr algn="ctr" fontAlgn="b"/>
                      <a:r>
                        <a:rPr lang="en-US" sz="1800" b="0" i="0" u="none" strike="noStrike" dirty="0">
                          <a:solidFill>
                            <a:srgbClr val="000000"/>
                          </a:solidFill>
                          <a:effectLst/>
                          <a:latin typeface="Calibri" panose="020F0502020204030204" pitchFamily="34" charset="0"/>
                        </a:rPr>
                        <a:t>School</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Stratum</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PSU</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Full Sample Weight</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2</a:t>
                      </a:r>
                    </a:p>
                  </a:txBody>
                  <a:tcPr marL="6350" marR="6350" marT="6350" marB="0" anchor="b"/>
                </a:tc>
                <a:extLst>
                  <a:ext uri="{0D108BD9-81ED-4DB2-BD59-A6C34878D82A}">
                    <a16:rowId xmlns:a16="http://schemas.microsoft.com/office/drawing/2014/main" val="500208832"/>
                  </a:ext>
                </a:extLst>
              </a:tr>
              <a:tr h="370840">
                <a:tc>
                  <a:txBody>
                    <a:bodyPr/>
                    <a:lstStyle/>
                    <a:p>
                      <a:pPr algn="ctr" fontAlgn="b"/>
                      <a:r>
                        <a:rPr lang="en-US" sz="1800" b="0" i="0" u="none" strike="noStrike" dirty="0">
                          <a:solidFill>
                            <a:srgbClr val="000000"/>
                          </a:solidFill>
                          <a:effectLst/>
                          <a:latin typeface="Calibri" panose="020F0502020204030204" pitchFamily="34" charset="0"/>
                        </a:rPr>
                        <a:t>A</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CBDFF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CBDFF0"/>
                    </a:solidFill>
                  </a:tcPr>
                </a:tc>
                <a:extLst>
                  <a:ext uri="{0D108BD9-81ED-4DB2-BD59-A6C34878D82A}">
                    <a16:rowId xmlns:a16="http://schemas.microsoft.com/office/drawing/2014/main" val="3863169340"/>
                  </a:ext>
                </a:extLst>
              </a:tr>
              <a:tr h="370840">
                <a:tc>
                  <a:txBody>
                    <a:bodyPr/>
                    <a:lstStyle/>
                    <a:p>
                      <a:pPr algn="ctr" fontAlgn="b"/>
                      <a:r>
                        <a:rPr lang="en-US" sz="1800" b="0" i="0" u="none" strike="noStrike" dirty="0">
                          <a:solidFill>
                            <a:srgbClr val="000000"/>
                          </a:solidFill>
                          <a:effectLst/>
                          <a:latin typeface="Calibri" panose="020F0502020204030204" pitchFamily="34" charset="0"/>
                        </a:rPr>
                        <a:t>B</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E7F0F8"/>
                    </a:solidFill>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120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200</a:t>
                      </a:r>
                    </a:p>
                  </a:txBody>
                  <a:tcPr marL="6350" marR="6350" marT="6350" marB="0" anchor="b">
                    <a:solidFill>
                      <a:srgbClr val="E7F0F8"/>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E7F0F8"/>
                    </a:solidFill>
                  </a:tcPr>
                </a:tc>
                <a:extLst>
                  <a:ext uri="{0D108BD9-81ED-4DB2-BD59-A6C34878D82A}">
                    <a16:rowId xmlns:a16="http://schemas.microsoft.com/office/drawing/2014/main" val="2040994289"/>
                  </a:ext>
                </a:extLst>
              </a:tr>
              <a:tr h="370840">
                <a:tc>
                  <a:txBody>
                    <a:bodyPr/>
                    <a:lstStyle/>
                    <a:p>
                      <a:pPr algn="ctr" fontAlgn="b"/>
                      <a:r>
                        <a:rPr lang="en-US" sz="1800" b="0" i="0" u="none" strike="noStrike">
                          <a:solidFill>
                            <a:srgbClr val="000000"/>
                          </a:solidFill>
                          <a:effectLst/>
                          <a:latin typeface="Calibri" panose="020F0502020204030204" pitchFamily="34" charset="0"/>
                        </a:rPr>
                        <a:t>C</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60</a:t>
                      </a:r>
                    </a:p>
                  </a:txBody>
                  <a:tcPr marL="6350" marR="6350" marT="6350" marB="0" anchor="b">
                    <a:solidFill>
                      <a:srgbClr val="CBDFF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140</a:t>
                      </a:r>
                    </a:p>
                  </a:txBody>
                  <a:tcPr marL="6350" marR="6350" marT="6350" marB="0" anchor="b">
                    <a:solidFill>
                      <a:srgbClr val="CBDFF0"/>
                    </a:solidFill>
                  </a:tcPr>
                </a:tc>
                <a:extLst>
                  <a:ext uri="{0D108BD9-81ED-4DB2-BD59-A6C34878D82A}">
                    <a16:rowId xmlns:a16="http://schemas.microsoft.com/office/drawing/2014/main" val="814175997"/>
                  </a:ext>
                </a:extLst>
              </a:tr>
              <a:tr h="370840">
                <a:tc>
                  <a:txBody>
                    <a:bodyPr/>
                    <a:lstStyle/>
                    <a:p>
                      <a:pPr algn="ctr" fontAlgn="b"/>
                      <a:r>
                        <a:rPr lang="en-US" sz="1800" b="0" i="0" u="none" strike="noStrike">
                          <a:solidFill>
                            <a:srgbClr val="000000"/>
                          </a:solidFill>
                          <a:effectLst/>
                          <a:latin typeface="Calibri" panose="020F0502020204030204" pitchFamily="34" charset="0"/>
                        </a:rPr>
                        <a:t>D</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E7F0F8"/>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E7F0F8"/>
                    </a:solidFill>
                  </a:tcPr>
                </a:tc>
                <a:extLst>
                  <a:ext uri="{0D108BD9-81ED-4DB2-BD59-A6C34878D82A}">
                    <a16:rowId xmlns:a16="http://schemas.microsoft.com/office/drawing/2014/main" val="1416097397"/>
                  </a:ext>
                </a:extLst>
              </a:tr>
              <a:tr h="370840">
                <a:tc>
                  <a:txBody>
                    <a:bodyPr/>
                    <a:lstStyle/>
                    <a:p>
                      <a:pPr algn="ctr" fontAlgn="b"/>
                      <a:r>
                        <a:rPr lang="en-US" sz="1800" b="0" i="0" u="none" strike="noStrike">
                          <a:solidFill>
                            <a:srgbClr val="000000"/>
                          </a:solidFill>
                          <a:effectLst/>
                          <a:latin typeface="Calibri" panose="020F0502020204030204" pitchFamily="34" charset="0"/>
                        </a:rPr>
                        <a:t>E </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CBDFF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CBDFF0"/>
                    </a:solidFill>
                  </a:tcPr>
                </a:tc>
                <a:extLst>
                  <a:ext uri="{0D108BD9-81ED-4DB2-BD59-A6C34878D82A}">
                    <a16:rowId xmlns:a16="http://schemas.microsoft.com/office/drawing/2014/main" val="449678877"/>
                  </a:ext>
                </a:extLst>
              </a:tr>
              <a:tr h="370840">
                <a:tc>
                  <a:txBody>
                    <a:bodyPr/>
                    <a:lstStyle/>
                    <a:p>
                      <a:pPr algn="ctr" fontAlgn="b"/>
                      <a:r>
                        <a:rPr lang="en-US" sz="1800" b="0" i="0" u="none" strike="noStrike">
                          <a:solidFill>
                            <a:srgbClr val="000000"/>
                          </a:solidFill>
                          <a:effectLst/>
                          <a:latin typeface="Calibri" panose="020F0502020204030204" pitchFamily="34" charset="0"/>
                        </a:rPr>
                        <a:t>F</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E7F0F8"/>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E7F0F8"/>
                    </a:solidFill>
                  </a:tcPr>
                </a:tc>
                <a:extLst>
                  <a:ext uri="{0D108BD9-81ED-4DB2-BD59-A6C34878D82A}">
                    <a16:rowId xmlns:a16="http://schemas.microsoft.com/office/drawing/2014/main" val="2237570288"/>
                  </a:ext>
                </a:extLst>
              </a:tr>
            </a:tbl>
          </a:graphicData>
        </a:graphic>
      </p:graphicFrame>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41E9D6E-DE50-490E-A35C-69BE73EFF032}"/>
                  </a:ext>
                </a:extLst>
              </p:cNvPr>
              <p:cNvSpPr txBox="1"/>
              <p:nvPr/>
            </p:nvSpPr>
            <p:spPr>
              <a:xfrm>
                <a:off x="7208520" y="1285748"/>
                <a:ext cx="1577340" cy="9582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𝜃</m:t>
                          </m:r>
                        </m:e>
                      </m:acc>
                    </m:oMath>
                  </m:oMathPara>
                </a14:m>
                <a:endParaRPr lang="en-US" sz="5400" dirty="0"/>
              </a:p>
            </p:txBody>
          </p:sp>
        </mc:Choice>
        <mc:Fallback>
          <p:sp>
            <p:nvSpPr>
              <p:cNvPr id="9" name="TextBox 8">
                <a:extLst>
                  <a:ext uri="{FF2B5EF4-FFF2-40B4-BE49-F238E27FC236}">
                    <a16:creationId xmlns:a16="http://schemas.microsoft.com/office/drawing/2014/main" id="{241E9D6E-DE50-490E-A35C-69BE73EFF032}"/>
                  </a:ext>
                </a:extLst>
              </p:cNvPr>
              <p:cNvSpPr txBox="1">
                <a:spLocks noRot="1" noChangeAspect="1" noMove="1" noResize="1" noEditPoints="1" noAdjustHandles="1" noChangeArrowheads="1" noChangeShapeType="1" noTextEdit="1"/>
              </p:cNvSpPr>
              <p:nvPr/>
            </p:nvSpPr>
            <p:spPr>
              <a:xfrm>
                <a:off x="7208520" y="1285748"/>
                <a:ext cx="1577340" cy="958211"/>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22169A4-1BB5-452A-83F0-69E676F7260F}"/>
              </a:ext>
            </a:extLst>
          </p:cNvPr>
          <p:cNvCxnSpPr>
            <a:cxnSpLocks/>
            <a:stCxn id="9" idx="2"/>
          </p:cNvCxnSpPr>
          <p:nvPr/>
        </p:nvCxnSpPr>
        <p:spPr>
          <a:xfrm flipH="1">
            <a:off x="6096000" y="2243959"/>
            <a:ext cx="1901190" cy="710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09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Overview</a:t>
            </a:r>
          </a:p>
        </p:txBody>
      </p:sp>
      <p:sp>
        <p:nvSpPr>
          <p:cNvPr id="8195" name="Content Placeholder 2"/>
          <p:cNvSpPr>
            <a:spLocks noGrp="1"/>
          </p:cNvSpPr>
          <p:nvPr>
            <p:ph idx="1"/>
          </p:nvPr>
        </p:nvSpPr>
        <p:spPr/>
        <p:txBody>
          <a:bodyPr/>
          <a:lstStyle/>
          <a:p>
            <a:r>
              <a:rPr lang="en-US" dirty="0"/>
              <a:t>Why are sample surveys weighted?</a:t>
            </a:r>
          </a:p>
          <a:p>
            <a:r>
              <a:rPr lang="en-US" dirty="0"/>
              <a:t>How to use weights</a:t>
            </a:r>
          </a:p>
          <a:p>
            <a:r>
              <a:rPr lang="en-US" dirty="0"/>
              <a:t>Design considerations for variance estimation</a:t>
            </a:r>
          </a:p>
          <a:p>
            <a:r>
              <a:rPr lang="en-US" dirty="0"/>
              <a:t>Using replicate weights for variance estimation</a:t>
            </a:r>
          </a:p>
          <a:p>
            <a:endParaRPr lang="en-US" dirty="0"/>
          </a:p>
          <a:p>
            <a:pPr marL="0" indent="0">
              <a:buNone/>
            </a:pPr>
            <a:endParaRPr lang="en-US" dirty="0"/>
          </a:p>
        </p:txBody>
      </p:sp>
    </p:spTree>
    <p:extLst>
      <p:ext uri="{BB962C8B-B14F-4D97-AF65-F5344CB8AC3E}">
        <p14:creationId xmlns:p14="http://schemas.microsoft.com/office/powerpoint/2010/main" val="3887368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Sampling Variance Example (Cont.)</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20</a:t>
            </a:fld>
            <a:endParaRPr lang="en-US"/>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a:xfrm>
                <a:off x="3086100" y="1223772"/>
                <a:ext cx="3390900" cy="149656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62</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sup>
                              <m:r>
                                <a:rPr lang="en-US" b="0" i="1" smtClean="0">
                                  <a:latin typeface="Cambria Math" panose="02040503050406030204" pitchFamily="18" charset="0"/>
                                </a:rPr>
                                <m:t>2</m:t>
                              </m:r>
                            </m:sup>
                          </m:sSup>
                        </m:e>
                      </m:nary>
                    </m:oMath>
                  </m:oMathPara>
                </a14:m>
                <a:endParaRPr lang="en-US" dirty="0"/>
              </a:p>
            </p:txBody>
          </p:sp>
        </mc:Choice>
        <mc:Fallback>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xfrm>
                <a:off x="3086100" y="1223772"/>
                <a:ext cx="3390900" cy="1496568"/>
              </a:xfrm>
              <a:blipFill>
                <a:blip r:embed="rId3"/>
                <a:stretch>
                  <a:fillRect/>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D829A14A-D39F-4B7A-AEDC-F5F3BBC6E38F}"/>
              </a:ext>
            </a:extLst>
          </p:cNvPr>
          <p:cNvGraphicFramePr>
            <a:graphicFrameLocks noGrp="1"/>
          </p:cNvGraphicFramePr>
          <p:nvPr>
            <p:extLst>
              <p:ext uri="{D42A27DB-BD31-4B8C-83A1-F6EECF244321}">
                <p14:modId xmlns:p14="http://schemas.microsoft.com/office/powerpoint/2010/main" val="1166547968"/>
              </p:ext>
            </p:extLst>
          </p:nvPr>
        </p:nvGraphicFramePr>
        <p:xfrm>
          <a:off x="1292860" y="2954528"/>
          <a:ext cx="8128002" cy="278003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3477388468"/>
                    </a:ext>
                  </a:extLst>
                </a:gridCol>
                <a:gridCol w="1354667">
                  <a:extLst>
                    <a:ext uri="{9D8B030D-6E8A-4147-A177-3AD203B41FA5}">
                      <a16:colId xmlns:a16="http://schemas.microsoft.com/office/drawing/2014/main" val="2708046039"/>
                    </a:ext>
                  </a:extLst>
                </a:gridCol>
                <a:gridCol w="1354667">
                  <a:extLst>
                    <a:ext uri="{9D8B030D-6E8A-4147-A177-3AD203B41FA5}">
                      <a16:colId xmlns:a16="http://schemas.microsoft.com/office/drawing/2014/main" val="3238092282"/>
                    </a:ext>
                  </a:extLst>
                </a:gridCol>
                <a:gridCol w="1354667">
                  <a:extLst>
                    <a:ext uri="{9D8B030D-6E8A-4147-A177-3AD203B41FA5}">
                      <a16:colId xmlns:a16="http://schemas.microsoft.com/office/drawing/2014/main" val="1361079938"/>
                    </a:ext>
                  </a:extLst>
                </a:gridCol>
                <a:gridCol w="1354667">
                  <a:extLst>
                    <a:ext uri="{9D8B030D-6E8A-4147-A177-3AD203B41FA5}">
                      <a16:colId xmlns:a16="http://schemas.microsoft.com/office/drawing/2014/main" val="390919655"/>
                    </a:ext>
                  </a:extLst>
                </a:gridCol>
                <a:gridCol w="1354667">
                  <a:extLst>
                    <a:ext uri="{9D8B030D-6E8A-4147-A177-3AD203B41FA5}">
                      <a16:colId xmlns:a16="http://schemas.microsoft.com/office/drawing/2014/main" val="2306993959"/>
                    </a:ext>
                  </a:extLst>
                </a:gridCol>
              </a:tblGrid>
              <a:tr h="370840">
                <a:tc>
                  <a:txBody>
                    <a:bodyPr/>
                    <a:lstStyle/>
                    <a:p>
                      <a:pPr algn="ctr" fontAlgn="b"/>
                      <a:r>
                        <a:rPr lang="en-US" sz="1800" b="0" i="0" u="none" strike="noStrike" dirty="0">
                          <a:solidFill>
                            <a:srgbClr val="000000"/>
                          </a:solidFill>
                          <a:effectLst/>
                          <a:latin typeface="Calibri" panose="020F0502020204030204" pitchFamily="34" charset="0"/>
                        </a:rPr>
                        <a:t>School</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Stratum</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PSU</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Full Sample Weight</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2</a:t>
                      </a:r>
                    </a:p>
                  </a:txBody>
                  <a:tcPr marL="6350" marR="6350" marT="6350" marB="0" anchor="b"/>
                </a:tc>
                <a:extLst>
                  <a:ext uri="{0D108BD9-81ED-4DB2-BD59-A6C34878D82A}">
                    <a16:rowId xmlns:a16="http://schemas.microsoft.com/office/drawing/2014/main" val="500208832"/>
                  </a:ext>
                </a:extLst>
              </a:tr>
              <a:tr h="370840">
                <a:tc>
                  <a:txBody>
                    <a:bodyPr/>
                    <a:lstStyle/>
                    <a:p>
                      <a:pPr algn="ctr" fontAlgn="b"/>
                      <a:r>
                        <a:rPr lang="en-US" sz="1800" b="0" i="0" u="none" strike="noStrike" dirty="0">
                          <a:solidFill>
                            <a:srgbClr val="000000"/>
                          </a:solidFill>
                          <a:effectLst/>
                          <a:latin typeface="Calibri" panose="020F0502020204030204" pitchFamily="34" charset="0"/>
                        </a:rPr>
                        <a:t>A</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FFC00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CBDFF0"/>
                    </a:solidFill>
                  </a:tcPr>
                </a:tc>
                <a:extLst>
                  <a:ext uri="{0D108BD9-81ED-4DB2-BD59-A6C34878D82A}">
                    <a16:rowId xmlns:a16="http://schemas.microsoft.com/office/drawing/2014/main" val="3863169340"/>
                  </a:ext>
                </a:extLst>
              </a:tr>
              <a:tr h="370840">
                <a:tc>
                  <a:txBody>
                    <a:bodyPr/>
                    <a:lstStyle/>
                    <a:p>
                      <a:pPr algn="ctr" fontAlgn="b"/>
                      <a:r>
                        <a:rPr lang="en-US" sz="1800" b="0" i="0" u="none" strike="noStrike" dirty="0">
                          <a:solidFill>
                            <a:srgbClr val="000000"/>
                          </a:solidFill>
                          <a:effectLst/>
                          <a:latin typeface="Calibri" panose="020F0502020204030204" pitchFamily="34" charset="0"/>
                        </a:rPr>
                        <a:t>B</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120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200</a:t>
                      </a:r>
                    </a:p>
                  </a:txBody>
                  <a:tcPr marL="6350" marR="6350" marT="6350" marB="0" anchor="b">
                    <a:solidFill>
                      <a:srgbClr val="FFC00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E7F0F8"/>
                    </a:solidFill>
                  </a:tcPr>
                </a:tc>
                <a:extLst>
                  <a:ext uri="{0D108BD9-81ED-4DB2-BD59-A6C34878D82A}">
                    <a16:rowId xmlns:a16="http://schemas.microsoft.com/office/drawing/2014/main" val="2040994289"/>
                  </a:ext>
                </a:extLst>
              </a:tr>
              <a:tr h="370840">
                <a:tc>
                  <a:txBody>
                    <a:bodyPr/>
                    <a:lstStyle/>
                    <a:p>
                      <a:pPr algn="ctr" fontAlgn="b"/>
                      <a:r>
                        <a:rPr lang="en-US" sz="1800" b="0" i="0" u="none" strike="noStrike">
                          <a:solidFill>
                            <a:srgbClr val="000000"/>
                          </a:solidFill>
                          <a:effectLst/>
                          <a:latin typeface="Calibri" panose="020F0502020204030204" pitchFamily="34" charset="0"/>
                        </a:rPr>
                        <a:t>C</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140</a:t>
                      </a:r>
                    </a:p>
                  </a:txBody>
                  <a:tcPr marL="6350" marR="6350" marT="6350" marB="0" anchor="b">
                    <a:solidFill>
                      <a:srgbClr val="CBDFF0"/>
                    </a:solidFill>
                  </a:tcPr>
                </a:tc>
                <a:extLst>
                  <a:ext uri="{0D108BD9-81ED-4DB2-BD59-A6C34878D82A}">
                    <a16:rowId xmlns:a16="http://schemas.microsoft.com/office/drawing/2014/main" val="814175997"/>
                  </a:ext>
                </a:extLst>
              </a:tr>
              <a:tr h="370840">
                <a:tc>
                  <a:txBody>
                    <a:bodyPr/>
                    <a:lstStyle/>
                    <a:p>
                      <a:pPr algn="ctr" fontAlgn="b"/>
                      <a:r>
                        <a:rPr lang="en-US" sz="1800" b="0" i="0" u="none" strike="noStrike">
                          <a:solidFill>
                            <a:srgbClr val="000000"/>
                          </a:solidFill>
                          <a:effectLst/>
                          <a:latin typeface="Calibri" panose="020F0502020204030204" pitchFamily="34" charset="0"/>
                        </a:rPr>
                        <a:t>D</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E7F0F8"/>
                    </a:solidFill>
                  </a:tcPr>
                </a:tc>
                <a:extLst>
                  <a:ext uri="{0D108BD9-81ED-4DB2-BD59-A6C34878D82A}">
                    <a16:rowId xmlns:a16="http://schemas.microsoft.com/office/drawing/2014/main" val="1416097397"/>
                  </a:ext>
                </a:extLst>
              </a:tr>
              <a:tr h="370840">
                <a:tc>
                  <a:txBody>
                    <a:bodyPr/>
                    <a:lstStyle/>
                    <a:p>
                      <a:pPr algn="ctr" fontAlgn="b"/>
                      <a:r>
                        <a:rPr lang="en-US" sz="1800" b="0" i="0" u="none" strike="noStrike">
                          <a:solidFill>
                            <a:srgbClr val="000000"/>
                          </a:solidFill>
                          <a:effectLst/>
                          <a:latin typeface="Calibri" panose="020F0502020204030204" pitchFamily="34" charset="0"/>
                        </a:rPr>
                        <a:t>E </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CBDFF0"/>
                    </a:solidFill>
                  </a:tcPr>
                </a:tc>
                <a:extLst>
                  <a:ext uri="{0D108BD9-81ED-4DB2-BD59-A6C34878D82A}">
                    <a16:rowId xmlns:a16="http://schemas.microsoft.com/office/drawing/2014/main" val="449678877"/>
                  </a:ext>
                </a:extLst>
              </a:tr>
              <a:tr h="370840">
                <a:tc>
                  <a:txBody>
                    <a:bodyPr/>
                    <a:lstStyle/>
                    <a:p>
                      <a:pPr algn="ctr" fontAlgn="b"/>
                      <a:r>
                        <a:rPr lang="en-US" sz="1800" b="0" i="0" u="none" strike="noStrike">
                          <a:solidFill>
                            <a:srgbClr val="000000"/>
                          </a:solidFill>
                          <a:effectLst/>
                          <a:latin typeface="Calibri" panose="020F0502020204030204" pitchFamily="34" charset="0"/>
                        </a:rPr>
                        <a:t>F</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E7F0F8"/>
                    </a:solidFill>
                  </a:tcPr>
                </a:tc>
                <a:extLst>
                  <a:ext uri="{0D108BD9-81ED-4DB2-BD59-A6C34878D82A}">
                    <a16:rowId xmlns:a16="http://schemas.microsoft.com/office/drawing/2014/main" val="2237570288"/>
                  </a:ext>
                </a:extLst>
              </a:tr>
            </a:tbl>
          </a:graphicData>
        </a:graphic>
      </p:graphicFrame>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41E9D6E-DE50-490E-A35C-69BE73EFF032}"/>
                  </a:ext>
                </a:extLst>
              </p:cNvPr>
              <p:cNvSpPr txBox="1"/>
              <p:nvPr/>
            </p:nvSpPr>
            <p:spPr>
              <a:xfrm>
                <a:off x="7208520" y="1285748"/>
                <a:ext cx="1577340" cy="10572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𝜃</m:t>
                              </m:r>
                            </m:e>
                          </m:acc>
                        </m:e>
                        <m:sub>
                          <m:r>
                            <a:rPr lang="en-US" sz="5400" b="0" i="1" smtClean="0">
                              <a:latin typeface="Cambria Math" panose="02040503050406030204" pitchFamily="18" charset="0"/>
                            </a:rPr>
                            <m:t>(1)</m:t>
                          </m:r>
                        </m:sub>
                      </m:sSub>
                    </m:oMath>
                  </m:oMathPara>
                </a14:m>
                <a:endParaRPr lang="en-US" sz="5400" dirty="0"/>
              </a:p>
            </p:txBody>
          </p:sp>
        </mc:Choice>
        <mc:Fallback>
          <p:sp>
            <p:nvSpPr>
              <p:cNvPr id="9" name="TextBox 8">
                <a:extLst>
                  <a:ext uri="{FF2B5EF4-FFF2-40B4-BE49-F238E27FC236}">
                    <a16:creationId xmlns:a16="http://schemas.microsoft.com/office/drawing/2014/main" id="{241E9D6E-DE50-490E-A35C-69BE73EFF032}"/>
                  </a:ext>
                </a:extLst>
              </p:cNvPr>
              <p:cNvSpPr txBox="1">
                <a:spLocks noRot="1" noChangeAspect="1" noMove="1" noResize="1" noEditPoints="1" noAdjustHandles="1" noChangeArrowheads="1" noChangeShapeType="1" noTextEdit="1"/>
              </p:cNvSpPr>
              <p:nvPr/>
            </p:nvSpPr>
            <p:spPr>
              <a:xfrm>
                <a:off x="7208520" y="1285748"/>
                <a:ext cx="1577340" cy="1057277"/>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22169A4-1BB5-452A-83F0-69E676F7260F}"/>
              </a:ext>
            </a:extLst>
          </p:cNvPr>
          <p:cNvCxnSpPr>
            <a:cxnSpLocks/>
            <a:stCxn id="9" idx="2"/>
          </p:cNvCxnSpPr>
          <p:nvPr/>
        </p:nvCxnSpPr>
        <p:spPr>
          <a:xfrm flipH="1">
            <a:off x="7353300" y="2343025"/>
            <a:ext cx="643890" cy="61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15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Sampling Variance Example (Cont. 2)</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21</a:t>
            </a:fld>
            <a:endParaRPr lang="en-US"/>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a:xfrm>
                <a:off x="3086100" y="1223772"/>
                <a:ext cx="3390900" cy="149656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62</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sup>
                              <m:r>
                                <a:rPr lang="en-US" b="0" i="1" smtClean="0">
                                  <a:latin typeface="Cambria Math" panose="02040503050406030204" pitchFamily="18" charset="0"/>
                                </a:rPr>
                                <m:t>2</m:t>
                              </m:r>
                            </m:sup>
                          </m:sSup>
                        </m:e>
                      </m:nary>
                    </m:oMath>
                  </m:oMathPara>
                </a14:m>
                <a:endParaRPr lang="en-US" dirty="0"/>
              </a:p>
            </p:txBody>
          </p:sp>
        </mc:Choice>
        <mc:Fallback>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xfrm>
                <a:off x="3086100" y="1223772"/>
                <a:ext cx="3390900" cy="1496568"/>
              </a:xfrm>
              <a:blipFill>
                <a:blip r:embed="rId3"/>
                <a:stretch>
                  <a:fillRect/>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D829A14A-D39F-4B7A-AEDC-F5F3BBC6E38F}"/>
              </a:ext>
            </a:extLst>
          </p:cNvPr>
          <p:cNvGraphicFramePr>
            <a:graphicFrameLocks noGrp="1"/>
          </p:cNvGraphicFramePr>
          <p:nvPr>
            <p:extLst>
              <p:ext uri="{D42A27DB-BD31-4B8C-83A1-F6EECF244321}">
                <p14:modId xmlns:p14="http://schemas.microsoft.com/office/powerpoint/2010/main" val="1998140630"/>
              </p:ext>
            </p:extLst>
          </p:nvPr>
        </p:nvGraphicFramePr>
        <p:xfrm>
          <a:off x="1292860" y="2954528"/>
          <a:ext cx="8128002" cy="278003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3477388468"/>
                    </a:ext>
                  </a:extLst>
                </a:gridCol>
                <a:gridCol w="1354667">
                  <a:extLst>
                    <a:ext uri="{9D8B030D-6E8A-4147-A177-3AD203B41FA5}">
                      <a16:colId xmlns:a16="http://schemas.microsoft.com/office/drawing/2014/main" val="2708046039"/>
                    </a:ext>
                  </a:extLst>
                </a:gridCol>
                <a:gridCol w="1354667">
                  <a:extLst>
                    <a:ext uri="{9D8B030D-6E8A-4147-A177-3AD203B41FA5}">
                      <a16:colId xmlns:a16="http://schemas.microsoft.com/office/drawing/2014/main" val="3238092282"/>
                    </a:ext>
                  </a:extLst>
                </a:gridCol>
                <a:gridCol w="1354667">
                  <a:extLst>
                    <a:ext uri="{9D8B030D-6E8A-4147-A177-3AD203B41FA5}">
                      <a16:colId xmlns:a16="http://schemas.microsoft.com/office/drawing/2014/main" val="1361079938"/>
                    </a:ext>
                  </a:extLst>
                </a:gridCol>
                <a:gridCol w="1354667">
                  <a:extLst>
                    <a:ext uri="{9D8B030D-6E8A-4147-A177-3AD203B41FA5}">
                      <a16:colId xmlns:a16="http://schemas.microsoft.com/office/drawing/2014/main" val="390919655"/>
                    </a:ext>
                  </a:extLst>
                </a:gridCol>
                <a:gridCol w="1354667">
                  <a:extLst>
                    <a:ext uri="{9D8B030D-6E8A-4147-A177-3AD203B41FA5}">
                      <a16:colId xmlns:a16="http://schemas.microsoft.com/office/drawing/2014/main" val="2306993959"/>
                    </a:ext>
                  </a:extLst>
                </a:gridCol>
              </a:tblGrid>
              <a:tr h="370840">
                <a:tc>
                  <a:txBody>
                    <a:bodyPr/>
                    <a:lstStyle/>
                    <a:p>
                      <a:pPr algn="ctr" fontAlgn="b"/>
                      <a:r>
                        <a:rPr lang="en-US" sz="1800" b="0" i="0" u="none" strike="noStrike" dirty="0">
                          <a:solidFill>
                            <a:srgbClr val="000000"/>
                          </a:solidFill>
                          <a:effectLst/>
                          <a:latin typeface="Calibri" panose="020F0502020204030204" pitchFamily="34" charset="0"/>
                        </a:rPr>
                        <a:t>School</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Stratum</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PSU</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Full Sample Weight</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2</a:t>
                      </a:r>
                    </a:p>
                  </a:txBody>
                  <a:tcPr marL="6350" marR="6350" marT="6350" marB="0" anchor="b"/>
                </a:tc>
                <a:extLst>
                  <a:ext uri="{0D108BD9-81ED-4DB2-BD59-A6C34878D82A}">
                    <a16:rowId xmlns:a16="http://schemas.microsoft.com/office/drawing/2014/main" val="500208832"/>
                  </a:ext>
                </a:extLst>
              </a:tr>
              <a:tr h="370840">
                <a:tc>
                  <a:txBody>
                    <a:bodyPr/>
                    <a:lstStyle/>
                    <a:p>
                      <a:pPr algn="ctr" fontAlgn="b"/>
                      <a:r>
                        <a:rPr lang="en-US" sz="1800" b="0" i="0" u="none" strike="noStrike" dirty="0">
                          <a:solidFill>
                            <a:srgbClr val="000000"/>
                          </a:solidFill>
                          <a:effectLst/>
                          <a:latin typeface="Calibri" panose="020F0502020204030204" pitchFamily="34" charset="0"/>
                        </a:rPr>
                        <a:t>A</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FFC00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92D050"/>
                    </a:solidFill>
                  </a:tcPr>
                </a:tc>
                <a:extLst>
                  <a:ext uri="{0D108BD9-81ED-4DB2-BD59-A6C34878D82A}">
                    <a16:rowId xmlns:a16="http://schemas.microsoft.com/office/drawing/2014/main" val="3863169340"/>
                  </a:ext>
                </a:extLst>
              </a:tr>
              <a:tr h="370840">
                <a:tc>
                  <a:txBody>
                    <a:bodyPr/>
                    <a:lstStyle/>
                    <a:p>
                      <a:pPr algn="ctr" fontAlgn="b"/>
                      <a:r>
                        <a:rPr lang="en-US" sz="1800" b="0" i="0" u="none" strike="noStrike" dirty="0">
                          <a:solidFill>
                            <a:srgbClr val="000000"/>
                          </a:solidFill>
                          <a:effectLst/>
                          <a:latin typeface="Calibri" panose="020F0502020204030204" pitchFamily="34" charset="0"/>
                        </a:rPr>
                        <a:t>B</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E7F0F8"/>
                    </a:solidFill>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120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200</a:t>
                      </a:r>
                    </a:p>
                  </a:txBody>
                  <a:tcPr marL="6350" marR="6350" marT="6350" marB="0" anchor="b">
                    <a:solidFill>
                      <a:srgbClr val="FFC00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92D050"/>
                    </a:solidFill>
                  </a:tcPr>
                </a:tc>
                <a:extLst>
                  <a:ext uri="{0D108BD9-81ED-4DB2-BD59-A6C34878D82A}">
                    <a16:rowId xmlns:a16="http://schemas.microsoft.com/office/drawing/2014/main" val="2040994289"/>
                  </a:ext>
                </a:extLst>
              </a:tr>
              <a:tr h="370840">
                <a:tc>
                  <a:txBody>
                    <a:bodyPr/>
                    <a:lstStyle/>
                    <a:p>
                      <a:pPr algn="ctr" fontAlgn="b"/>
                      <a:r>
                        <a:rPr lang="en-US" sz="1800" b="0" i="0" u="none" strike="noStrike">
                          <a:solidFill>
                            <a:srgbClr val="000000"/>
                          </a:solidFill>
                          <a:effectLst/>
                          <a:latin typeface="Calibri" panose="020F0502020204030204" pitchFamily="34" charset="0"/>
                        </a:rPr>
                        <a:t>C</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140</a:t>
                      </a:r>
                    </a:p>
                  </a:txBody>
                  <a:tcPr marL="6350" marR="6350" marT="6350" marB="0" anchor="b">
                    <a:solidFill>
                      <a:srgbClr val="FFC000"/>
                    </a:solidFill>
                  </a:tcPr>
                </a:tc>
                <a:extLst>
                  <a:ext uri="{0D108BD9-81ED-4DB2-BD59-A6C34878D82A}">
                    <a16:rowId xmlns:a16="http://schemas.microsoft.com/office/drawing/2014/main" val="814175997"/>
                  </a:ext>
                </a:extLst>
              </a:tr>
              <a:tr h="370840">
                <a:tc>
                  <a:txBody>
                    <a:bodyPr/>
                    <a:lstStyle/>
                    <a:p>
                      <a:pPr algn="ctr" fontAlgn="b"/>
                      <a:r>
                        <a:rPr lang="en-US" sz="1800" b="0" i="0" u="none" strike="noStrike">
                          <a:solidFill>
                            <a:srgbClr val="000000"/>
                          </a:solidFill>
                          <a:effectLst/>
                          <a:latin typeface="Calibri" panose="020F0502020204030204" pitchFamily="34" charset="0"/>
                        </a:rPr>
                        <a:t>D</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2</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FFC000"/>
                    </a:solidFill>
                  </a:tcPr>
                </a:tc>
                <a:extLst>
                  <a:ext uri="{0D108BD9-81ED-4DB2-BD59-A6C34878D82A}">
                    <a16:rowId xmlns:a16="http://schemas.microsoft.com/office/drawing/2014/main" val="1416097397"/>
                  </a:ext>
                </a:extLst>
              </a:tr>
              <a:tr h="370840">
                <a:tc>
                  <a:txBody>
                    <a:bodyPr/>
                    <a:lstStyle/>
                    <a:p>
                      <a:pPr algn="ctr" fontAlgn="b"/>
                      <a:r>
                        <a:rPr lang="en-US" sz="1800" b="0" i="0" u="none" strike="noStrike">
                          <a:solidFill>
                            <a:srgbClr val="000000"/>
                          </a:solidFill>
                          <a:effectLst/>
                          <a:latin typeface="Calibri" panose="020F0502020204030204" pitchFamily="34" charset="0"/>
                        </a:rPr>
                        <a:t>E </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92D050"/>
                    </a:solidFill>
                  </a:tcPr>
                </a:tc>
                <a:extLst>
                  <a:ext uri="{0D108BD9-81ED-4DB2-BD59-A6C34878D82A}">
                    <a16:rowId xmlns:a16="http://schemas.microsoft.com/office/drawing/2014/main" val="449678877"/>
                  </a:ext>
                </a:extLst>
              </a:tr>
              <a:tr h="370840">
                <a:tc>
                  <a:txBody>
                    <a:bodyPr/>
                    <a:lstStyle/>
                    <a:p>
                      <a:pPr algn="ctr" fontAlgn="b"/>
                      <a:r>
                        <a:rPr lang="en-US" sz="1800" b="0" i="0" u="none" strike="noStrike">
                          <a:solidFill>
                            <a:srgbClr val="000000"/>
                          </a:solidFill>
                          <a:effectLst/>
                          <a:latin typeface="Calibri" panose="020F0502020204030204" pitchFamily="34" charset="0"/>
                        </a:rPr>
                        <a:t>F</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92D050"/>
                    </a:solidFill>
                  </a:tcPr>
                </a:tc>
                <a:extLst>
                  <a:ext uri="{0D108BD9-81ED-4DB2-BD59-A6C34878D82A}">
                    <a16:rowId xmlns:a16="http://schemas.microsoft.com/office/drawing/2014/main" val="2237570288"/>
                  </a:ext>
                </a:extLst>
              </a:tr>
            </a:tbl>
          </a:graphicData>
        </a:graphic>
      </p:graphicFrame>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41E9D6E-DE50-490E-A35C-69BE73EFF032}"/>
                  </a:ext>
                </a:extLst>
              </p:cNvPr>
              <p:cNvSpPr txBox="1"/>
              <p:nvPr/>
            </p:nvSpPr>
            <p:spPr>
              <a:xfrm>
                <a:off x="7208520" y="1285748"/>
                <a:ext cx="1577340" cy="10572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𝜃</m:t>
                              </m:r>
                            </m:e>
                          </m:acc>
                        </m:e>
                        <m:sub>
                          <m:r>
                            <a:rPr lang="en-US" sz="5400" b="0" i="1" smtClean="0">
                              <a:latin typeface="Cambria Math" panose="02040503050406030204" pitchFamily="18" charset="0"/>
                            </a:rPr>
                            <m:t>(2)</m:t>
                          </m:r>
                        </m:sub>
                      </m:sSub>
                    </m:oMath>
                  </m:oMathPara>
                </a14:m>
                <a:endParaRPr lang="en-US" sz="5400" dirty="0"/>
              </a:p>
            </p:txBody>
          </p:sp>
        </mc:Choice>
        <mc:Fallback>
          <p:sp>
            <p:nvSpPr>
              <p:cNvPr id="9" name="TextBox 8">
                <a:extLst>
                  <a:ext uri="{FF2B5EF4-FFF2-40B4-BE49-F238E27FC236}">
                    <a16:creationId xmlns:a16="http://schemas.microsoft.com/office/drawing/2014/main" id="{241E9D6E-DE50-490E-A35C-69BE73EFF032}"/>
                  </a:ext>
                </a:extLst>
              </p:cNvPr>
              <p:cNvSpPr txBox="1">
                <a:spLocks noRot="1" noChangeAspect="1" noMove="1" noResize="1" noEditPoints="1" noAdjustHandles="1" noChangeArrowheads="1" noChangeShapeType="1" noTextEdit="1"/>
              </p:cNvSpPr>
              <p:nvPr/>
            </p:nvSpPr>
            <p:spPr>
              <a:xfrm>
                <a:off x="7208520" y="1285748"/>
                <a:ext cx="1577340" cy="1057277"/>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22169A4-1BB5-452A-83F0-69E676F7260F}"/>
              </a:ext>
            </a:extLst>
          </p:cNvPr>
          <p:cNvCxnSpPr>
            <a:cxnSpLocks/>
            <a:stCxn id="9" idx="2"/>
          </p:cNvCxnSpPr>
          <p:nvPr/>
        </p:nvCxnSpPr>
        <p:spPr>
          <a:xfrm>
            <a:off x="7997190" y="2343025"/>
            <a:ext cx="788670" cy="61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463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875C-0218-4C05-905F-F146B13C77A2}"/>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FFE2845E-E50A-492B-9C5D-72CDA893D3F6}"/>
              </a:ext>
            </a:extLst>
          </p:cNvPr>
          <p:cNvSpPr>
            <a:spLocks noGrp="1"/>
          </p:cNvSpPr>
          <p:nvPr>
            <p:ph sz="half" idx="1"/>
          </p:nvPr>
        </p:nvSpPr>
        <p:spPr/>
        <p:txBody>
          <a:bodyPr/>
          <a:lstStyle/>
          <a:p>
            <a:pPr marL="0" indent="0">
              <a:buNone/>
            </a:pPr>
            <a:r>
              <a:rPr lang="en-US" dirty="0"/>
              <a:t>NAEP accounts for clustering</a:t>
            </a:r>
          </a:p>
          <a:p>
            <a:r>
              <a:rPr lang="en-US" dirty="0"/>
              <a:t>NAEP uses a group jackknife variance estimator that accounts for the fact that two students in the same school have more similar scores than two randomly selected students (an ICC)</a:t>
            </a:r>
          </a:p>
        </p:txBody>
      </p:sp>
      <p:sp>
        <p:nvSpPr>
          <p:cNvPr id="4" name="Content Placeholder 3">
            <a:extLst>
              <a:ext uri="{FF2B5EF4-FFF2-40B4-BE49-F238E27FC236}">
                <a16:creationId xmlns:a16="http://schemas.microsoft.com/office/drawing/2014/main" id="{E14B67FB-5FC3-4D8B-9151-D42F43B5055A}"/>
              </a:ext>
            </a:extLst>
          </p:cNvPr>
          <p:cNvSpPr>
            <a:spLocks noGrp="1"/>
          </p:cNvSpPr>
          <p:nvPr>
            <p:ph sz="half" idx="17"/>
          </p:nvPr>
        </p:nvSpPr>
        <p:spPr/>
        <p:txBody>
          <a:bodyPr/>
          <a:lstStyle/>
          <a:p>
            <a:pPr marL="0" indent="0">
              <a:buNone/>
            </a:pPr>
            <a:r>
              <a:rPr lang="en-US" dirty="0"/>
              <a:t>NAEP fails to account for clustering</a:t>
            </a:r>
          </a:p>
          <a:p>
            <a:r>
              <a:rPr lang="en-US" dirty="0"/>
              <a:t>NAEP results that can be obtained with a linear regression, such as a mean, do not use a hierarchal linear model and so the variance estimator does not account for the ICC between students in the same school</a:t>
            </a:r>
          </a:p>
        </p:txBody>
      </p:sp>
      <p:sp>
        <p:nvSpPr>
          <p:cNvPr id="5" name="Text Placeholder 4">
            <a:extLst>
              <a:ext uri="{FF2B5EF4-FFF2-40B4-BE49-F238E27FC236}">
                <a16:creationId xmlns:a16="http://schemas.microsoft.com/office/drawing/2014/main" id="{607F01F9-35BD-481D-B208-3F52E9D79FA0}"/>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4BF99A89-17B9-4EA8-8B83-948787DC1615}"/>
              </a:ext>
            </a:extLst>
          </p:cNvPr>
          <p:cNvSpPr>
            <a:spLocks noGrp="1"/>
          </p:cNvSpPr>
          <p:nvPr>
            <p:ph type="sldNum" sz="quarter" idx="19"/>
          </p:nvPr>
        </p:nvSpPr>
        <p:spPr/>
        <p:txBody>
          <a:bodyPr/>
          <a:lstStyle/>
          <a:p>
            <a:fld id="{099FCFC3-F25B-8942-B4D0-10B982CA717A}" type="slidenum">
              <a:rPr lang="en-US" smtClean="0"/>
              <a:pPr/>
              <a:t>22</a:t>
            </a:fld>
            <a:endParaRPr lang="en-US" dirty="0"/>
          </a:p>
        </p:txBody>
      </p:sp>
    </p:spTree>
    <p:extLst>
      <p:ext uri="{BB962C8B-B14F-4D97-AF65-F5344CB8AC3E}">
        <p14:creationId xmlns:p14="http://schemas.microsoft.com/office/powerpoint/2010/main" val="3821216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64F4-589E-497F-B7B2-2F603752E404}"/>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1294EE18-58C9-4B91-B007-4866C3253C16}"/>
              </a:ext>
            </a:extLst>
          </p:cNvPr>
          <p:cNvSpPr>
            <a:spLocks noGrp="1"/>
          </p:cNvSpPr>
          <p:nvPr>
            <p:ph sz="half" idx="1"/>
          </p:nvPr>
        </p:nvSpPr>
        <p:spPr>
          <a:xfrm>
            <a:off x="457200" y="1307592"/>
            <a:ext cx="11274552" cy="4498848"/>
          </a:xfrm>
        </p:spPr>
        <p:txBody>
          <a:bodyPr/>
          <a:lstStyle/>
          <a:p>
            <a:r>
              <a:rPr lang="en-US" dirty="0"/>
              <a:t>Q1: T/F if an assessment selected students from a national sample and students were selected independently (one stage) then estimates must still account for correlation within schools</a:t>
            </a:r>
          </a:p>
        </p:txBody>
      </p:sp>
      <p:sp>
        <p:nvSpPr>
          <p:cNvPr id="5" name="Text Placeholder 4">
            <a:extLst>
              <a:ext uri="{FF2B5EF4-FFF2-40B4-BE49-F238E27FC236}">
                <a16:creationId xmlns:a16="http://schemas.microsoft.com/office/drawing/2014/main" id="{4B212FC5-2CA6-4A90-81B4-4A80CFE4CFA5}"/>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BBC0E88C-CEAC-4054-9E56-4A481A2727EF}"/>
              </a:ext>
            </a:extLst>
          </p:cNvPr>
          <p:cNvSpPr>
            <a:spLocks noGrp="1"/>
          </p:cNvSpPr>
          <p:nvPr>
            <p:ph type="sldNum" sz="quarter" idx="19"/>
          </p:nvPr>
        </p:nvSpPr>
        <p:spPr/>
        <p:txBody>
          <a:bodyPr/>
          <a:lstStyle/>
          <a:p>
            <a:fld id="{099FCFC3-F25B-8942-B4D0-10B982CA717A}" type="slidenum">
              <a:rPr lang="en-US" smtClean="0"/>
              <a:pPr/>
              <a:t>23</a:t>
            </a:fld>
            <a:endParaRPr lang="en-US" dirty="0"/>
          </a:p>
        </p:txBody>
      </p:sp>
    </p:spTree>
    <p:extLst>
      <p:ext uri="{BB962C8B-B14F-4D97-AF65-F5344CB8AC3E}">
        <p14:creationId xmlns:p14="http://schemas.microsoft.com/office/powerpoint/2010/main" val="2234008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Oversampling</a:t>
            </a:r>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24</a:t>
            </a:fld>
            <a:endParaRPr lang="en-US" dirty="0"/>
          </a:p>
        </p:txBody>
      </p:sp>
      <p:sp>
        <p:nvSpPr>
          <p:cNvPr id="6" name="Subtitle 5">
            <a:extLst>
              <a:ext uri="{FF2B5EF4-FFF2-40B4-BE49-F238E27FC236}">
                <a16:creationId xmlns:a16="http://schemas.microsoft.com/office/drawing/2014/main" id="{1B75FF69-311B-473A-BDAA-20051D0BEE7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1596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D32E-F079-4959-BD4E-58FB5552721A}"/>
              </a:ext>
            </a:extLst>
          </p:cNvPr>
          <p:cNvSpPr>
            <a:spLocks noGrp="1"/>
          </p:cNvSpPr>
          <p:nvPr>
            <p:ph type="title"/>
          </p:nvPr>
        </p:nvSpPr>
        <p:spPr/>
        <p:txBody>
          <a:bodyPr/>
          <a:lstStyle/>
          <a:p>
            <a:r>
              <a:rPr lang="en-US" dirty="0"/>
              <a:t>Good Reasons to Overdo it!</a:t>
            </a:r>
          </a:p>
        </p:txBody>
      </p:sp>
      <p:sp>
        <p:nvSpPr>
          <p:cNvPr id="3" name="Content Placeholder 2">
            <a:extLst>
              <a:ext uri="{FF2B5EF4-FFF2-40B4-BE49-F238E27FC236}">
                <a16:creationId xmlns:a16="http://schemas.microsoft.com/office/drawing/2014/main" id="{DF682257-4CCB-4BB4-A911-D47B2B77E598}"/>
              </a:ext>
            </a:extLst>
          </p:cNvPr>
          <p:cNvSpPr>
            <a:spLocks noGrp="1"/>
          </p:cNvSpPr>
          <p:nvPr>
            <p:ph sz="half" idx="1"/>
          </p:nvPr>
        </p:nvSpPr>
        <p:spPr>
          <a:xfrm>
            <a:off x="457200" y="1307592"/>
            <a:ext cx="10942320" cy="4498848"/>
          </a:xfrm>
        </p:spPr>
        <p:txBody>
          <a:bodyPr/>
          <a:lstStyle/>
          <a:p>
            <a:r>
              <a:rPr lang="en-US" dirty="0"/>
              <a:t>an </a:t>
            </a:r>
            <a:r>
              <a:rPr lang="en-US" i="1" dirty="0"/>
              <a:t>oversample</a:t>
            </a:r>
            <a:r>
              <a:rPr lang="en-US" dirty="0"/>
              <a:t> is when the probability of selection goes up for individuals/groups in the oversampled condition</a:t>
            </a:r>
          </a:p>
          <a:p>
            <a:pPr lvl="1"/>
            <a:r>
              <a:rPr lang="en-US" dirty="0"/>
              <a:t>This leads to a higher number of individuals/groups with the characteristic in the sample than in a simple random sample</a:t>
            </a:r>
          </a:p>
          <a:p>
            <a:r>
              <a:rPr lang="en-US" dirty="0"/>
              <a:t>In some studies, oversamples are collected of schools and/or students</a:t>
            </a:r>
          </a:p>
          <a:p>
            <a:pPr lvl="1"/>
            <a:endParaRPr lang="en-US" dirty="0"/>
          </a:p>
          <a:p>
            <a:endParaRPr lang="en-US" dirty="0"/>
          </a:p>
        </p:txBody>
      </p:sp>
      <p:sp>
        <p:nvSpPr>
          <p:cNvPr id="5" name="Text Placeholder 4">
            <a:extLst>
              <a:ext uri="{FF2B5EF4-FFF2-40B4-BE49-F238E27FC236}">
                <a16:creationId xmlns:a16="http://schemas.microsoft.com/office/drawing/2014/main" id="{BA2A2A35-F80F-4A4C-9D66-AA02E3D34031}"/>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11A6580B-4314-4209-A6F7-FBD360651DB0}"/>
              </a:ext>
            </a:extLst>
          </p:cNvPr>
          <p:cNvSpPr>
            <a:spLocks noGrp="1"/>
          </p:cNvSpPr>
          <p:nvPr>
            <p:ph type="sldNum" sz="quarter" idx="19"/>
          </p:nvPr>
        </p:nvSpPr>
        <p:spPr/>
        <p:txBody>
          <a:bodyPr/>
          <a:lstStyle/>
          <a:p>
            <a:fld id="{099FCFC3-F25B-8942-B4D0-10B982CA717A}" type="slidenum">
              <a:rPr lang="en-US" smtClean="0"/>
              <a:pPr/>
              <a:t>25</a:t>
            </a:fld>
            <a:endParaRPr lang="en-US" dirty="0"/>
          </a:p>
        </p:txBody>
      </p:sp>
    </p:spTree>
    <p:extLst>
      <p:ext uri="{BB962C8B-B14F-4D97-AF65-F5344CB8AC3E}">
        <p14:creationId xmlns:p14="http://schemas.microsoft.com/office/powerpoint/2010/main" val="2293877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Selection Probabilities</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26</a:t>
            </a:fld>
            <a:endParaRPr lang="en-US"/>
          </a:p>
        </p:txBody>
      </p:sp>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fontScale="92500"/>
          </a:bodyPr>
          <a:lstStyle/>
          <a:p>
            <a:r>
              <a:rPr lang="en-US" dirty="0"/>
              <a:t>Selection probabilities depend on school sampling probabilities</a:t>
            </a:r>
          </a:p>
          <a:p>
            <a:r>
              <a:rPr lang="en-US" dirty="0"/>
              <a:t>To obtain a high quality estimator, enough students must be sampled in a subgroup or geography to obtain a high quality estimate, so school selection probabilities are not equal</a:t>
            </a:r>
          </a:p>
          <a:p>
            <a:r>
              <a:rPr lang="en-US" dirty="0"/>
              <a:t>Weights are adjusted to account for the school’s (student’s) probability of selection then adjusted for:</a:t>
            </a:r>
          </a:p>
          <a:p>
            <a:pPr lvl="1"/>
            <a:r>
              <a:rPr lang="en-US" dirty="0"/>
              <a:t>high weights are edited down to avoid high variance estimator</a:t>
            </a:r>
          </a:p>
          <a:p>
            <a:pPr lvl="1"/>
            <a:r>
              <a:rPr lang="en-US" dirty="0"/>
              <a:t>School non-response</a:t>
            </a:r>
          </a:p>
          <a:p>
            <a:pPr lvl="1"/>
            <a:r>
              <a:rPr lang="en-US" dirty="0"/>
              <a:t>Student non-response</a:t>
            </a:r>
          </a:p>
          <a:p>
            <a:pPr lvl="1"/>
            <a:r>
              <a:rPr lang="en-US" dirty="0"/>
              <a:t>Adjustment to known margins from e.g. the U.S. Census</a:t>
            </a:r>
          </a:p>
          <a:p>
            <a:endParaRPr lang="en-US" dirty="0"/>
          </a:p>
          <a:p>
            <a:pPr lvl="1"/>
            <a:endParaRPr lang="en-US" dirty="0"/>
          </a:p>
        </p:txBody>
      </p:sp>
    </p:spTree>
    <p:extLst>
      <p:ext uri="{BB962C8B-B14F-4D97-AF65-F5344CB8AC3E}">
        <p14:creationId xmlns:p14="http://schemas.microsoft.com/office/powerpoint/2010/main" val="4120618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How can we analyze large scale assessment data?</a:t>
            </a:r>
          </a:p>
        </p:txBody>
      </p:sp>
      <p:sp>
        <p:nvSpPr>
          <p:cNvPr id="3" name="Subtitle 2">
            <a:extLst>
              <a:ext uri="{FF2B5EF4-FFF2-40B4-BE49-F238E27FC236}">
                <a16:creationId xmlns:a16="http://schemas.microsoft.com/office/drawing/2014/main" id="{5C1C9EC7-2144-4166-8A86-54B2C6B66474}"/>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27</a:t>
            </a:fld>
            <a:endParaRPr lang="en-US" dirty="0"/>
          </a:p>
        </p:txBody>
      </p:sp>
    </p:spTree>
    <p:extLst>
      <p:ext uri="{BB962C8B-B14F-4D97-AF65-F5344CB8AC3E}">
        <p14:creationId xmlns:p14="http://schemas.microsoft.com/office/powerpoint/2010/main" val="1851844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01B3-2924-4736-80B7-11A1B560ECF1}"/>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8F2FB06F-9E46-4C30-BBBF-E083B002F9DB}"/>
              </a:ext>
            </a:extLst>
          </p:cNvPr>
          <p:cNvSpPr>
            <a:spLocks noGrp="1"/>
          </p:cNvSpPr>
          <p:nvPr>
            <p:ph idx="1"/>
          </p:nvPr>
        </p:nvSpPr>
        <p:spPr/>
        <p:txBody>
          <a:bodyPr/>
          <a:lstStyle/>
          <a:p>
            <a:r>
              <a:rPr lang="en-US" sz="2800" dirty="0"/>
              <a:t>NAEP uses a complicated sampling strategy</a:t>
            </a:r>
          </a:p>
          <a:p>
            <a:pPr lvl="1"/>
            <a:r>
              <a:rPr lang="en-US" dirty="0"/>
              <a:t>The sampling scheme uses strata and PSUs</a:t>
            </a:r>
          </a:p>
          <a:p>
            <a:pPr lvl="1"/>
            <a:r>
              <a:rPr lang="en-US" dirty="0"/>
              <a:t>The mean estimator assumes that the sample was collected according to the plan</a:t>
            </a:r>
          </a:p>
          <a:p>
            <a:pPr lvl="1"/>
            <a:r>
              <a:rPr lang="en-US" dirty="0"/>
              <a:t>The variance estimator accounts for within school (stratum/PSU) covariance</a:t>
            </a:r>
          </a:p>
          <a:p>
            <a:pPr lvl="1"/>
            <a:r>
              <a:rPr lang="en-US" dirty="0"/>
              <a:t>The variance has as many as two components</a:t>
            </a:r>
          </a:p>
          <a:p>
            <a:pPr lvl="2"/>
            <a:r>
              <a:rPr lang="en-US" dirty="0"/>
              <a:t>Measurement/imputation variance</a:t>
            </a:r>
          </a:p>
          <a:p>
            <a:pPr lvl="2"/>
            <a:r>
              <a:rPr lang="en-US" dirty="0"/>
              <a:t>Sampling variance</a:t>
            </a:r>
          </a:p>
        </p:txBody>
      </p:sp>
      <p:sp>
        <p:nvSpPr>
          <p:cNvPr id="4" name="Slide Number Placeholder 3">
            <a:extLst>
              <a:ext uri="{FF2B5EF4-FFF2-40B4-BE49-F238E27FC236}">
                <a16:creationId xmlns:a16="http://schemas.microsoft.com/office/drawing/2014/main" id="{E1541B06-43E5-434D-A21E-1F6617BB8034}"/>
              </a:ext>
            </a:extLst>
          </p:cNvPr>
          <p:cNvSpPr>
            <a:spLocks noGrp="1"/>
          </p:cNvSpPr>
          <p:nvPr>
            <p:ph type="sldNum" sz="quarter" idx="10"/>
          </p:nvPr>
        </p:nvSpPr>
        <p:spPr/>
        <p:txBody>
          <a:bodyPr/>
          <a:lstStyle/>
          <a:p>
            <a:pPr>
              <a:defRPr/>
            </a:pPr>
            <a:fld id="{42E3DDAF-209E-4E92-BE5E-5819F6D19027}" type="slidenum">
              <a:rPr lang="en-US" smtClean="0"/>
              <a:pPr>
                <a:defRPr/>
              </a:pPr>
              <a:t>28</a:t>
            </a:fld>
            <a:endParaRPr lang="en-US"/>
          </a:p>
        </p:txBody>
      </p:sp>
    </p:spTree>
    <p:extLst>
      <p:ext uri="{BB962C8B-B14F-4D97-AF65-F5344CB8AC3E}">
        <p14:creationId xmlns:p14="http://schemas.microsoft.com/office/powerpoint/2010/main" val="4089615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br>
              <a:rPr lang="en-US" dirty="0"/>
            </a:br>
            <a:r>
              <a:rPr lang="en-US" dirty="0"/>
              <a:t>Quiz</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29</a:t>
            </a:fld>
            <a:endParaRPr lang="en-US"/>
          </a:p>
        </p:txBody>
      </p:sp>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a:bodyPr>
          <a:lstStyle/>
          <a:p>
            <a:r>
              <a:rPr lang="en-US" dirty="0"/>
              <a:t>When do you need to account for sampling variance</a:t>
            </a:r>
          </a:p>
          <a:p>
            <a:pPr lvl="1"/>
            <a:r>
              <a:rPr lang="en-US" dirty="0"/>
              <a:t>When not using a hierarchical linear model</a:t>
            </a:r>
          </a:p>
          <a:p>
            <a:pPr lvl="1"/>
            <a:r>
              <a:rPr lang="en-US" dirty="0"/>
              <a:t>Whenever using large scale assessment data</a:t>
            </a:r>
          </a:p>
          <a:p>
            <a:pPr lvl="1"/>
            <a:r>
              <a:rPr lang="en-US" dirty="0"/>
              <a:t>When estimating a total but not a mean</a:t>
            </a:r>
          </a:p>
        </p:txBody>
      </p:sp>
    </p:spTree>
    <p:extLst>
      <p:ext uri="{BB962C8B-B14F-4D97-AF65-F5344CB8AC3E}">
        <p14:creationId xmlns:p14="http://schemas.microsoft.com/office/powerpoint/2010/main" val="325831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Why Weight</a:t>
            </a:r>
          </a:p>
        </p:txBody>
      </p:sp>
      <p:sp>
        <p:nvSpPr>
          <p:cNvPr id="3" name="Subtitle 2">
            <a:extLst>
              <a:ext uri="{FF2B5EF4-FFF2-40B4-BE49-F238E27FC236}">
                <a16:creationId xmlns:a16="http://schemas.microsoft.com/office/drawing/2014/main" id="{5C1C9EC7-2144-4166-8A86-54B2C6B66474}"/>
              </a:ext>
            </a:extLst>
          </p:cNvPr>
          <p:cNvSpPr>
            <a:spLocks noGrp="1"/>
          </p:cNvSpPr>
          <p:nvPr>
            <p:ph type="subTitle" idx="1"/>
          </p:nvPr>
        </p:nvSpPr>
        <p:spPr/>
        <p:txBody>
          <a:bodyPr/>
          <a:lstStyle/>
          <a:p>
            <a:r>
              <a:rPr lang="en-US" dirty="0"/>
              <a:t>A cautionary tale</a:t>
            </a:r>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3</a:t>
            </a:fld>
            <a:endParaRPr lang="en-US" dirty="0"/>
          </a:p>
        </p:txBody>
      </p:sp>
    </p:spTree>
    <p:extLst>
      <p:ext uri="{BB962C8B-B14F-4D97-AF65-F5344CB8AC3E}">
        <p14:creationId xmlns:p14="http://schemas.microsoft.com/office/powerpoint/2010/main" val="3895045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5BFB-EC3D-9648-9D2D-B528DC3C2E41}"/>
              </a:ext>
            </a:extLst>
          </p:cNvPr>
          <p:cNvSpPr>
            <a:spLocks noGrp="1"/>
          </p:cNvSpPr>
          <p:nvPr>
            <p:ph type="ctrTitle"/>
          </p:nvPr>
        </p:nvSpPr>
        <p:spPr/>
        <p:txBody>
          <a:bodyPr/>
          <a:lstStyle/>
          <a:p>
            <a:r>
              <a:rPr lang="en-US" dirty="0"/>
              <a:t>Paul Bailey</a:t>
            </a:r>
          </a:p>
        </p:txBody>
      </p:sp>
      <p:sp>
        <p:nvSpPr>
          <p:cNvPr id="3" name="Subtitle 2">
            <a:extLst>
              <a:ext uri="{FF2B5EF4-FFF2-40B4-BE49-F238E27FC236}">
                <a16:creationId xmlns:a16="http://schemas.microsoft.com/office/drawing/2014/main" id="{083F5EB6-9F04-B249-B8E7-99D8BEF4163B}"/>
              </a:ext>
            </a:extLst>
          </p:cNvPr>
          <p:cNvSpPr>
            <a:spLocks noGrp="1"/>
          </p:cNvSpPr>
          <p:nvPr>
            <p:ph type="subTitle" idx="1"/>
          </p:nvPr>
        </p:nvSpPr>
        <p:spPr/>
        <p:txBody>
          <a:bodyPr/>
          <a:lstStyle/>
          <a:p>
            <a:r>
              <a:rPr lang="en-US" dirty="0"/>
              <a:t>Senior Economist</a:t>
            </a:r>
          </a:p>
          <a:p>
            <a:r>
              <a:rPr lang="en-US" dirty="0"/>
              <a:t>202.403.5694</a:t>
            </a:r>
          </a:p>
          <a:p>
            <a:r>
              <a:rPr lang="en-US" dirty="0"/>
              <a:t>pbailey@air.org</a:t>
            </a:r>
          </a:p>
        </p:txBody>
      </p:sp>
      <p:sp>
        <p:nvSpPr>
          <p:cNvPr id="13" name="Text Placeholder 12">
            <a:extLst>
              <a:ext uri="{FF2B5EF4-FFF2-40B4-BE49-F238E27FC236}">
                <a16:creationId xmlns:a16="http://schemas.microsoft.com/office/drawing/2014/main" id="{27A7AD0C-9120-49E1-A471-8A7D2895B6E9}"/>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2837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8D19CC-61EE-4740-803B-1555134FF337}"/>
              </a:ext>
            </a:extLst>
          </p:cNvPr>
          <p:cNvPicPr>
            <a:picLocks noChangeAspect="1"/>
          </p:cNvPicPr>
          <p:nvPr/>
        </p:nvPicPr>
        <p:blipFill>
          <a:blip r:embed="rId2"/>
          <a:stretch>
            <a:fillRect/>
          </a:stretch>
        </p:blipFill>
        <p:spPr>
          <a:xfrm>
            <a:off x="623559" y="1880838"/>
            <a:ext cx="4616687" cy="3111660"/>
          </a:xfrm>
          <a:prstGeom prst="rect">
            <a:avLst/>
          </a:prstGeom>
        </p:spPr>
      </p:pic>
      <p:sp>
        <p:nvSpPr>
          <p:cNvPr id="2" name="Title 1">
            <a:extLst>
              <a:ext uri="{FF2B5EF4-FFF2-40B4-BE49-F238E27FC236}">
                <a16:creationId xmlns:a16="http://schemas.microsoft.com/office/drawing/2014/main" id="{BA8877F2-6E6F-45ED-82B9-B091B0744F61}"/>
              </a:ext>
            </a:extLst>
          </p:cNvPr>
          <p:cNvSpPr>
            <a:spLocks noGrp="1"/>
          </p:cNvSpPr>
          <p:nvPr>
            <p:ph type="title"/>
          </p:nvPr>
        </p:nvSpPr>
        <p:spPr/>
        <p:txBody>
          <a:bodyPr/>
          <a:lstStyle/>
          <a:p>
            <a:r>
              <a:rPr lang="en-US" dirty="0"/>
              <a:t>What could possibly go wrong?</a:t>
            </a:r>
          </a:p>
        </p:txBody>
      </p:sp>
      <p:sp>
        <p:nvSpPr>
          <p:cNvPr id="4" name="Text Placeholder 3">
            <a:extLst>
              <a:ext uri="{FF2B5EF4-FFF2-40B4-BE49-F238E27FC236}">
                <a16:creationId xmlns:a16="http://schemas.microsoft.com/office/drawing/2014/main" id="{58E33272-579C-4D2E-9393-B8B9BAAE1D03}"/>
              </a:ext>
            </a:extLst>
          </p:cNvPr>
          <p:cNvSpPr>
            <a:spLocks noGrp="1"/>
          </p:cNvSpPr>
          <p:nvPr>
            <p:ph type="body" sz="quarter" idx="17"/>
          </p:nvPr>
        </p:nvSpPr>
        <p:spPr/>
        <p:txBody>
          <a:bodyPr/>
          <a:lstStyle/>
          <a:p>
            <a:endParaRPr lang="en-US"/>
          </a:p>
        </p:txBody>
      </p:sp>
      <p:sp>
        <p:nvSpPr>
          <p:cNvPr id="5" name="Slide Number Placeholder 4">
            <a:extLst>
              <a:ext uri="{FF2B5EF4-FFF2-40B4-BE49-F238E27FC236}">
                <a16:creationId xmlns:a16="http://schemas.microsoft.com/office/drawing/2014/main" id="{19806739-018A-4FBF-9984-635142EE4A87}"/>
              </a:ext>
            </a:extLst>
          </p:cNvPr>
          <p:cNvSpPr>
            <a:spLocks noGrp="1"/>
          </p:cNvSpPr>
          <p:nvPr>
            <p:ph type="sldNum" sz="quarter" idx="12"/>
          </p:nvPr>
        </p:nvSpPr>
        <p:spPr/>
        <p:txBody>
          <a:bodyPr/>
          <a:lstStyle/>
          <a:p>
            <a:fld id="{99A20822-4A49-4D36-86E3-300BA48D3F00}" type="slidenum">
              <a:rPr lang="en-US" smtClean="0"/>
              <a:t>4</a:t>
            </a:fld>
            <a:endParaRPr lang="en-US" dirty="0"/>
          </a:p>
        </p:txBody>
      </p:sp>
      <p:pic>
        <p:nvPicPr>
          <p:cNvPr id="7" name="Picture 6">
            <a:extLst>
              <a:ext uri="{FF2B5EF4-FFF2-40B4-BE49-F238E27FC236}">
                <a16:creationId xmlns:a16="http://schemas.microsoft.com/office/drawing/2014/main" id="{2A04BED7-ACB1-41DF-BFE4-7810F659F99D}"/>
              </a:ext>
            </a:extLst>
          </p:cNvPr>
          <p:cNvPicPr>
            <a:picLocks noChangeAspect="1"/>
          </p:cNvPicPr>
          <p:nvPr/>
        </p:nvPicPr>
        <p:blipFill rotWithShape="1">
          <a:blip r:embed="rId2"/>
          <a:srcRect b="50000"/>
          <a:stretch/>
        </p:blipFill>
        <p:spPr>
          <a:xfrm>
            <a:off x="623559" y="1873170"/>
            <a:ext cx="4616687" cy="1555830"/>
          </a:xfrm>
          <a:prstGeom prst="rect">
            <a:avLst/>
          </a:prstGeom>
        </p:spPr>
      </p:pic>
      <p:pic>
        <p:nvPicPr>
          <p:cNvPr id="8" name="Picture 7">
            <a:extLst>
              <a:ext uri="{FF2B5EF4-FFF2-40B4-BE49-F238E27FC236}">
                <a16:creationId xmlns:a16="http://schemas.microsoft.com/office/drawing/2014/main" id="{7E698340-E818-45DC-9EA7-9BBE9C4D5897}"/>
              </a:ext>
            </a:extLst>
          </p:cNvPr>
          <p:cNvPicPr>
            <a:picLocks noChangeAspect="1"/>
          </p:cNvPicPr>
          <p:nvPr/>
        </p:nvPicPr>
        <p:blipFill>
          <a:blip r:embed="rId3"/>
          <a:stretch>
            <a:fillRect/>
          </a:stretch>
        </p:blipFill>
        <p:spPr>
          <a:xfrm>
            <a:off x="5063965" y="1101854"/>
            <a:ext cx="6229670" cy="2705239"/>
          </a:xfrm>
          <a:prstGeom prst="rect">
            <a:avLst/>
          </a:prstGeom>
        </p:spPr>
      </p:pic>
      <p:pic>
        <p:nvPicPr>
          <p:cNvPr id="12" name="Picture 11">
            <a:extLst>
              <a:ext uri="{FF2B5EF4-FFF2-40B4-BE49-F238E27FC236}">
                <a16:creationId xmlns:a16="http://schemas.microsoft.com/office/drawing/2014/main" id="{8DA966D6-1899-4672-AB77-6D0A4ECE6C87}"/>
              </a:ext>
            </a:extLst>
          </p:cNvPr>
          <p:cNvPicPr>
            <a:picLocks noChangeAspect="1"/>
          </p:cNvPicPr>
          <p:nvPr/>
        </p:nvPicPr>
        <p:blipFill>
          <a:blip r:embed="rId4"/>
          <a:stretch>
            <a:fillRect/>
          </a:stretch>
        </p:blipFill>
        <p:spPr>
          <a:xfrm>
            <a:off x="6419553" y="3012805"/>
            <a:ext cx="5772447" cy="2743341"/>
          </a:xfrm>
          <a:prstGeom prst="rect">
            <a:avLst/>
          </a:prstGeom>
        </p:spPr>
      </p:pic>
    </p:spTree>
    <p:extLst>
      <p:ext uri="{BB962C8B-B14F-4D97-AF65-F5344CB8AC3E}">
        <p14:creationId xmlns:p14="http://schemas.microsoft.com/office/powerpoint/2010/main" val="389216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 calcmode="lin" valueType="num">
                                      <p:cBhvr>
                                        <p:cTn id="17" dur="500" fill="hold"/>
                                        <p:tgtEl>
                                          <p:spTgt spid="12"/>
                                        </p:tgtEl>
                                        <p:attrNameLst>
                                          <p:attrName>style.rotation</p:attrName>
                                        </p:attrNameLst>
                                      </p:cBhvr>
                                      <p:tavLst>
                                        <p:tav tm="0">
                                          <p:val>
                                            <p:fltVal val="360"/>
                                          </p:val>
                                        </p:tav>
                                        <p:tav tm="100000">
                                          <p:val>
                                            <p:fltVal val="0"/>
                                          </p:val>
                                        </p:tav>
                                      </p:tavLst>
                                    </p:anim>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How we Sample</a:t>
            </a:r>
          </a:p>
        </p:txBody>
      </p:sp>
      <p:sp>
        <p:nvSpPr>
          <p:cNvPr id="3" name="Subtitle 2">
            <a:extLst>
              <a:ext uri="{FF2B5EF4-FFF2-40B4-BE49-F238E27FC236}">
                <a16:creationId xmlns:a16="http://schemas.microsoft.com/office/drawing/2014/main" id="{5C1C9EC7-2144-4166-8A86-54B2C6B66474}"/>
              </a:ext>
            </a:extLst>
          </p:cNvPr>
          <p:cNvSpPr>
            <a:spLocks noGrp="1"/>
          </p:cNvSpPr>
          <p:nvPr>
            <p:ph type="subTitle" idx="1"/>
          </p:nvPr>
        </p:nvSpPr>
        <p:spPr/>
        <p:txBody>
          <a:bodyPr/>
          <a:lstStyle/>
          <a:p>
            <a:r>
              <a:rPr lang="en-US" dirty="0"/>
              <a:t>A cautionary tale</a:t>
            </a:r>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5</a:t>
            </a:fld>
            <a:endParaRPr lang="en-US" dirty="0"/>
          </a:p>
        </p:txBody>
      </p:sp>
    </p:spTree>
    <p:extLst>
      <p:ext uri="{BB962C8B-B14F-4D97-AF65-F5344CB8AC3E}">
        <p14:creationId xmlns:p14="http://schemas.microsoft.com/office/powerpoint/2010/main" val="71711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6E20-D610-4789-BD15-8256EAA7FF0B}"/>
              </a:ext>
            </a:extLst>
          </p:cNvPr>
          <p:cNvSpPr>
            <a:spLocks noGrp="1"/>
          </p:cNvSpPr>
          <p:nvPr>
            <p:ph type="title"/>
          </p:nvPr>
        </p:nvSpPr>
        <p:spPr/>
        <p:txBody>
          <a:bodyPr/>
          <a:lstStyle/>
          <a:p>
            <a:r>
              <a:rPr lang="en-US" dirty="0"/>
              <a:t>Multi-stage Samples</a:t>
            </a:r>
          </a:p>
        </p:txBody>
      </p:sp>
      <p:sp>
        <p:nvSpPr>
          <p:cNvPr id="3" name="Content Placeholder 2">
            <a:extLst>
              <a:ext uri="{FF2B5EF4-FFF2-40B4-BE49-F238E27FC236}">
                <a16:creationId xmlns:a16="http://schemas.microsoft.com/office/drawing/2014/main" id="{91FA705A-279A-4B8A-AB79-28F9649E5EEB}"/>
              </a:ext>
            </a:extLst>
          </p:cNvPr>
          <p:cNvSpPr>
            <a:spLocks noGrp="1"/>
          </p:cNvSpPr>
          <p:nvPr>
            <p:ph sz="half" idx="1"/>
          </p:nvPr>
        </p:nvSpPr>
        <p:spPr/>
        <p:txBody>
          <a:bodyPr/>
          <a:lstStyle/>
          <a:p>
            <a:r>
              <a:rPr lang="en-US" dirty="0"/>
              <a:t>Samples are drawn in a multi-stage process, not independently</a:t>
            </a:r>
          </a:p>
          <a:p>
            <a:r>
              <a:rPr lang="en-US" dirty="0"/>
              <a:t>Individuals are not drawn with equal probabilities</a:t>
            </a:r>
          </a:p>
        </p:txBody>
      </p:sp>
      <p:sp>
        <p:nvSpPr>
          <p:cNvPr id="4" name="Content Placeholder 3">
            <a:extLst>
              <a:ext uri="{FF2B5EF4-FFF2-40B4-BE49-F238E27FC236}">
                <a16:creationId xmlns:a16="http://schemas.microsoft.com/office/drawing/2014/main" id="{9FDAD6DD-EE3B-42D4-BFA6-CC2F7D05A843}"/>
              </a:ext>
            </a:extLst>
          </p:cNvPr>
          <p:cNvSpPr>
            <a:spLocks noGrp="1"/>
          </p:cNvSpPr>
          <p:nvPr>
            <p:ph sz="half" idx="17"/>
          </p:nvPr>
        </p:nvSpPr>
        <p:spPr/>
        <p:txBody>
          <a:bodyPr/>
          <a:lstStyle/>
          <a:p>
            <a:r>
              <a:rPr lang="en-US" dirty="0"/>
              <a:t>Multi-stage sampling saves on costs for respondents and collectors</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95527E47-0D6C-4DCE-BE13-9A0DF7F23951}"/>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BDF4BAE8-C879-4F37-A6C8-C971ACEA4199}"/>
              </a:ext>
            </a:extLst>
          </p:cNvPr>
          <p:cNvSpPr>
            <a:spLocks noGrp="1"/>
          </p:cNvSpPr>
          <p:nvPr>
            <p:ph type="sldNum" sz="quarter" idx="19"/>
          </p:nvPr>
        </p:nvSpPr>
        <p:spPr/>
        <p:txBody>
          <a:bodyPr/>
          <a:lstStyle/>
          <a:p>
            <a:fld id="{099FCFC3-F25B-8942-B4D0-10B982CA717A}" type="slidenum">
              <a:rPr lang="en-US" smtClean="0"/>
              <a:pPr/>
              <a:t>6</a:t>
            </a:fld>
            <a:endParaRPr lang="en-US" dirty="0"/>
          </a:p>
        </p:txBody>
      </p:sp>
    </p:spTree>
    <p:extLst>
      <p:ext uri="{BB962C8B-B14F-4D97-AF65-F5344CB8AC3E}">
        <p14:creationId xmlns:p14="http://schemas.microsoft.com/office/powerpoint/2010/main" val="3931606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264A-3FCB-4BF8-B96D-48D64476F5BE}"/>
              </a:ext>
            </a:extLst>
          </p:cNvPr>
          <p:cNvSpPr>
            <a:spLocks noGrp="1"/>
          </p:cNvSpPr>
          <p:nvPr>
            <p:ph type="title"/>
          </p:nvPr>
        </p:nvSpPr>
        <p:spPr/>
        <p:txBody>
          <a:bodyPr/>
          <a:lstStyle/>
          <a:p>
            <a:r>
              <a:rPr lang="en-US" dirty="0"/>
              <a:t>Stratify</a:t>
            </a:r>
          </a:p>
        </p:txBody>
      </p:sp>
      <p:sp>
        <p:nvSpPr>
          <p:cNvPr id="3" name="Content Placeholder 2">
            <a:extLst>
              <a:ext uri="{FF2B5EF4-FFF2-40B4-BE49-F238E27FC236}">
                <a16:creationId xmlns:a16="http://schemas.microsoft.com/office/drawing/2014/main" id="{3A6DCE3B-81FF-4F3C-80C7-C389FA0243F9}"/>
              </a:ext>
            </a:extLst>
          </p:cNvPr>
          <p:cNvSpPr>
            <a:spLocks noGrp="1"/>
          </p:cNvSpPr>
          <p:nvPr>
            <p:ph sz="quarter" idx="17"/>
          </p:nvPr>
        </p:nvSpPr>
        <p:spPr>
          <a:xfrm>
            <a:off x="6024282" y="1307592"/>
            <a:ext cx="5707343" cy="4498848"/>
          </a:xfrm>
        </p:spPr>
        <p:txBody>
          <a:bodyPr/>
          <a:lstStyle/>
          <a:p>
            <a:r>
              <a:rPr lang="en-US" dirty="0"/>
              <a:t>A list of all schools in the country is used</a:t>
            </a:r>
          </a:p>
          <a:p>
            <a:r>
              <a:rPr lang="en-US" dirty="0"/>
              <a:t>Schools are grouped into </a:t>
            </a:r>
            <a:r>
              <a:rPr lang="en-US" i="1" dirty="0"/>
              <a:t>strata</a:t>
            </a:r>
          </a:p>
          <a:p>
            <a:endParaRPr lang="en-US" dirty="0"/>
          </a:p>
        </p:txBody>
      </p:sp>
      <p:sp>
        <p:nvSpPr>
          <p:cNvPr id="4" name="Text Placeholder 3">
            <a:extLst>
              <a:ext uri="{FF2B5EF4-FFF2-40B4-BE49-F238E27FC236}">
                <a16:creationId xmlns:a16="http://schemas.microsoft.com/office/drawing/2014/main" id="{7809775D-4D8B-47A7-A6BD-FA9A1DD42134}"/>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FFFCA49A-305D-42F4-B666-56DF878CDE85}"/>
              </a:ext>
            </a:extLst>
          </p:cNvPr>
          <p:cNvSpPr>
            <a:spLocks noGrp="1"/>
          </p:cNvSpPr>
          <p:nvPr>
            <p:ph type="sldNum" sz="quarter" idx="16"/>
          </p:nvPr>
        </p:nvSpPr>
        <p:spPr/>
        <p:txBody>
          <a:bodyPr/>
          <a:lstStyle/>
          <a:p>
            <a:fld id="{099FCFC3-F25B-8942-B4D0-10B982CA717A}" type="slidenum">
              <a:rPr lang="en-US" smtClean="0"/>
              <a:pPr/>
              <a:t>7</a:t>
            </a:fld>
            <a:endParaRPr lang="en-US" dirty="0"/>
          </a:p>
        </p:txBody>
      </p:sp>
      <p:pic>
        <p:nvPicPr>
          <p:cNvPr id="7" name="Graphic 6" descr="Schoolhouse outline">
            <a:extLst>
              <a:ext uri="{FF2B5EF4-FFF2-40B4-BE49-F238E27FC236}">
                <a16:creationId xmlns:a16="http://schemas.microsoft.com/office/drawing/2014/main" id="{C7BEB1E1-B230-4DFD-9EEB-24D2D3B20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707" y="4325406"/>
            <a:ext cx="914400" cy="914400"/>
          </a:xfrm>
          <a:prstGeom prst="rect">
            <a:avLst/>
          </a:prstGeom>
        </p:spPr>
      </p:pic>
      <p:pic>
        <p:nvPicPr>
          <p:cNvPr id="10" name="Graphic 9" descr="Schoolhouse outline">
            <a:extLst>
              <a:ext uri="{FF2B5EF4-FFF2-40B4-BE49-F238E27FC236}">
                <a16:creationId xmlns:a16="http://schemas.microsoft.com/office/drawing/2014/main" id="{53145EF0-E372-4BC8-83DE-382537CA3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4800" y="3358097"/>
            <a:ext cx="914400" cy="914400"/>
          </a:xfrm>
          <a:prstGeom prst="rect">
            <a:avLst/>
          </a:prstGeom>
        </p:spPr>
      </p:pic>
      <p:pic>
        <p:nvPicPr>
          <p:cNvPr id="11" name="Graphic 10" descr="Schoolhouse outline">
            <a:extLst>
              <a:ext uri="{FF2B5EF4-FFF2-40B4-BE49-F238E27FC236}">
                <a16:creationId xmlns:a16="http://schemas.microsoft.com/office/drawing/2014/main" id="{15EACA7F-0016-4C1F-A9C9-D450EAD6D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4447" y="4083424"/>
            <a:ext cx="914400" cy="914400"/>
          </a:xfrm>
          <a:prstGeom prst="rect">
            <a:avLst/>
          </a:prstGeom>
        </p:spPr>
      </p:pic>
      <p:pic>
        <p:nvPicPr>
          <p:cNvPr id="12" name="Graphic 11" descr="Schoolhouse outline">
            <a:extLst>
              <a:ext uri="{FF2B5EF4-FFF2-40B4-BE49-F238E27FC236}">
                <a16:creationId xmlns:a16="http://schemas.microsoft.com/office/drawing/2014/main" id="{7F9FA6D6-96D9-4327-AB1D-00A834ABDC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 y="1824318"/>
            <a:ext cx="914400" cy="914400"/>
          </a:xfrm>
          <a:prstGeom prst="rect">
            <a:avLst/>
          </a:prstGeom>
        </p:spPr>
      </p:pic>
      <p:pic>
        <p:nvPicPr>
          <p:cNvPr id="13" name="Graphic 12" descr="Schoolhouse outline">
            <a:extLst>
              <a:ext uri="{FF2B5EF4-FFF2-40B4-BE49-F238E27FC236}">
                <a16:creationId xmlns:a16="http://schemas.microsoft.com/office/drawing/2014/main" id="{3624B026-E42B-4DEB-94FA-DB1BB809B6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35941" y="1455950"/>
            <a:ext cx="914400" cy="914400"/>
          </a:xfrm>
          <a:prstGeom prst="rect">
            <a:avLst/>
          </a:prstGeom>
        </p:spPr>
      </p:pic>
      <p:pic>
        <p:nvPicPr>
          <p:cNvPr id="14" name="Graphic 13" descr="Schoolhouse outline">
            <a:extLst>
              <a:ext uri="{FF2B5EF4-FFF2-40B4-BE49-F238E27FC236}">
                <a16:creationId xmlns:a16="http://schemas.microsoft.com/office/drawing/2014/main" id="{711AACDE-ACF9-4362-A812-E2D01ECEB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07341" y="4487650"/>
            <a:ext cx="914400" cy="914400"/>
          </a:xfrm>
          <a:prstGeom prst="rect">
            <a:avLst/>
          </a:prstGeom>
        </p:spPr>
      </p:pic>
      <p:pic>
        <p:nvPicPr>
          <p:cNvPr id="15" name="Graphic 14" descr="Schoolhouse outline">
            <a:extLst>
              <a:ext uri="{FF2B5EF4-FFF2-40B4-BE49-F238E27FC236}">
                <a16:creationId xmlns:a16="http://schemas.microsoft.com/office/drawing/2014/main" id="{88D63DE2-8A1C-4FA0-87A6-751F73A3EF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61011" y="2954966"/>
            <a:ext cx="914400" cy="914400"/>
          </a:xfrm>
          <a:prstGeom prst="rect">
            <a:avLst/>
          </a:prstGeom>
        </p:spPr>
      </p:pic>
      <p:pic>
        <p:nvPicPr>
          <p:cNvPr id="16" name="Graphic 15" descr="Schoolhouse outline">
            <a:extLst>
              <a:ext uri="{FF2B5EF4-FFF2-40B4-BE49-F238E27FC236}">
                <a16:creationId xmlns:a16="http://schemas.microsoft.com/office/drawing/2014/main" id="{DB190E18-7F01-48F0-83F9-071E904AA3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66248" y="3828337"/>
            <a:ext cx="914400" cy="914400"/>
          </a:xfrm>
          <a:prstGeom prst="rect">
            <a:avLst/>
          </a:prstGeom>
        </p:spPr>
      </p:pic>
      <p:pic>
        <p:nvPicPr>
          <p:cNvPr id="17" name="Graphic 16" descr="Schoolhouse outline">
            <a:extLst>
              <a:ext uri="{FF2B5EF4-FFF2-40B4-BE49-F238E27FC236}">
                <a16:creationId xmlns:a16="http://schemas.microsoft.com/office/drawing/2014/main" id="{45566DB4-AAE7-4A7D-9476-37035B54F9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54070" y="1406580"/>
            <a:ext cx="914400" cy="914400"/>
          </a:xfrm>
          <a:prstGeom prst="rect">
            <a:avLst/>
          </a:prstGeom>
        </p:spPr>
      </p:pic>
      <p:pic>
        <p:nvPicPr>
          <p:cNvPr id="18" name="Graphic 17" descr="Schoolhouse outline">
            <a:extLst>
              <a:ext uri="{FF2B5EF4-FFF2-40B4-BE49-F238E27FC236}">
                <a16:creationId xmlns:a16="http://schemas.microsoft.com/office/drawing/2014/main" id="{8248AA46-62FB-4FE9-88AB-D3E8F21372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1877227"/>
            <a:ext cx="914400" cy="914400"/>
          </a:xfrm>
          <a:prstGeom prst="rect">
            <a:avLst/>
          </a:prstGeom>
        </p:spPr>
      </p:pic>
      <p:pic>
        <p:nvPicPr>
          <p:cNvPr id="19" name="Graphic 18" descr="Schoolhouse outline">
            <a:extLst>
              <a:ext uri="{FF2B5EF4-FFF2-40B4-BE49-F238E27FC236}">
                <a16:creationId xmlns:a16="http://schemas.microsoft.com/office/drawing/2014/main" id="{FF74F329-03B9-43F2-9924-666F162CF1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41931" y="3715806"/>
            <a:ext cx="914400" cy="914400"/>
          </a:xfrm>
          <a:prstGeom prst="rect">
            <a:avLst/>
          </a:prstGeom>
        </p:spPr>
      </p:pic>
      <p:pic>
        <p:nvPicPr>
          <p:cNvPr id="20" name="Graphic 19" descr="Schoolhouse outline">
            <a:extLst>
              <a:ext uri="{FF2B5EF4-FFF2-40B4-BE49-F238E27FC236}">
                <a16:creationId xmlns:a16="http://schemas.microsoft.com/office/drawing/2014/main" id="{4068C471-5205-485D-8829-BB600379F2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5400" y="2692136"/>
            <a:ext cx="914400" cy="914400"/>
          </a:xfrm>
          <a:prstGeom prst="rect">
            <a:avLst/>
          </a:prstGeom>
        </p:spPr>
      </p:pic>
      <p:pic>
        <p:nvPicPr>
          <p:cNvPr id="21" name="Graphic 20" descr="Schoolhouse outline">
            <a:extLst>
              <a:ext uri="{FF2B5EF4-FFF2-40B4-BE49-F238E27FC236}">
                <a16:creationId xmlns:a16="http://schemas.microsoft.com/office/drawing/2014/main" id="{7A1A5539-0E8C-4BB7-8802-7DAE9BD830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9048" y="2692136"/>
            <a:ext cx="914400" cy="914400"/>
          </a:xfrm>
          <a:prstGeom prst="rect">
            <a:avLst/>
          </a:prstGeom>
        </p:spPr>
      </p:pic>
      <p:pic>
        <p:nvPicPr>
          <p:cNvPr id="23" name="Graphic 22" descr="Schoolhouse outline">
            <a:extLst>
              <a:ext uri="{FF2B5EF4-FFF2-40B4-BE49-F238E27FC236}">
                <a16:creationId xmlns:a16="http://schemas.microsoft.com/office/drawing/2014/main" id="{ED8214F9-34CD-4C66-A714-AC859AC156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5012" y="1209389"/>
            <a:ext cx="914400" cy="914400"/>
          </a:xfrm>
          <a:prstGeom prst="rect">
            <a:avLst/>
          </a:prstGeom>
        </p:spPr>
      </p:pic>
    </p:spTree>
    <p:extLst>
      <p:ext uri="{BB962C8B-B14F-4D97-AF65-F5344CB8AC3E}">
        <p14:creationId xmlns:p14="http://schemas.microsoft.com/office/powerpoint/2010/main" val="95127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264A-3FCB-4BF8-B96D-48D64476F5BE}"/>
              </a:ext>
            </a:extLst>
          </p:cNvPr>
          <p:cNvSpPr>
            <a:spLocks noGrp="1"/>
          </p:cNvSpPr>
          <p:nvPr>
            <p:ph type="title"/>
          </p:nvPr>
        </p:nvSpPr>
        <p:spPr/>
        <p:txBody>
          <a:bodyPr/>
          <a:lstStyle/>
          <a:p>
            <a:r>
              <a:rPr lang="en-US" dirty="0"/>
              <a:t>Stratify</a:t>
            </a:r>
          </a:p>
        </p:txBody>
      </p:sp>
      <p:sp>
        <p:nvSpPr>
          <p:cNvPr id="3" name="Content Placeholder 2">
            <a:extLst>
              <a:ext uri="{FF2B5EF4-FFF2-40B4-BE49-F238E27FC236}">
                <a16:creationId xmlns:a16="http://schemas.microsoft.com/office/drawing/2014/main" id="{3A6DCE3B-81FF-4F3C-80C7-C389FA0243F9}"/>
              </a:ext>
            </a:extLst>
          </p:cNvPr>
          <p:cNvSpPr>
            <a:spLocks noGrp="1"/>
          </p:cNvSpPr>
          <p:nvPr>
            <p:ph sz="quarter" idx="17"/>
          </p:nvPr>
        </p:nvSpPr>
        <p:spPr>
          <a:xfrm>
            <a:off x="6024282" y="1307592"/>
            <a:ext cx="5707343" cy="4498848"/>
          </a:xfrm>
        </p:spPr>
        <p:txBody>
          <a:bodyPr/>
          <a:lstStyle/>
          <a:p>
            <a:r>
              <a:rPr lang="en-US" dirty="0"/>
              <a:t>A list of all schools in the country is used</a:t>
            </a:r>
          </a:p>
          <a:p>
            <a:r>
              <a:rPr lang="en-US" dirty="0"/>
              <a:t>Schools are grouped into </a:t>
            </a:r>
            <a:r>
              <a:rPr lang="en-US" i="1" dirty="0"/>
              <a:t>strata</a:t>
            </a:r>
          </a:p>
          <a:p>
            <a:r>
              <a:rPr lang="en-US" i="1" dirty="0"/>
              <a:t>Primary sampling units</a:t>
            </a:r>
            <a:r>
              <a:rPr lang="en-US" dirty="0"/>
              <a:t> are selected</a:t>
            </a:r>
          </a:p>
          <a:p>
            <a:endParaRPr lang="en-US" dirty="0"/>
          </a:p>
        </p:txBody>
      </p:sp>
      <p:sp>
        <p:nvSpPr>
          <p:cNvPr id="4" name="Text Placeholder 3">
            <a:extLst>
              <a:ext uri="{FF2B5EF4-FFF2-40B4-BE49-F238E27FC236}">
                <a16:creationId xmlns:a16="http://schemas.microsoft.com/office/drawing/2014/main" id="{7809775D-4D8B-47A7-A6BD-FA9A1DD42134}"/>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FFFCA49A-305D-42F4-B666-56DF878CDE85}"/>
              </a:ext>
            </a:extLst>
          </p:cNvPr>
          <p:cNvSpPr>
            <a:spLocks noGrp="1"/>
          </p:cNvSpPr>
          <p:nvPr>
            <p:ph type="sldNum" sz="quarter" idx="16"/>
          </p:nvPr>
        </p:nvSpPr>
        <p:spPr/>
        <p:txBody>
          <a:bodyPr/>
          <a:lstStyle/>
          <a:p>
            <a:fld id="{099FCFC3-F25B-8942-B4D0-10B982CA717A}" type="slidenum">
              <a:rPr lang="en-US" smtClean="0"/>
              <a:pPr/>
              <a:t>8</a:t>
            </a:fld>
            <a:endParaRPr lang="en-US" dirty="0"/>
          </a:p>
        </p:txBody>
      </p:sp>
      <p:pic>
        <p:nvPicPr>
          <p:cNvPr id="7" name="Graphic 6" descr="Schoolhouse outline">
            <a:extLst>
              <a:ext uri="{FF2B5EF4-FFF2-40B4-BE49-F238E27FC236}">
                <a16:creationId xmlns:a16="http://schemas.microsoft.com/office/drawing/2014/main" id="{C7BEB1E1-B230-4DFD-9EEB-24D2D3B20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0165" y="4368402"/>
            <a:ext cx="914400" cy="914400"/>
          </a:xfrm>
          <a:prstGeom prst="rect">
            <a:avLst/>
          </a:prstGeom>
        </p:spPr>
      </p:pic>
      <p:pic>
        <p:nvPicPr>
          <p:cNvPr id="10" name="Graphic 9" descr="Schoolhouse outline">
            <a:extLst>
              <a:ext uri="{FF2B5EF4-FFF2-40B4-BE49-F238E27FC236}">
                <a16:creationId xmlns:a16="http://schemas.microsoft.com/office/drawing/2014/main" id="{53145EF0-E372-4BC8-83DE-382537CA3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2669" y="1873777"/>
            <a:ext cx="914400" cy="914400"/>
          </a:xfrm>
          <a:prstGeom prst="rect">
            <a:avLst/>
          </a:prstGeom>
        </p:spPr>
      </p:pic>
      <p:pic>
        <p:nvPicPr>
          <p:cNvPr id="11" name="Graphic 10" descr="Schoolhouse outline">
            <a:extLst>
              <a:ext uri="{FF2B5EF4-FFF2-40B4-BE49-F238E27FC236}">
                <a16:creationId xmlns:a16="http://schemas.microsoft.com/office/drawing/2014/main" id="{15EACA7F-0016-4C1F-A9C9-D450EAD6D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4811" y="4375746"/>
            <a:ext cx="914400" cy="914400"/>
          </a:xfrm>
          <a:prstGeom prst="rect">
            <a:avLst/>
          </a:prstGeom>
        </p:spPr>
      </p:pic>
      <p:pic>
        <p:nvPicPr>
          <p:cNvPr id="12" name="Graphic 11" descr="Schoolhouse outline">
            <a:extLst>
              <a:ext uri="{FF2B5EF4-FFF2-40B4-BE49-F238E27FC236}">
                <a16:creationId xmlns:a16="http://schemas.microsoft.com/office/drawing/2014/main" id="{7F9FA6D6-96D9-4327-AB1D-00A834ABDC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50323" y="4375746"/>
            <a:ext cx="914400" cy="914400"/>
          </a:xfrm>
          <a:prstGeom prst="rect">
            <a:avLst/>
          </a:prstGeom>
        </p:spPr>
      </p:pic>
      <p:pic>
        <p:nvPicPr>
          <p:cNvPr id="13" name="Graphic 12" descr="Schoolhouse outline">
            <a:extLst>
              <a:ext uri="{FF2B5EF4-FFF2-40B4-BE49-F238E27FC236}">
                <a16:creationId xmlns:a16="http://schemas.microsoft.com/office/drawing/2014/main" id="{3624B026-E42B-4DEB-94FA-DB1BB809B6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4811" y="1883877"/>
            <a:ext cx="914400" cy="914400"/>
          </a:xfrm>
          <a:prstGeom prst="rect">
            <a:avLst/>
          </a:prstGeom>
        </p:spPr>
      </p:pic>
      <p:pic>
        <p:nvPicPr>
          <p:cNvPr id="14" name="Graphic 13" descr="Schoolhouse outline">
            <a:extLst>
              <a:ext uri="{FF2B5EF4-FFF2-40B4-BE49-F238E27FC236}">
                <a16:creationId xmlns:a16="http://schemas.microsoft.com/office/drawing/2014/main" id="{711AACDE-ACF9-4362-A812-E2D01ECEB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9511" y="1884921"/>
            <a:ext cx="914400" cy="914400"/>
          </a:xfrm>
          <a:prstGeom prst="rect">
            <a:avLst/>
          </a:prstGeom>
        </p:spPr>
      </p:pic>
      <p:pic>
        <p:nvPicPr>
          <p:cNvPr id="15" name="Graphic 14" descr="Schoolhouse outline">
            <a:extLst>
              <a:ext uri="{FF2B5EF4-FFF2-40B4-BE49-F238E27FC236}">
                <a16:creationId xmlns:a16="http://schemas.microsoft.com/office/drawing/2014/main" id="{88D63DE2-8A1C-4FA0-87A6-751F73A3EF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90969" y="3179194"/>
            <a:ext cx="914400" cy="914400"/>
          </a:xfrm>
          <a:prstGeom prst="rect">
            <a:avLst/>
          </a:prstGeom>
        </p:spPr>
      </p:pic>
      <p:pic>
        <p:nvPicPr>
          <p:cNvPr id="16" name="Graphic 15" descr="Schoolhouse outline">
            <a:extLst>
              <a:ext uri="{FF2B5EF4-FFF2-40B4-BE49-F238E27FC236}">
                <a16:creationId xmlns:a16="http://schemas.microsoft.com/office/drawing/2014/main" id="{DB190E18-7F01-48F0-83F9-071E904AA3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9240" y="3171850"/>
            <a:ext cx="914400" cy="914400"/>
          </a:xfrm>
          <a:prstGeom prst="rect">
            <a:avLst/>
          </a:prstGeom>
        </p:spPr>
      </p:pic>
      <p:pic>
        <p:nvPicPr>
          <p:cNvPr id="17" name="Graphic 16" descr="Schoolhouse outline">
            <a:extLst>
              <a:ext uri="{FF2B5EF4-FFF2-40B4-BE49-F238E27FC236}">
                <a16:creationId xmlns:a16="http://schemas.microsoft.com/office/drawing/2014/main" id="{45566DB4-AAE7-4A7D-9476-37035B54F9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180718"/>
            <a:ext cx="914400" cy="914400"/>
          </a:xfrm>
          <a:prstGeom prst="rect">
            <a:avLst/>
          </a:prstGeom>
        </p:spPr>
      </p:pic>
      <p:pic>
        <p:nvPicPr>
          <p:cNvPr id="18" name="Graphic 17" descr="Schoolhouse outline">
            <a:extLst>
              <a:ext uri="{FF2B5EF4-FFF2-40B4-BE49-F238E27FC236}">
                <a16:creationId xmlns:a16="http://schemas.microsoft.com/office/drawing/2014/main" id="{8248AA46-62FB-4FE9-88AB-D3E8F21372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16917" y="3186538"/>
            <a:ext cx="914400" cy="914400"/>
          </a:xfrm>
          <a:prstGeom prst="rect">
            <a:avLst/>
          </a:prstGeom>
        </p:spPr>
      </p:pic>
      <p:pic>
        <p:nvPicPr>
          <p:cNvPr id="19" name="Graphic 18" descr="Schoolhouse outline">
            <a:extLst>
              <a:ext uri="{FF2B5EF4-FFF2-40B4-BE49-F238E27FC236}">
                <a16:creationId xmlns:a16="http://schemas.microsoft.com/office/drawing/2014/main" id="{FF74F329-03B9-43F2-9924-666F162CF1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26544" y="3186538"/>
            <a:ext cx="914400" cy="914400"/>
          </a:xfrm>
          <a:prstGeom prst="rect">
            <a:avLst/>
          </a:prstGeom>
        </p:spPr>
      </p:pic>
      <p:pic>
        <p:nvPicPr>
          <p:cNvPr id="20" name="Graphic 19" descr="Schoolhouse outline">
            <a:extLst>
              <a:ext uri="{FF2B5EF4-FFF2-40B4-BE49-F238E27FC236}">
                <a16:creationId xmlns:a16="http://schemas.microsoft.com/office/drawing/2014/main" id="{4068C471-5205-485D-8829-BB600379F2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65940" y="1884213"/>
            <a:ext cx="914400" cy="914400"/>
          </a:xfrm>
          <a:prstGeom prst="rect">
            <a:avLst/>
          </a:prstGeom>
        </p:spPr>
      </p:pic>
      <p:pic>
        <p:nvPicPr>
          <p:cNvPr id="21" name="Graphic 20" descr="Schoolhouse outline">
            <a:extLst>
              <a:ext uri="{FF2B5EF4-FFF2-40B4-BE49-F238E27FC236}">
                <a16:creationId xmlns:a16="http://schemas.microsoft.com/office/drawing/2014/main" id="{7A1A5539-0E8C-4BB7-8802-7DAE9BD830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5677" y="1873777"/>
            <a:ext cx="914400" cy="914400"/>
          </a:xfrm>
          <a:prstGeom prst="rect">
            <a:avLst/>
          </a:prstGeom>
        </p:spPr>
      </p:pic>
      <p:pic>
        <p:nvPicPr>
          <p:cNvPr id="23" name="Graphic 22" descr="Schoolhouse outline">
            <a:extLst>
              <a:ext uri="{FF2B5EF4-FFF2-40B4-BE49-F238E27FC236}">
                <a16:creationId xmlns:a16="http://schemas.microsoft.com/office/drawing/2014/main" id="{ED8214F9-34CD-4C66-A714-AC859AC156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007" y="4364584"/>
            <a:ext cx="914400" cy="914400"/>
          </a:xfrm>
          <a:prstGeom prst="rect">
            <a:avLst/>
          </a:prstGeom>
        </p:spPr>
      </p:pic>
      <p:sp>
        <p:nvSpPr>
          <p:cNvPr id="6" name="Freeform: Shape 5">
            <a:extLst>
              <a:ext uri="{FF2B5EF4-FFF2-40B4-BE49-F238E27FC236}">
                <a16:creationId xmlns:a16="http://schemas.microsoft.com/office/drawing/2014/main" id="{B8DBA51B-35F8-4699-830C-43C2ACEF7583}"/>
              </a:ext>
            </a:extLst>
          </p:cNvPr>
          <p:cNvSpPr/>
          <p:nvPr/>
        </p:nvSpPr>
        <p:spPr>
          <a:xfrm>
            <a:off x="289465" y="1623060"/>
            <a:ext cx="5136452" cy="1493716"/>
          </a:xfrm>
          <a:custGeom>
            <a:avLst/>
            <a:gdLst>
              <a:gd name="connsiteX0" fmla="*/ 95 w 5136452"/>
              <a:gd name="connsiteY0" fmla="*/ 754380 h 1493716"/>
              <a:gd name="connsiteX1" fmla="*/ 68675 w 5136452"/>
              <a:gd name="connsiteY1" fmla="*/ 1013460 h 1493716"/>
              <a:gd name="connsiteX2" fmla="*/ 91535 w 5136452"/>
              <a:gd name="connsiteY2" fmla="*/ 1089660 h 1493716"/>
              <a:gd name="connsiteX3" fmla="*/ 137255 w 5136452"/>
              <a:gd name="connsiteY3" fmla="*/ 1120140 h 1493716"/>
              <a:gd name="connsiteX4" fmla="*/ 282035 w 5136452"/>
              <a:gd name="connsiteY4" fmla="*/ 1226820 h 1493716"/>
              <a:gd name="connsiteX5" fmla="*/ 396335 w 5136452"/>
              <a:gd name="connsiteY5" fmla="*/ 1272540 h 1493716"/>
              <a:gd name="connsiteX6" fmla="*/ 1150715 w 5136452"/>
              <a:gd name="connsiteY6" fmla="*/ 1325880 h 1493716"/>
              <a:gd name="connsiteX7" fmla="*/ 1478375 w 5136452"/>
              <a:gd name="connsiteY7" fmla="*/ 1348740 h 1493716"/>
              <a:gd name="connsiteX8" fmla="*/ 2034635 w 5136452"/>
              <a:gd name="connsiteY8" fmla="*/ 1455420 h 1493716"/>
              <a:gd name="connsiteX9" fmla="*/ 2560415 w 5136452"/>
              <a:gd name="connsiteY9" fmla="*/ 1463040 h 1493716"/>
              <a:gd name="connsiteX10" fmla="*/ 2926175 w 5136452"/>
              <a:gd name="connsiteY10" fmla="*/ 1493520 h 1493716"/>
              <a:gd name="connsiteX11" fmla="*/ 3444335 w 5136452"/>
              <a:gd name="connsiteY11" fmla="*/ 1440180 h 1493716"/>
              <a:gd name="connsiteX12" fmla="*/ 3771995 w 5136452"/>
              <a:gd name="connsiteY12" fmla="*/ 1432560 h 1493716"/>
              <a:gd name="connsiteX13" fmla="*/ 3985355 w 5136452"/>
              <a:gd name="connsiteY13" fmla="*/ 1379220 h 1493716"/>
              <a:gd name="connsiteX14" fmla="*/ 4160615 w 5136452"/>
              <a:gd name="connsiteY14" fmla="*/ 1356360 h 1493716"/>
              <a:gd name="connsiteX15" fmla="*/ 4335875 w 5136452"/>
              <a:gd name="connsiteY15" fmla="*/ 1272540 h 1493716"/>
              <a:gd name="connsiteX16" fmla="*/ 4808315 w 5136452"/>
              <a:gd name="connsiteY16" fmla="*/ 1135380 h 1493716"/>
              <a:gd name="connsiteX17" fmla="*/ 4892135 w 5136452"/>
              <a:gd name="connsiteY17" fmla="*/ 1082040 h 1493716"/>
              <a:gd name="connsiteX18" fmla="*/ 4922615 w 5136452"/>
              <a:gd name="connsiteY18" fmla="*/ 1043940 h 1493716"/>
              <a:gd name="connsiteX19" fmla="*/ 5006435 w 5136452"/>
              <a:gd name="connsiteY19" fmla="*/ 891540 h 1493716"/>
              <a:gd name="connsiteX20" fmla="*/ 5097875 w 5136452"/>
              <a:gd name="connsiteY20" fmla="*/ 739140 h 1493716"/>
              <a:gd name="connsiteX21" fmla="*/ 5135975 w 5136452"/>
              <a:gd name="connsiteY21" fmla="*/ 502920 h 1493716"/>
              <a:gd name="connsiteX22" fmla="*/ 5075015 w 5136452"/>
              <a:gd name="connsiteY22" fmla="*/ 304800 h 1493716"/>
              <a:gd name="connsiteX23" fmla="*/ 4678775 w 5136452"/>
              <a:gd name="connsiteY23" fmla="*/ 83820 h 1493716"/>
              <a:gd name="connsiteX24" fmla="*/ 4107275 w 5136452"/>
              <a:gd name="connsiteY24" fmla="*/ 7620 h 1493716"/>
              <a:gd name="connsiteX25" fmla="*/ 3665315 w 5136452"/>
              <a:gd name="connsiteY25" fmla="*/ 30480 h 1493716"/>
              <a:gd name="connsiteX26" fmla="*/ 2842355 w 5136452"/>
              <a:gd name="connsiteY26" fmla="*/ 0 h 1493716"/>
              <a:gd name="connsiteX27" fmla="*/ 2423255 w 5136452"/>
              <a:gd name="connsiteY27" fmla="*/ 45720 h 1493716"/>
              <a:gd name="connsiteX28" fmla="*/ 2164175 w 5136452"/>
              <a:gd name="connsiteY28" fmla="*/ 68580 h 1493716"/>
              <a:gd name="connsiteX29" fmla="*/ 1562195 w 5136452"/>
              <a:gd name="connsiteY29" fmla="*/ 121920 h 1493716"/>
              <a:gd name="connsiteX30" fmla="*/ 868775 w 5136452"/>
              <a:gd name="connsiteY30" fmla="*/ 213360 h 1493716"/>
              <a:gd name="connsiteX31" fmla="*/ 403955 w 5136452"/>
              <a:gd name="connsiteY31" fmla="*/ 266700 h 1493716"/>
              <a:gd name="connsiteX32" fmla="*/ 342995 w 5136452"/>
              <a:gd name="connsiteY32" fmla="*/ 281940 h 1493716"/>
              <a:gd name="connsiteX33" fmla="*/ 259175 w 5136452"/>
              <a:gd name="connsiteY33" fmla="*/ 419100 h 1493716"/>
              <a:gd name="connsiteX34" fmla="*/ 221075 w 5136452"/>
              <a:gd name="connsiteY34" fmla="*/ 502920 h 1493716"/>
              <a:gd name="connsiteX35" fmla="*/ 167735 w 5136452"/>
              <a:gd name="connsiteY35" fmla="*/ 632460 h 1493716"/>
              <a:gd name="connsiteX36" fmla="*/ 144875 w 5136452"/>
              <a:gd name="connsiteY36" fmla="*/ 647700 h 1493716"/>
              <a:gd name="connsiteX37" fmla="*/ 83915 w 5136452"/>
              <a:gd name="connsiteY37" fmla="*/ 701040 h 1493716"/>
              <a:gd name="connsiteX38" fmla="*/ 53435 w 5136452"/>
              <a:gd name="connsiteY38" fmla="*/ 739140 h 1493716"/>
              <a:gd name="connsiteX39" fmla="*/ 95 w 5136452"/>
              <a:gd name="connsiteY39" fmla="*/ 754380 h 149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36452" h="1493716">
                <a:moveTo>
                  <a:pt x="95" y="754380"/>
                </a:moveTo>
                <a:cubicBezTo>
                  <a:pt x="2635" y="800100"/>
                  <a:pt x="-6628" y="817672"/>
                  <a:pt x="68675" y="1013460"/>
                </a:cubicBezTo>
                <a:cubicBezTo>
                  <a:pt x="78195" y="1038211"/>
                  <a:pt x="77195" y="1067353"/>
                  <a:pt x="91535" y="1089660"/>
                </a:cubicBezTo>
                <a:cubicBezTo>
                  <a:pt x="101440" y="1105067"/>
                  <a:pt x="122391" y="1109438"/>
                  <a:pt x="137255" y="1120140"/>
                </a:cubicBezTo>
                <a:cubicBezTo>
                  <a:pt x="185903" y="1155167"/>
                  <a:pt x="230365" y="1196426"/>
                  <a:pt x="282035" y="1226820"/>
                </a:cubicBezTo>
                <a:cubicBezTo>
                  <a:pt x="317404" y="1247626"/>
                  <a:pt x="357663" y="1258818"/>
                  <a:pt x="396335" y="1272540"/>
                </a:cubicBezTo>
                <a:cubicBezTo>
                  <a:pt x="678163" y="1372544"/>
                  <a:pt x="680604" y="1314552"/>
                  <a:pt x="1150715" y="1325880"/>
                </a:cubicBezTo>
                <a:cubicBezTo>
                  <a:pt x="1259935" y="1333500"/>
                  <a:pt x="1369930" y="1333678"/>
                  <a:pt x="1478375" y="1348740"/>
                </a:cubicBezTo>
                <a:cubicBezTo>
                  <a:pt x="1951465" y="1414447"/>
                  <a:pt x="1412299" y="1411361"/>
                  <a:pt x="2034635" y="1455420"/>
                </a:cubicBezTo>
                <a:cubicBezTo>
                  <a:pt x="2209476" y="1467798"/>
                  <a:pt x="2385155" y="1460500"/>
                  <a:pt x="2560415" y="1463040"/>
                </a:cubicBezTo>
                <a:cubicBezTo>
                  <a:pt x="2682335" y="1473200"/>
                  <a:pt x="2803841" y="1492098"/>
                  <a:pt x="2926175" y="1493520"/>
                </a:cubicBezTo>
                <a:cubicBezTo>
                  <a:pt x="3209214" y="1496811"/>
                  <a:pt x="3185790" y="1457889"/>
                  <a:pt x="3444335" y="1440180"/>
                </a:cubicBezTo>
                <a:cubicBezTo>
                  <a:pt x="3553329" y="1432715"/>
                  <a:pt x="3662775" y="1435100"/>
                  <a:pt x="3771995" y="1432560"/>
                </a:cubicBezTo>
                <a:cubicBezTo>
                  <a:pt x="3843115" y="1414780"/>
                  <a:pt x="3913416" y="1393326"/>
                  <a:pt x="3985355" y="1379220"/>
                </a:cubicBezTo>
                <a:cubicBezTo>
                  <a:pt x="4043169" y="1367884"/>
                  <a:pt x="4104253" y="1373514"/>
                  <a:pt x="4160615" y="1356360"/>
                </a:cubicBezTo>
                <a:cubicBezTo>
                  <a:pt x="4222567" y="1337505"/>
                  <a:pt x="4274564" y="1293386"/>
                  <a:pt x="4335875" y="1272540"/>
                </a:cubicBezTo>
                <a:cubicBezTo>
                  <a:pt x="4873725" y="1089671"/>
                  <a:pt x="4153611" y="1405801"/>
                  <a:pt x="4808315" y="1135380"/>
                </a:cubicBezTo>
                <a:cubicBezTo>
                  <a:pt x="4838924" y="1122737"/>
                  <a:pt x="4866275" y="1102728"/>
                  <a:pt x="4892135" y="1082040"/>
                </a:cubicBezTo>
                <a:cubicBezTo>
                  <a:pt x="4904835" y="1071880"/>
                  <a:pt x="4914247" y="1057886"/>
                  <a:pt x="4922615" y="1043940"/>
                </a:cubicBezTo>
                <a:cubicBezTo>
                  <a:pt x="4952444" y="994225"/>
                  <a:pt x="4977535" y="941800"/>
                  <a:pt x="5006435" y="891540"/>
                </a:cubicBezTo>
                <a:cubicBezTo>
                  <a:pt x="5035966" y="840182"/>
                  <a:pt x="5097875" y="739140"/>
                  <a:pt x="5097875" y="739140"/>
                </a:cubicBezTo>
                <a:cubicBezTo>
                  <a:pt x="5104980" y="703616"/>
                  <a:pt x="5140990" y="538024"/>
                  <a:pt x="5135975" y="502920"/>
                </a:cubicBezTo>
                <a:cubicBezTo>
                  <a:pt x="5126203" y="434519"/>
                  <a:pt x="5114719" y="361349"/>
                  <a:pt x="5075015" y="304800"/>
                </a:cubicBezTo>
                <a:cubicBezTo>
                  <a:pt x="4964059" y="146771"/>
                  <a:pt x="4848184" y="126942"/>
                  <a:pt x="4678775" y="83820"/>
                </a:cubicBezTo>
                <a:cubicBezTo>
                  <a:pt x="4426795" y="19680"/>
                  <a:pt x="4408527" y="33258"/>
                  <a:pt x="4107275" y="7620"/>
                </a:cubicBezTo>
                <a:cubicBezTo>
                  <a:pt x="3959955" y="15240"/>
                  <a:pt x="3812827" y="29240"/>
                  <a:pt x="3665315" y="30480"/>
                </a:cubicBezTo>
                <a:cubicBezTo>
                  <a:pt x="3553339" y="31421"/>
                  <a:pt x="2991366" y="6341"/>
                  <a:pt x="2842355" y="0"/>
                </a:cubicBezTo>
                <a:lnTo>
                  <a:pt x="2423255" y="45720"/>
                </a:lnTo>
                <a:cubicBezTo>
                  <a:pt x="2336999" y="54442"/>
                  <a:pt x="2250310" y="58736"/>
                  <a:pt x="2164175" y="68580"/>
                </a:cubicBezTo>
                <a:cubicBezTo>
                  <a:pt x="1642659" y="128182"/>
                  <a:pt x="2146578" y="94739"/>
                  <a:pt x="1562195" y="121920"/>
                </a:cubicBezTo>
                <a:cubicBezTo>
                  <a:pt x="1024886" y="221884"/>
                  <a:pt x="1443664" y="155344"/>
                  <a:pt x="868775" y="213360"/>
                </a:cubicBezTo>
                <a:cubicBezTo>
                  <a:pt x="713606" y="229019"/>
                  <a:pt x="403955" y="266700"/>
                  <a:pt x="403955" y="266700"/>
                </a:cubicBezTo>
                <a:cubicBezTo>
                  <a:pt x="383635" y="271780"/>
                  <a:pt x="359751" y="269373"/>
                  <a:pt x="342995" y="281940"/>
                </a:cubicBezTo>
                <a:cubicBezTo>
                  <a:pt x="282184" y="327548"/>
                  <a:pt x="284312" y="359399"/>
                  <a:pt x="259175" y="419100"/>
                </a:cubicBezTo>
                <a:cubicBezTo>
                  <a:pt x="247265" y="447386"/>
                  <a:pt x="233165" y="474711"/>
                  <a:pt x="221075" y="502920"/>
                </a:cubicBezTo>
                <a:cubicBezTo>
                  <a:pt x="202680" y="545842"/>
                  <a:pt x="189484" y="591137"/>
                  <a:pt x="167735" y="632460"/>
                </a:cubicBezTo>
                <a:cubicBezTo>
                  <a:pt x="163470" y="640564"/>
                  <a:pt x="151963" y="641901"/>
                  <a:pt x="144875" y="647700"/>
                </a:cubicBezTo>
                <a:cubicBezTo>
                  <a:pt x="123978" y="664798"/>
                  <a:pt x="103007" y="681948"/>
                  <a:pt x="83915" y="701040"/>
                </a:cubicBezTo>
                <a:cubicBezTo>
                  <a:pt x="72415" y="712540"/>
                  <a:pt x="64145" y="726900"/>
                  <a:pt x="53435" y="739140"/>
                </a:cubicBezTo>
                <a:cubicBezTo>
                  <a:pt x="46339" y="747250"/>
                  <a:pt x="-2445" y="708660"/>
                  <a:pt x="95" y="754380"/>
                </a:cubicBez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62ED0142-6960-4726-BF41-59D1D0804460}"/>
              </a:ext>
            </a:extLst>
          </p:cNvPr>
          <p:cNvSpPr/>
          <p:nvPr/>
        </p:nvSpPr>
        <p:spPr>
          <a:xfrm>
            <a:off x="394724" y="3144982"/>
            <a:ext cx="5081101" cy="1212273"/>
          </a:xfrm>
          <a:custGeom>
            <a:avLst/>
            <a:gdLst>
              <a:gd name="connsiteX0" fmla="*/ 34767 w 5081101"/>
              <a:gd name="connsiteY0" fmla="*/ 332509 h 1212273"/>
              <a:gd name="connsiteX1" fmla="*/ 131 w 5081101"/>
              <a:gd name="connsiteY1" fmla="*/ 443345 h 1212273"/>
              <a:gd name="connsiteX2" fmla="*/ 13985 w 5081101"/>
              <a:gd name="connsiteY2" fmla="*/ 685800 h 1212273"/>
              <a:gd name="connsiteX3" fmla="*/ 83258 w 5081101"/>
              <a:gd name="connsiteY3" fmla="*/ 768927 h 1212273"/>
              <a:gd name="connsiteX4" fmla="*/ 422694 w 5081101"/>
              <a:gd name="connsiteY4" fmla="*/ 886691 h 1212273"/>
              <a:gd name="connsiteX5" fmla="*/ 810621 w 5081101"/>
              <a:gd name="connsiteY5" fmla="*/ 921327 h 1212273"/>
              <a:gd name="connsiteX6" fmla="*/ 1004585 w 5081101"/>
              <a:gd name="connsiteY6" fmla="*/ 955963 h 1212273"/>
              <a:gd name="connsiteX7" fmla="*/ 1177767 w 5081101"/>
              <a:gd name="connsiteY7" fmla="*/ 990600 h 1212273"/>
              <a:gd name="connsiteX8" fmla="*/ 1628040 w 5081101"/>
              <a:gd name="connsiteY8" fmla="*/ 1059873 h 1212273"/>
              <a:gd name="connsiteX9" fmla="*/ 2362331 w 5081101"/>
              <a:gd name="connsiteY9" fmla="*/ 1094509 h 1212273"/>
              <a:gd name="connsiteX10" fmla="*/ 2777967 w 5081101"/>
              <a:gd name="connsiteY10" fmla="*/ 1143000 h 1212273"/>
              <a:gd name="connsiteX11" fmla="*/ 4031803 w 5081101"/>
              <a:gd name="connsiteY11" fmla="*/ 1212273 h 1212273"/>
              <a:gd name="connsiteX12" fmla="*/ 4475149 w 5081101"/>
              <a:gd name="connsiteY12" fmla="*/ 1059873 h 1212273"/>
              <a:gd name="connsiteX13" fmla="*/ 4925421 w 5081101"/>
              <a:gd name="connsiteY13" fmla="*/ 678873 h 1212273"/>
              <a:gd name="connsiteX14" fmla="*/ 5015476 w 5081101"/>
              <a:gd name="connsiteY14" fmla="*/ 512618 h 1212273"/>
              <a:gd name="connsiteX15" fmla="*/ 5070894 w 5081101"/>
              <a:gd name="connsiteY15" fmla="*/ 360218 h 1212273"/>
              <a:gd name="connsiteX16" fmla="*/ 5077821 w 5081101"/>
              <a:gd name="connsiteY16" fmla="*/ 318654 h 1212273"/>
              <a:gd name="connsiteX17" fmla="*/ 4738385 w 5081101"/>
              <a:gd name="connsiteY17" fmla="*/ 110836 h 1212273"/>
              <a:gd name="connsiteX18" fmla="*/ 4669112 w 5081101"/>
              <a:gd name="connsiteY18" fmla="*/ 103909 h 1212273"/>
              <a:gd name="connsiteX19" fmla="*/ 4523640 w 5081101"/>
              <a:gd name="connsiteY19" fmla="*/ 62345 h 1212273"/>
              <a:gd name="connsiteX20" fmla="*/ 3976385 w 5081101"/>
              <a:gd name="connsiteY20" fmla="*/ 41563 h 1212273"/>
              <a:gd name="connsiteX21" fmla="*/ 3761640 w 5081101"/>
              <a:gd name="connsiteY21" fmla="*/ 20782 h 1212273"/>
              <a:gd name="connsiteX22" fmla="*/ 3505331 w 5081101"/>
              <a:gd name="connsiteY22" fmla="*/ 13854 h 1212273"/>
              <a:gd name="connsiteX23" fmla="*/ 3318294 w 5081101"/>
              <a:gd name="connsiteY23" fmla="*/ 0 h 1212273"/>
              <a:gd name="connsiteX24" fmla="*/ 2944221 w 5081101"/>
              <a:gd name="connsiteY24" fmla="*/ 27709 h 1212273"/>
              <a:gd name="connsiteX25" fmla="*/ 2729476 w 5081101"/>
              <a:gd name="connsiteY25" fmla="*/ 76200 h 1212273"/>
              <a:gd name="connsiteX26" fmla="*/ 2327694 w 5081101"/>
              <a:gd name="connsiteY26" fmla="*/ 90054 h 1212273"/>
              <a:gd name="connsiteX27" fmla="*/ 1725021 w 5081101"/>
              <a:gd name="connsiteY27" fmla="*/ 83127 h 1212273"/>
              <a:gd name="connsiteX28" fmla="*/ 1253967 w 5081101"/>
              <a:gd name="connsiteY28" fmla="*/ 69273 h 1212273"/>
              <a:gd name="connsiteX29" fmla="*/ 775985 w 5081101"/>
              <a:gd name="connsiteY29" fmla="*/ 90054 h 1212273"/>
              <a:gd name="connsiteX30" fmla="*/ 471185 w 5081101"/>
              <a:gd name="connsiteY30" fmla="*/ 138545 h 1212273"/>
              <a:gd name="connsiteX31" fmla="*/ 228731 w 5081101"/>
              <a:gd name="connsiteY31" fmla="*/ 159327 h 1212273"/>
              <a:gd name="connsiteX32" fmla="*/ 76331 w 5081101"/>
              <a:gd name="connsiteY32" fmla="*/ 214745 h 1212273"/>
              <a:gd name="connsiteX33" fmla="*/ 62476 w 5081101"/>
              <a:gd name="connsiteY33" fmla="*/ 242454 h 1212273"/>
              <a:gd name="connsiteX34" fmla="*/ 34767 w 5081101"/>
              <a:gd name="connsiteY34" fmla="*/ 332509 h 121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81101" h="1212273">
                <a:moveTo>
                  <a:pt x="34767" y="332509"/>
                </a:moveTo>
                <a:cubicBezTo>
                  <a:pt x="24376" y="365991"/>
                  <a:pt x="-1575" y="364884"/>
                  <a:pt x="131" y="443345"/>
                </a:cubicBezTo>
                <a:cubicBezTo>
                  <a:pt x="1890" y="524276"/>
                  <a:pt x="-6041" y="607366"/>
                  <a:pt x="13985" y="685800"/>
                </a:cubicBezTo>
                <a:cubicBezTo>
                  <a:pt x="22908" y="720748"/>
                  <a:pt x="53565" y="748449"/>
                  <a:pt x="83258" y="768927"/>
                </a:cubicBezTo>
                <a:cubicBezTo>
                  <a:pt x="137010" y="805997"/>
                  <a:pt x="388851" y="881182"/>
                  <a:pt x="422694" y="886691"/>
                </a:cubicBezTo>
                <a:cubicBezTo>
                  <a:pt x="550831" y="907551"/>
                  <a:pt x="682819" y="898506"/>
                  <a:pt x="810621" y="921327"/>
                </a:cubicBezTo>
                <a:lnTo>
                  <a:pt x="1004585" y="955963"/>
                </a:lnTo>
                <a:cubicBezTo>
                  <a:pt x="1062435" y="966878"/>
                  <a:pt x="1119697" y="980922"/>
                  <a:pt x="1177767" y="990600"/>
                </a:cubicBezTo>
                <a:cubicBezTo>
                  <a:pt x="1327558" y="1015565"/>
                  <a:pt x="1476519" y="1049772"/>
                  <a:pt x="1628040" y="1059873"/>
                </a:cubicBezTo>
                <a:cubicBezTo>
                  <a:pt x="2011097" y="1085409"/>
                  <a:pt x="1766486" y="1070989"/>
                  <a:pt x="2362331" y="1094509"/>
                </a:cubicBezTo>
                <a:cubicBezTo>
                  <a:pt x="2500876" y="1110673"/>
                  <a:pt x="2638952" y="1131562"/>
                  <a:pt x="2777967" y="1143000"/>
                </a:cubicBezTo>
                <a:cubicBezTo>
                  <a:pt x="3110691" y="1170376"/>
                  <a:pt x="3685435" y="1195580"/>
                  <a:pt x="4031803" y="1212273"/>
                </a:cubicBezTo>
                <a:cubicBezTo>
                  <a:pt x="4179585" y="1161473"/>
                  <a:pt x="4336603" y="1132158"/>
                  <a:pt x="4475149" y="1059873"/>
                </a:cubicBezTo>
                <a:cubicBezTo>
                  <a:pt x="4613139" y="987878"/>
                  <a:pt x="4823752" y="833260"/>
                  <a:pt x="4925421" y="678873"/>
                </a:cubicBezTo>
                <a:cubicBezTo>
                  <a:pt x="4960085" y="626235"/>
                  <a:pt x="4993937" y="571850"/>
                  <a:pt x="5015476" y="512618"/>
                </a:cubicBezTo>
                <a:lnTo>
                  <a:pt x="5070894" y="360218"/>
                </a:lnTo>
                <a:cubicBezTo>
                  <a:pt x="5073203" y="346363"/>
                  <a:pt x="5087392" y="328934"/>
                  <a:pt x="5077821" y="318654"/>
                </a:cubicBezTo>
                <a:cubicBezTo>
                  <a:pt x="4950594" y="182002"/>
                  <a:pt x="4898338" y="152114"/>
                  <a:pt x="4738385" y="110836"/>
                </a:cubicBezTo>
                <a:cubicBezTo>
                  <a:pt x="4715915" y="105037"/>
                  <a:pt x="4692203" y="106218"/>
                  <a:pt x="4669112" y="103909"/>
                </a:cubicBezTo>
                <a:cubicBezTo>
                  <a:pt x="4620621" y="90054"/>
                  <a:pt x="4573868" y="66866"/>
                  <a:pt x="4523640" y="62345"/>
                </a:cubicBezTo>
                <a:cubicBezTo>
                  <a:pt x="4341825" y="45982"/>
                  <a:pt x="3976385" y="41563"/>
                  <a:pt x="3976385" y="41563"/>
                </a:cubicBezTo>
                <a:cubicBezTo>
                  <a:pt x="3904803" y="34636"/>
                  <a:pt x="3833432" y="25005"/>
                  <a:pt x="3761640" y="20782"/>
                </a:cubicBezTo>
                <a:cubicBezTo>
                  <a:pt x="3676320" y="15763"/>
                  <a:pt x="3590705" y="17856"/>
                  <a:pt x="3505331" y="13854"/>
                </a:cubicBezTo>
                <a:cubicBezTo>
                  <a:pt x="3442883" y="10927"/>
                  <a:pt x="3380640" y="4618"/>
                  <a:pt x="3318294" y="0"/>
                </a:cubicBezTo>
                <a:cubicBezTo>
                  <a:pt x="3193603" y="9236"/>
                  <a:pt x="3068220" y="11662"/>
                  <a:pt x="2944221" y="27709"/>
                </a:cubicBezTo>
                <a:cubicBezTo>
                  <a:pt x="2871444" y="37127"/>
                  <a:pt x="2802488" y="68817"/>
                  <a:pt x="2729476" y="76200"/>
                </a:cubicBezTo>
                <a:cubicBezTo>
                  <a:pt x="2596149" y="89682"/>
                  <a:pt x="2461621" y="85436"/>
                  <a:pt x="2327694" y="90054"/>
                </a:cubicBezTo>
                <a:lnTo>
                  <a:pt x="1725021" y="83127"/>
                </a:lnTo>
                <a:cubicBezTo>
                  <a:pt x="1567965" y="80087"/>
                  <a:pt x="1411049" y="68126"/>
                  <a:pt x="1253967" y="69273"/>
                </a:cubicBezTo>
                <a:cubicBezTo>
                  <a:pt x="1094493" y="70437"/>
                  <a:pt x="935312" y="83127"/>
                  <a:pt x="775985" y="90054"/>
                </a:cubicBezTo>
                <a:cubicBezTo>
                  <a:pt x="674385" y="106218"/>
                  <a:pt x="573248" y="125626"/>
                  <a:pt x="471185" y="138545"/>
                </a:cubicBezTo>
                <a:cubicBezTo>
                  <a:pt x="390713" y="148731"/>
                  <a:pt x="309030" y="147856"/>
                  <a:pt x="228731" y="159327"/>
                </a:cubicBezTo>
                <a:cubicBezTo>
                  <a:pt x="158626" y="169342"/>
                  <a:pt x="133111" y="186355"/>
                  <a:pt x="76331" y="214745"/>
                </a:cubicBezTo>
                <a:cubicBezTo>
                  <a:pt x="71713" y="223981"/>
                  <a:pt x="65193" y="232491"/>
                  <a:pt x="62476" y="242454"/>
                </a:cubicBezTo>
                <a:cubicBezTo>
                  <a:pt x="53263" y="276234"/>
                  <a:pt x="45158" y="299027"/>
                  <a:pt x="34767" y="332509"/>
                </a:cubicBezTo>
                <a:close/>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778FDE5-1E53-4B29-986C-C4BB4C177ACA}"/>
              </a:ext>
            </a:extLst>
          </p:cNvPr>
          <p:cNvSpPr/>
          <p:nvPr/>
        </p:nvSpPr>
        <p:spPr>
          <a:xfrm>
            <a:off x="487680" y="4327700"/>
            <a:ext cx="4226683" cy="1044400"/>
          </a:xfrm>
          <a:custGeom>
            <a:avLst/>
            <a:gdLst>
              <a:gd name="connsiteX0" fmla="*/ 0 w 4226683"/>
              <a:gd name="connsiteY0" fmla="*/ 907240 h 1044400"/>
              <a:gd name="connsiteX1" fmla="*/ 1524000 w 4226683"/>
              <a:gd name="connsiteY1" fmla="*/ 975820 h 1044400"/>
              <a:gd name="connsiteX2" fmla="*/ 2217420 w 4226683"/>
              <a:gd name="connsiteY2" fmla="*/ 1013920 h 1044400"/>
              <a:gd name="connsiteX3" fmla="*/ 3040380 w 4226683"/>
              <a:gd name="connsiteY3" fmla="*/ 1006300 h 1044400"/>
              <a:gd name="connsiteX4" fmla="*/ 3581400 w 4226683"/>
              <a:gd name="connsiteY4" fmla="*/ 998680 h 1044400"/>
              <a:gd name="connsiteX5" fmla="*/ 4084320 w 4226683"/>
              <a:gd name="connsiteY5" fmla="*/ 892000 h 1044400"/>
              <a:gd name="connsiteX6" fmla="*/ 4160520 w 4226683"/>
              <a:gd name="connsiteY6" fmla="*/ 838660 h 1044400"/>
              <a:gd name="connsiteX7" fmla="*/ 4221480 w 4226683"/>
              <a:gd name="connsiteY7" fmla="*/ 632920 h 1044400"/>
              <a:gd name="connsiteX8" fmla="*/ 4175760 w 4226683"/>
              <a:gd name="connsiteY8" fmla="*/ 503380 h 1044400"/>
              <a:gd name="connsiteX9" fmla="*/ 4107180 w 4226683"/>
              <a:gd name="connsiteY9" fmla="*/ 434800 h 1044400"/>
              <a:gd name="connsiteX10" fmla="*/ 4023360 w 4226683"/>
              <a:gd name="connsiteY10" fmla="*/ 366220 h 1044400"/>
              <a:gd name="connsiteX11" fmla="*/ 3939540 w 4226683"/>
              <a:gd name="connsiteY11" fmla="*/ 221440 h 1044400"/>
              <a:gd name="connsiteX12" fmla="*/ 3619500 w 4226683"/>
              <a:gd name="connsiteY12" fmla="*/ 76660 h 1044400"/>
              <a:gd name="connsiteX13" fmla="*/ 3550920 w 4226683"/>
              <a:gd name="connsiteY13" fmla="*/ 114760 h 1044400"/>
              <a:gd name="connsiteX14" fmla="*/ 3459480 w 4226683"/>
              <a:gd name="connsiteY14" fmla="*/ 137620 h 1044400"/>
              <a:gd name="connsiteX15" fmla="*/ 2994660 w 4226683"/>
              <a:gd name="connsiteY15" fmla="*/ 122380 h 1044400"/>
              <a:gd name="connsiteX16" fmla="*/ 2880360 w 4226683"/>
              <a:gd name="connsiteY16" fmla="*/ 99520 h 1044400"/>
              <a:gd name="connsiteX17" fmla="*/ 2621280 w 4226683"/>
              <a:gd name="connsiteY17" fmla="*/ 91900 h 1044400"/>
              <a:gd name="connsiteX18" fmla="*/ 1158240 w 4226683"/>
              <a:gd name="connsiteY18" fmla="*/ 69040 h 1044400"/>
              <a:gd name="connsiteX19" fmla="*/ 800100 w 4226683"/>
              <a:gd name="connsiteY19" fmla="*/ 460 h 1044400"/>
              <a:gd name="connsiteX20" fmla="*/ 518160 w 4226683"/>
              <a:gd name="connsiteY20" fmla="*/ 15700 h 1044400"/>
              <a:gd name="connsiteX21" fmla="*/ 335280 w 4226683"/>
              <a:gd name="connsiteY21" fmla="*/ 251920 h 1044400"/>
              <a:gd name="connsiteX22" fmla="*/ 236220 w 4226683"/>
              <a:gd name="connsiteY22" fmla="*/ 358600 h 1044400"/>
              <a:gd name="connsiteX23" fmla="*/ 76200 w 4226683"/>
              <a:gd name="connsiteY23" fmla="*/ 594820 h 1044400"/>
              <a:gd name="connsiteX24" fmla="*/ 68580 w 4226683"/>
              <a:gd name="connsiteY24" fmla="*/ 1029160 h 1044400"/>
              <a:gd name="connsiteX25" fmla="*/ 76200 w 4226683"/>
              <a:gd name="connsiteY25" fmla="*/ 1044400 h 104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226683" h="1044400">
                <a:moveTo>
                  <a:pt x="0" y="907240"/>
                </a:moveTo>
                <a:cubicBezTo>
                  <a:pt x="557091" y="976876"/>
                  <a:pt x="-240687" y="878859"/>
                  <a:pt x="1524000" y="975820"/>
                </a:cubicBezTo>
                <a:lnTo>
                  <a:pt x="2217420" y="1013920"/>
                </a:lnTo>
                <a:cubicBezTo>
                  <a:pt x="2689209" y="966741"/>
                  <a:pt x="2250451" y="1000998"/>
                  <a:pt x="3040380" y="1006300"/>
                </a:cubicBezTo>
                <a:lnTo>
                  <a:pt x="3581400" y="998680"/>
                </a:lnTo>
                <a:cubicBezTo>
                  <a:pt x="3836200" y="971134"/>
                  <a:pt x="3860199" y="989694"/>
                  <a:pt x="4084320" y="892000"/>
                </a:cubicBezTo>
                <a:cubicBezTo>
                  <a:pt x="4112742" y="879611"/>
                  <a:pt x="4135120" y="856440"/>
                  <a:pt x="4160520" y="838660"/>
                </a:cubicBezTo>
                <a:cubicBezTo>
                  <a:pt x="4180840" y="770080"/>
                  <a:pt x="4245286" y="700369"/>
                  <a:pt x="4221480" y="632920"/>
                </a:cubicBezTo>
                <a:cubicBezTo>
                  <a:pt x="4206240" y="589740"/>
                  <a:pt x="4194018" y="545373"/>
                  <a:pt x="4175760" y="503380"/>
                </a:cubicBezTo>
                <a:cubicBezTo>
                  <a:pt x="4150597" y="445505"/>
                  <a:pt x="4150044" y="466948"/>
                  <a:pt x="4107180" y="434800"/>
                </a:cubicBezTo>
                <a:cubicBezTo>
                  <a:pt x="4078300" y="413140"/>
                  <a:pt x="4051300" y="389080"/>
                  <a:pt x="4023360" y="366220"/>
                </a:cubicBezTo>
                <a:cubicBezTo>
                  <a:pt x="3995420" y="317960"/>
                  <a:pt x="3980148" y="259659"/>
                  <a:pt x="3939540" y="221440"/>
                </a:cubicBezTo>
                <a:cubicBezTo>
                  <a:pt x="3852068" y="139113"/>
                  <a:pt x="3728837" y="111188"/>
                  <a:pt x="3619500" y="76660"/>
                </a:cubicBezTo>
                <a:cubicBezTo>
                  <a:pt x="3596640" y="89360"/>
                  <a:pt x="3574618" y="103701"/>
                  <a:pt x="3550920" y="114760"/>
                </a:cubicBezTo>
                <a:cubicBezTo>
                  <a:pt x="3517377" y="130413"/>
                  <a:pt x="3495237" y="131660"/>
                  <a:pt x="3459480" y="137620"/>
                </a:cubicBezTo>
                <a:cubicBezTo>
                  <a:pt x="3304540" y="132540"/>
                  <a:pt x="3149349" y="132557"/>
                  <a:pt x="2994660" y="122380"/>
                </a:cubicBezTo>
                <a:cubicBezTo>
                  <a:pt x="2955889" y="119829"/>
                  <a:pt x="2919086" y="102681"/>
                  <a:pt x="2880360" y="99520"/>
                </a:cubicBezTo>
                <a:cubicBezTo>
                  <a:pt x="2794249" y="92491"/>
                  <a:pt x="2707664" y="93429"/>
                  <a:pt x="2621280" y="91900"/>
                </a:cubicBezTo>
                <a:lnTo>
                  <a:pt x="1158240" y="69040"/>
                </a:lnTo>
                <a:cubicBezTo>
                  <a:pt x="1092264" y="54697"/>
                  <a:pt x="866555" y="2639"/>
                  <a:pt x="800100" y="460"/>
                </a:cubicBezTo>
                <a:cubicBezTo>
                  <a:pt x="706033" y="-2624"/>
                  <a:pt x="612140" y="10620"/>
                  <a:pt x="518160" y="15700"/>
                </a:cubicBezTo>
                <a:cubicBezTo>
                  <a:pt x="457200" y="94440"/>
                  <a:pt x="403039" y="178949"/>
                  <a:pt x="335280" y="251920"/>
                </a:cubicBezTo>
                <a:cubicBezTo>
                  <a:pt x="302260" y="287480"/>
                  <a:pt x="264305" y="319026"/>
                  <a:pt x="236220" y="358600"/>
                </a:cubicBezTo>
                <a:cubicBezTo>
                  <a:pt x="-33376" y="738485"/>
                  <a:pt x="371124" y="250742"/>
                  <a:pt x="76200" y="594820"/>
                </a:cubicBezTo>
                <a:cubicBezTo>
                  <a:pt x="27460" y="858019"/>
                  <a:pt x="25181" y="751409"/>
                  <a:pt x="68580" y="1029160"/>
                </a:cubicBezTo>
                <a:cubicBezTo>
                  <a:pt x="69457" y="1034772"/>
                  <a:pt x="73660" y="1039320"/>
                  <a:pt x="76200" y="1044400"/>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568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264A-3FCB-4BF8-B96D-48D64476F5BE}"/>
              </a:ext>
            </a:extLst>
          </p:cNvPr>
          <p:cNvSpPr>
            <a:spLocks noGrp="1"/>
          </p:cNvSpPr>
          <p:nvPr>
            <p:ph type="title"/>
          </p:nvPr>
        </p:nvSpPr>
        <p:spPr/>
        <p:txBody>
          <a:bodyPr/>
          <a:lstStyle/>
          <a:p>
            <a:r>
              <a:rPr lang="en-US" dirty="0"/>
              <a:t>Stratify</a:t>
            </a:r>
          </a:p>
        </p:txBody>
      </p:sp>
      <p:sp>
        <p:nvSpPr>
          <p:cNvPr id="3" name="Content Placeholder 2">
            <a:extLst>
              <a:ext uri="{FF2B5EF4-FFF2-40B4-BE49-F238E27FC236}">
                <a16:creationId xmlns:a16="http://schemas.microsoft.com/office/drawing/2014/main" id="{3A6DCE3B-81FF-4F3C-80C7-C389FA0243F9}"/>
              </a:ext>
            </a:extLst>
          </p:cNvPr>
          <p:cNvSpPr>
            <a:spLocks noGrp="1"/>
          </p:cNvSpPr>
          <p:nvPr>
            <p:ph sz="quarter" idx="17"/>
          </p:nvPr>
        </p:nvSpPr>
        <p:spPr>
          <a:xfrm>
            <a:off x="6024282" y="1307592"/>
            <a:ext cx="5707343" cy="4498848"/>
          </a:xfrm>
        </p:spPr>
        <p:txBody>
          <a:bodyPr/>
          <a:lstStyle/>
          <a:p>
            <a:r>
              <a:rPr lang="en-US" dirty="0"/>
              <a:t>A list of all schools in the country is used</a:t>
            </a:r>
          </a:p>
          <a:p>
            <a:r>
              <a:rPr lang="en-US" dirty="0"/>
              <a:t>Schools are grouped into </a:t>
            </a:r>
            <a:r>
              <a:rPr lang="en-US" i="1" dirty="0"/>
              <a:t>strata</a:t>
            </a:r>
          </a:p>
          <a:p>
            <a:r>
              <a:rPr lang="en-US" i="1" dirty="0"/>
              <a:t>Primary sampling units</a:t>
            </a:r>
            <a:r>
              <a:rPr lang="en-US" dirty="0"/>
              <a:t> (PSUs) are selected</a:t>
            </a:r>
          </a:p>
          <a:p>
            <a:r>
              <a:rPr lang="en-US" dirty="0"/>
              <a:t>Students are selected within each PSU</a:t>
            </a:r>
          </a:p>
          <a:p>
            <a:endParaRPr lang="en-US" dirty="0"/>
          </a:p>
        </p:txBody>
      </p:sp>
      <p:sp>
        <p:nvSpPr>
          <p:cNvPr id="4" name="Text Placeholder 3">
            <a:extLst>
              <a:ext uri="{FF2B5EF4-FFF2-40B4-BE49-F238E27FC236}">
                <a16:creationId xmlns:a16="http://schemas.microsoft.com/office/drawing/2014/main" id="{7809775D-4D8B-47A7-A6BD-FA9A1DD42134}"/>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FFFCA49A-305D-42F4-B666-56DF878CDE85}"/>
              </a:ext>
            </a:extLst>
          </p:cNvPr>
          <p:cNvSpPr>
            <a:spLocks noGrp="1"/>
          </p:cNvSpPr>
          <p:nvPr>
            <p:ph type="sldNum" sz="quarter" idx="16"/>
          </p:nvPr>
        </p:nvSpPr>
        <p:spPr/>
        <p:txBody>
          <a:bodyPr/>
          <a:lstStyle/>
          <a:p>
            <a:fld id="{099FCFC3-F25B-8942-B4D0-10B982CA717A}" type="slidenum">
              <a:rPr lang="en-US" smtClean="0"/>
              <a:pPr/>
              <a:t>9</a:t>
            </a:fld>
            <a:endParaRPr lang="en-US" dirty="0"/>
          </a:p>
        </p:txBody>
      </p:sp>
      <p:pic>
        <p:nvPicPr>
          <p:cNvPr id="7" name="Graphic 6" descr="Schoolhouse outline">
            <a:extLst>
              <a:ext uri="{FF2B5EF4-FFF2-40B4-BE49-F238E27FC236}">
                <a16:creationId xmlns:a16="http://schemas.microsoft.com/office/drawing/2014/main" id="{C7BEB1E1-B230-4DFD-9EEB-24D2D3B20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0165" y="4368402"/>
            <a:ext cx="914400" cy="914400"/>
          </a:xfrm>
          <a:prstGeom prst="rect">
            <a:avLst/>
          </a:prstGeom>
        </p:spPr>
      </p:pic>
      <p:pic>
        <p:nvPicPr>
          <p:cNvPr id="10" name="Graphic 9" descr="Schoolhouse outline">
            <a:extLst>
              <a:ext uri="{FF2B5EF4-FFF2-40B4-BE49-F238E27FC236}">
                <a16:creationId xmlns:a16="http://schemas.microsoft.com/office/drawing/2014/main" id="{53145EF0-E372-4BC8-83DE-382537CA3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2669" y="1873777"/>
            <a:ext cx="914400" cy="914400"/>
          </a:xfrm>
          <a:prstGeom prst="rect">
            <a:avLst/>
          </a:prstGeom>
        </p:spPr>
      </p:pic>
      <p:pic>
        <p:nvPicPr>
          <p:cNvPr id="11" name="Graphic 10" descr="Schoolhouse outline">
            <a:extLst>
              <a:ext uri="{FF2B5EF4-FFF2-40B4-BE49-F238E27FC236}">
                <a16:creationId xmlns:a16="http://schemas.microsoft.com/office/drawing/2014/main" id="{15EACA7F-0016-4C1F-A9C9-D450EAD6D9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14811" y="4375746"/>
            <a:ext cx="914400" cy="914400"/>
          </a:xfrm>
          <a:prstGeom prst="rect">
            <a:avLst/>
          </a:prstGeom>
        </p:spPr>
      </p:pic>
      <p:pic>
        <p:nvPicPr>
          <p:cNvPr id="12" name="Graphic 11" descr="Schoolhouse outline">
            <a:extLst>
              <a:ext uri="{FF2B5EF4-FFF2-40B4-BE49-F238E27FC236}">
                <a16:creationId xmlns:a16="http://schemas.microsoft.com/office/drawing/2014/main" id="{7F9FA6D6-96D9-4327-AB1D-00A834ABDC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50323" y="4375746"/>
            <a:ext cx="914400" cy="914400"/>
          </a:xfrm>
          <a:prstGeom prst="rect">
            <a:avLst/>
          </a:prstGeom>
        </p:spPr>
      </p:pic>
      <p:pic>
        <p:nvPicPr>
          <p:cNvPr id="13" name="Graphic 12" descr="Schoolhouse outline">
            <a:extLst>
              <a:ext uri="{FF2B5EF4-FFF2-40B4-BE49-F238E27FC236}">
                <a16:creationId xmlns:a16="http://schemas.microsoft.com/office/drawing/2014/main" id="{3624B026-E42B-4DEB-94FA-DB1BB809B6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4811" y="1883877"/>
            <a:ext cx="914400" cy="914400"/>
          </a:xfrm>
          <a:prstGeom prst="rect">
            <a:avLst/>
          </a:prstGeom>
        </p:spPr>
      </p:pic>
      <p:pic>
        <p:nvPicPr>
          <p:cNvPr id="14" name="Graphic 13" descr="Schoolhouse outline">
            <a:extLst>
              <a:ext uri="{FF2B5EF4-FFF2-40B4-BE49-F238E27FC236}">
                <a16:creationId xmlns:a16="http://schemas.microsoft.com/office/drawing/2014/main" id="{711AACDE-ACF9-4362-A812-E2D01ECEB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9511" y="1884921"/>
            <a:ext cx="914400" cy="914400"/>
          </a:xfrm>
          <a:prstGeom prst="rect">
            <a:avLst/>
          </a:prstGeom>
        </p:spPr>
      </p:pic>
      <p:pic>
        <p:nvPicPr>
          <p:cNvPr id="15" name="Graphic 14" descr="Schoolhouse outline">
            <a:extLst>
              <a:ext uri="{FF2B5EF4-FFF2-40B4-BE49-F238E27FC236}">
                <a16:creationId xmlns:a16="http://schemas.microsoft.com/office/drawing/2014/main" id="{88D63DE2-8A1C-4FA0-87A6-751F73A3EF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0969" y="3179194"/>
            <a:ext cx="914400" cy="914400"/>
          </a:xfrm>
          <a:prstGeom prst="rect">
            <a:avLst/>
          </a:prstGeom>
        </p:spPr>
      </p:pic>
      <p:pic>
        <p:nvPicPr>
          <p:cNvPr id="16" name="Graphic 15" descr="Schoolhouse outline">
            <a:extLst>
              <a:ext uri="{FF2B5EF4-FFF2-40B4-BE49-F238E27FC236}">
                <a16:creationId xmlns:a16="http://schemas.microsoft.com/office/drawing/2014/main" id="{DB190E18-7F01-48F0-83F9-071E904AA3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29240" y="3171850"/>
            <a:ext cx="914400" cy="914400"/>
          </a:xfrm>
          <a:prstGeom prst="rect">
            <a:avLst/>
          </a:prstGeom>
        </p:spPr>
      </p:pic>
      <p:pic>
        <p:nvPicPr>
          <p:cNvPr id="17" name="Graphic 16" descr="Schoolhouse outline">
            <a:extLst>
              <a:ext uri="{FF2B5EF4-FFF2-40B4-BE49-F238E27FC236}">
                <a16:creationId xmlns:a16="http://schemas.microsoft.com/office/drawing/2014/main" id="{45566DB4-AAE7-4A7D-9476-37035B54F9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7200" y="3180718"/>
            <a:ext cx="914400" cy="914400"/>
          </a:xfrm>
          <a:prstGeom prst="rect">
            <a:avLst/>
          </a:prstGeom>
        </p:spPr>
      </p:pic>
      <p:pic>
        <p:nvPicPr>
          <p:cNvPr id="18" name="Graphic 17" descr="Schoolhouse outline">
            <a:extLst>
              <a:ext uri="{FF2B5EF4-FFF2-40B4-BE49-F238E27FC236}">
                <a16:creationId xmlns:a16="http://schemas.microsoft.com/office/drawing/2014/main" id="{8248AA46-62FB-4FE9-88AB-D3E8F21372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16917" y="3186538"/>
            <a:ext cx="914400" cy="914400"/>
          </a:xfrm>
          <a:prstGeom prst="rect">
            <a:avLst/>
          </a:prstGeom>
        </p:spPr>
      </p:pic>
      <p:pic>
        <p:nvPicPr>
          <p:cNvPr id="19" name="Graphic 18" descr="Schoolhouse outline">
            <a:extLst>
              <a:ext uri="{FF2B5EF4-FFF2-40B4-BE49-F238E27FC236}">
                <a16:creationId xmlns:a16="http://schemas.microsoft.com/office/drawing/2014/main" id="{FF74F329-03B9-43F2-9924-666F162CF1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6544" y="3186538"/>
            <a:ext cx="914400" cy="914400"/>
          </a:xfrm>
          <a:prstGeom prst="rect">
            <a:avLst/>
          </a:prstGeom>
        </p:spPr>
      </p:pic>
      <p:pic>
        <p:nvPicPr>
          <p:cNvPr id="20" name="Graphic 19" descr="Schoolhouse outline">
            <a:extLst>
              <a:ext uri="{FF2B5EF4-FFF2-40B4-BE49-F238E27FC236}">
                <a16:creationId xmlns:a16="http://schemas.microsoft.com/office/drawing/2014/main" id="{4068C471-5205-485D-8829-BB600379F2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65940" y="1884213"/>
            <a:ext cx="914400" cy="914400"/>
          </a:xfrm>
          <a:prstGeom prst="rect">
            <a:avLst/>
          </a:prstGeom>
        </p:spPr>
      </p:pic>
      <p:pic>
        <p:nvPicPr>
          <p:cNvPr id="21" name="Graphic 20" descr="Schoolhouse outline">
            <a:extLst>
              <a:ext uri="{FF2B5EF4-FFF2-40B4-BE49-F238E27FC236}">
                <a16:creationId xmlns:a16="http://schemas.microsoft.com/office/drawing/2014/main" id="{7A1A5539-0E8C-4BB7-8802-7DAE9BD830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5677" y="1873777"/>
            <a:ext cx="914400" cy="914400"/>
          </a:xfrm>
          <a:prstGeom prst="rect">
            <a:avLst/>
          </a:prstGeom>
        </p:spPr>
      </p:pic>
      <p:pic>
        <p:nvPicPr>
          <p:cNvPr id="23" name="Graphic 22" descr="Schoolhouse outline">
            <a:extLst>
              <a:ext uri="{FF2B5EF4-FFF2-40B4-BE49-F238E27FC236}">
                <a16:creationId xmlns:a16="http://schemas.microsoft.com/office/drawing/2014/main" id="{ED8214F9-34CD-4C66-A714-AC859AC156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007" y="4364584"/>
            <a:ext cx="914400" cy="914400"/>
          </a:xfrm>
          <a:prstGeom prst="rect">
            <a:avLst/>
          </a:prstGeom>
        </p:spPr>
      </p:pic>
      <p:sp>
        <p:nvSpPr>
          <p:cNvPr id="6" name="Freeform: Shape 5">
            <a:extLst>
              <a:ext uri="{FF2B5EF4-FFF2-40B4-BE49-F238E27FC236}">
                <a16:creationId xmlns:a16="http://schemas.microsoft.com/office/drawing/2014/main" id="{B8DBA51B-35F8-4699-830C-43C2ACEF7583}"/>
              </a:ext>
            </a:extLst>
          </p:cNvPr>
          <p:cNvSpPr/>
          <p:nvPr/>
        </p:nvSpPr>
        <p:spPr>
          <a:xfrm>
            <a:off x="289465" y="1623060"/>
            <a:ext cx="5136452" cy="1493716"/>
          </a:xfrm>
          <a:custGeom>
            <a:avLst/>
            <a:gdLst>
              <a:gd name="connsiteX0" fmla="*/ 95 w 5136452"/>
              <a:gd name="connsiteY0" fmla="*/ 754380 h 1493716"/>
              <a:gd name="connsiteX1" fmla="*/ 68675 w 5136452"/>
              <a:gd name="connsiteY1" fmla="*/ 1013460 h 1493716"/>
              <a:gd name="connsiteX2" fmla="*/ 91535 w 5136452"/>
              <a:gd name="connsiteY2" fmla="*/ 1089660 h 1493716"/>
              <a:gd name="connsiteX3" fmla="*/ 137255 w 5136452"/>
              <a:gd name="connsiteY3" fmla="*/ 1120140 h 1493716"/>
              <a:gd name="connsiteX4" fmla="*/ 282035 w 5136452"/>
              <a:gd name="connsiteY4" fmla="*/ 1226820 h 1493716"/>
              <a:gd name="connsiteX5" fmla="*/ 396335 w 5136452"/>
              <a:gd name="connsiteY5" fmla="*/ 1272540 h 1493716"/>
              <a:gd name="connsiteX6" fmla="*/ 1150715 w 5136452"/>
              <a:gd name="connsiteY6" fmla="*/ 1325880 h 1493716"/>
              <a:gd name="connsiteX7" fmla="*/ 1478375 w 5136452"/>
              <a:gd name="connsiteY7" fmla="*/ 1348740 h 1493716"/>
              <a:gd name="connsiteX8" fmla="*/ 2034635 w 5136452"/>
              <a:gd name="connsiteY8" fmla="*/ 1455420 h 1493716"/>
              <a:gd name="connsiteX9" fmla="*/ 2560415 w 5136452"/>
              <a:gd name="connsiteY9" fmla="*/ 1463040 h 1493716"/>
              <a:gd name="connsiteX10" fmla="*/ 2926175 w 5136452"/>
              <a:gd name="connsiteY10" fmla="*/ 1493520 h 1493716"/>
              <a:gd name="connsiteX11" fmla="*/ 3444335 w 5136452"/>
              <a:gd name="connsiteY11" fmla="*/ 1440180 h 1493716"/>
              <a:gd name="connsiteX12" fmla="*/ 3771995 w 5136452"/>
              <a:gd name="connsiteY12" fmla="*/ 1432560 h 1493716"/>
              <a:gd name="connsiteX13" fmla="*/ 3985355 w 5136452"/>
              <a:gd name="connsiteY13" fmla="*/ 1379220 h 1493716"/>
              <a:gd name="connsiteX14" fmla="*/ 4160615 w 5136452"/>
              <a:gd name="connsiteY14" fmla="*/ 1356360 h 1493716"/>
              <a:gd name="connsiteX15" fmla="*/ 4335875 w 5136452"/>
              <a:gd name="connsiteY15" fmla="*/ 1272540 h 1493716"/>
              <a:gd name="connsiteX16" fmla="*/ 4808315 w 5136452"/>
              <a:gd name="connsiteY16" fmla="*/ 1135380 h 1493716"/>
              <a:gd name="connsiteX17" fmla="*/ 4892135 w 5136452"/>
              <a:gd name="connsiteY17" fmla="*/ 1082040 h 1493716"/>
              <a:gd name="connsiteX18" fmla="*/ 4922615 w 5136452"/>
              <a:gd name="connsiteY18" fmla="*/ 1043940 h 1493716"/>
              <a:gd name="connsiteX19" fmla="*/ 5006435 w 5136452"/>
              <a:gd name="connsiteY19" fmla="*/ 891540 h 1493716"/>
              <a:gd name="connsiteX20" fmla="*/ 5097875 w 5136452"/>
              <a:gd name="connsiteY20" fmla="*/ 739140 h 1493716"/>
              <a:gd name="connsiteX21" fmla="*/ 5135975 w 5136452"/>
              <a:gd name="connsiteY21" fmla="*/ 502920 h 1493716"/>
              <a:gd name="connsiteX22" fmla="*/ 5075015 w 5136452"/>
              <a:gd name="connsiteY22" fmla="*/ 304800 h 1493716"/>
              <a:gd name="connsiteX23" fmla="*/ 4678775 w 5136452"/>
              <a:gd name="connsiteY23" fmla="*/ 83820 h 1493716"/>
              <a:gd name="connsiteX24" fmla="*/ 4107275 w 5136452"/>
              <a:gd name="connsiteY24" fmla="*/ 7620 h 1493716"/>
              <a:gd name="connsiteX25" fmla="*/ 3665315 w 5136452"/>
              <a:gd name="connsiteY25" fmla="*/ 30480 h 1493716"/>
              <a:gd name="connsiteX26" fmla="*/ 2842355 w 5136452"/>
              <a:gd name="connsiteY26" fmla="*/ 0 h 1493716"/>
              <a:gd name="connsiteX27" fmla="*/ 2423255 w 5136452"/>
              <a:gd name="connsiteY27" fmla="*/ 45720 h 1493716"/>
              <a:gd name="connsiteX28" fmla="*/ 2164175 w 5136452"/>
              <a:gd name="connsiteY28" fmla="*/ 68580 h 1493716"/>
              <a:gd name="connsiteX29" fmla="*/ 1562195 w 5136452"/>
              <a:gd name="connsiteY29" fmla="*/ 121920 h 1493716"/>
              <a:gd name="connsiteX30" fmla="*/ 868775 w 5136452"/>
              <a:gd name="connsiteY30" fmla="*/ 213360 h 1493716"/>
              <a:gd name="connsiteX31" fmla="*/ 403955 w 5136452"/>
              <a:gd name="connsiteY31" fmla="*/ 266700 h 1493716"/>
              <a:gd name="connsiteX32" fmla="*/ 342995 w 5136452"/>
              <a:gd name="connsiteY32" fmla="*/ 281940 h 1493716"/>
              <a:gd name="connsiteX33" fmla="*/ 259175 w 5136452"/>
              <a:gd name="connsiteY33" fmla="*/ 419100 h 1493716"/>
              <a:gd name="connsiteX34" fmla="*/ 221075 w 5136452"/>
              <a:gd name="connsiteY34" fmla="*/ 502920 h 1493716"/>
              <a:gd name="connsiteX35" fmla="*/ 167735 w 5136452"/>
              <a:gd name="connsiteY35" fmla="*/ 632460 h 1493716"/>
              <a:gd name="connsiteX36" fmla="*/ 144875 w 5136452"/>
              <a:gd name="connsiteY36" fmla="*/ 647700 h 1493716"/>
              <a:gd name="connsiteX37" fmla="*/ 83915 w 5136452"/>
              <a:gd name="connsiteY37" fmla="*/ 701040 h 1493716"/>
              <a:gd name="connsiteX38" fmla="*/ 53435 w 5136452"/>
              <a:gd name="connsiteY38" fmla="*/ 739140 h 1493716"/>
              <a:gd name="connsiteX39" fmla="*/ 95 w 5136452"/>
              <a:gd name="connsiteY39" fmla="*/ 754380 h 149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36452" h="1493716">
                <a:moveTo>
                  <a:pt x="95" y="754380"/>
                </a:moveTo>
                <a:cubicBezTo>
                  <a:pt x="2635" y="800100"/>
                  <a:pt x="-6628" y="817672"/>
                  <a:pt x="68675" y="1013460"/>
                </a:cubicBezTo>
                <a:cubicBezTo>
                  <a:pt x="78195" y="1038211"/>
                  <a:pt x="77195" y="1067353"/>
                  <a:pt x="91535" y="1089660"/>
                </a:cubicBezTo>
                <a:cubicBezTo>
                  <a:pt x="101440" y="1105067"/>
                  <a:pt x="122391" y="1109438"/>
                  <a:pt x="137255" y="1120140"/>
                </a:cubicBezTo>
                <a:cubicBezTo>
                  <a:pt x="185903" y="1155167"/>
                  <a:pt x="230365" y="1196426"/>
                  <a:pt x="282035" y="1226820"/>
                </a:cubicBezTo>
                <a:cubicBezTo>
                  <a:pt x="317404" y="1247626"/>
                  <a:pt x="357663" y="1258818"/>
                  <a:pt x="396335" y="1272540"/>
                </a:cubicBezTo>
                <a:cubicBezTo>
                  <a:pt x="678163" y="1372544"/>
                  <a:pt x="680604" y="1314552"/>
                  <a:pt x="1150715" y="1325880"/>
                </a:cubicBezTo>
                <a:cubicBezTo>
                  <a:pt x="1259935" y="1333500"/>
                  <a:pt x="1369930" y="1333678"/>
                  <a:pt x="1478375" y="1348740"/>
                </a:cubicBezTo>
                <a:cubicBezTo>
                  <a:pt x="1951465" y="1414447"/>
                  <a:pt x="1412299" y="1411361"/>
                  <a:pt x="2034635" y="1455420"/>
                </a:cubicBezTo>
                <a:cubicBezTo>
                  <a:pt x="2209476" y="1467798"/>
                  <a:pt x="2385155" y="1460500"/>
                  <a:pt x="2560415" y="1463040"/>
                </a:cubicBezTo>
                <a:cubicBezTo>
                  <a:pt x="2682335" y="1473200"/>
                  <a:pt x="2803841" y="1492098"/>
                  <a:pt x="2926175" y="1493520"/>
                </a:cubicBezTo>
                <a:cubicBezTo>
                  <a:pt x="3209214" y="1496811"/>
                  <a:pt x="3185790" y="1457889"/>
                  <a:pt x="3444335" y="1440180"/>
                </a:cubicBezTo>
                <a:cubicBezTo>
                  <a:pt x="3553329" y="1432715"/>
                  <a:pt x="3662775" y="1435100"/>
                  <a:pt x="3771995" y="1432560"/>
                </a:cubicBezTo>
                <a:cubicBezTo>
                  <a:pt x="3843115" y="1414780"/>
                  <a:pt x="3913416" y="1393326"/>
                  <a:pt x="3985355" y="1379220"/>
                </a:cubicBezTo>
                <a:cubicBezTo>
                  <a:pt x="4043169" y="1367884"/>
                  <a:pt x="4104253" y="1373514"/>
                  <a:pt x="4160615" y="1356360"/>
                </a:cubicBezTo>
                <a:cubicBezTo>
                  <a:pt x="4222567" y="1337505"/>
                  <a:pt x="4274564" y="1293386"/>
                  <a:pt x="4335875" y="1272540"/>
                </a:cubicBezTo>
                <a:cubicBezTo>
                  <a:pt x="4873725" y="1089671"/>
                  <a:pt x="4153611" y="1405801"/>
                  <a:pt x="4808315" y="1135380"/>
                </a:cubicBezTo>
                <a:cubicBezTo>
                  <a:pt x="4838924" y="1122737"/>
                  <a:pt x="4866275" y="1102728"/>
                  <a:pt x="4892135" y="1082040"/>
                </a:cubicBezTo>
                <a:cubicBezTo>
                  <a:pt x="4904835" y="1071880"/>
                  <a:pt x="4914247" y="1057886"/>
                  <a:pt x="4922615" y="1043940"/>
                </a:cubicBezTo>
                <a:cubicBezTo>
                  <a:pt x="4952444" y="994225"/>
                  <a:pt x="4977535" y="941800"/>
                  <a:pt x="5006435" y="891540"/>
                </a:cubicBezTo>
                <a:cubicBezTo>
                  <a:pt x="5035966" y="840182"/>
                  <a:pt x="5097875" y="739140"/>
                  <a:pt x="5097875" y="739140"/>
                </a:cubicBezTo>
                <a:cubicBezTo>
                  <a:pt x="5104980" y="703616"/>
                  <a:pt x="5140990" y="538024"/>
                  <a:pt x="5135975" y="502920"/>
                </a:cubicBezTo>
                <a:cubicBezTo>
                  <a:pt x="5126203" y="434519"/>
                  <a:pt x="5114719" y="361349"/>
                  <a:pt x="5075015" y="304800"/>
                </a:cubicBezTo>
                <a:cubicBezTo>
                  <a:pt x="4964059" y="146771"/>
                  <a:pt x="4848184" y="126942"/>
                  <a:pt x="4678775" y="83820"/>
                </a:cubicBezTo>
                <a:cubicBezTo>
                  <a:pt x="4426795" y="19680"/>
                  <a:pt x="4408527" y="33258"/>
                  <a:pt x="4107275" y="7620"/>
                </a:cubicBezTo>
                <a:cubicBezTo>
                  <a:pt x="3959955" y="15240"/>
                  <a:pt x="3812827" y="29240"/>
                  <a:pt x="3665315" y="30480"/>
                </a:cubicBezTo>
                <a:cubicBezTo>
                  <a:pt x="3553339" y="31421"/>
                  <a:pt x="2991366" y="6341"/>
                  <a:pt x="2842355" y="0"/>
                </a:cubicBezTo>
                <a:lnTo>
                  <a:pt x="2423255" y="45720"/>
                </a:lnTo>
                <a:cubicBezTo>
                  <a:pt x="2336999" y="54442"/>
                  <a:pt x="2250310" y="58736"/>
                  <a:pt x="2164175" y="68580"/>
                </a:cubicBezTo>
                <a:cubicBezTo>
                  <a:pt x="1642659" y="128182"/>
                  <a:pt x="2146578" y="94739"/>
                  <a:pt x="1562195" y="121920"/>
                </a:cubicBezTo>
                <a:cubicBezTo>
                  <a:pt x="1024886" y="221884"/>
                  <a:pt x="1443664" y="155344"/>
                  <a:pt x="868775" y="213360"/>
                </a:cubicBezTo>
                <a:cubicBezTo>
                  <a:pt x="713606" y="229019"/>
                  <a:pt x="403955" y="266700"/>
                  <a:pt x="403955" y="266700"/>
                </a:cubicBezTo>
                <a:cubicBezTo>
                  <a:pt x="383635" y="271780"/>
                  <a:pt x="359751" y="269373"/>
                  <a:pt x="342995" y="281940"/>
                </a:cubicBezTo>
                <a:cubicBezTo>
                  <a:pt x="282184" y="327548"/>
                  <a:pt x="284312" y="359399"/>
                  <a:pt x="259175" y="419100"/>
                </a:cubicBezTo>
                <a:cubicBezTo>
                  <a:pt x="247265" y="447386"/>
                  <a:pt x="233165" y="474711"/>
                  <a:pt x="221075" y="502920"/>
                </a:cubicBezTo>
                <a:cubicBezTo>
                  <a:pt x="202680" y="545842"/>
                  <a:pt x="189484" y="591137"/>
                  <a:pt x="167735" y="632460"/>
                </a:cubicBezTo>
                <a:cubicBezTo>
                  <a:pt x="163470" y="640564"/>
                  <a:pt x="151963" y="641901"/>
                  <a:pt x="144875" y="647700"/>
                </a:cubicBezTo>
                <a:cubicBezTo>
                  <a:pt x="123978" y="664798"/>
                  <a:pt x="103007" y="681948"/>
                  <a:pt x="83915" y="701040"/>
                </a:cubicBezTo>
                <a:cubicBezTo>
                  <a:pt x="72415" y="712540"/>
                  <a:pt x="64145" y="726900"/>
                  <a:pt x="53435" y="739140"/>
                </a:cubicBezTo>
                <a:cubicBezTo>
                  <a:pt x="46339" y="747250"/>
                  <a:pt x="-2445" y="708660"/>
                  <a:pt x="95" y="754380"/>
                </a:cubicBez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62ED0142-6960-4726-BF41-59D1D0804460}"/>
              </a:ext>
            </a:extLst>
          </p:cNvPr>
          <p:cNvSpPr/>
          <p:nvPr/>
        </p:nvSpPr>
        <p:spPr>
          <a:xfrm>
            <a:off x="394724" y="3144982"/>
            <a:ext cx="5081101" cy="1212273"/>
          </a:xfrm>
          <a:custGeom>
            <a:avLst/>
            <a:gdLst>
              <a:gd name="connsiteX0" fmla="*/ 34767 w 5081101"/>
              <a:gd name="connsiteY0" fmla="*/ 332509 h 1212273"/>
              <a:gd name="connsiteX1" fmla="*/ 131 w 5081101"/>
              <a:gd name="connsiteY1" fmla="*/ 443345 h 1212273"/>
              <a:gd name="connsiteX2" fmla="*/ 13985 w 5081101"/>
              <a:gd name="connsiteY2" fmla="*/ 685800 h 1212273"/>
              <a:gd name="connsiteX3" fmla="*/ 83258 w 5081101"/>
              <a:gd name="connsiteY3" fmla="*/ 768927 h 1212273"/>
              <a:gd name="connsiteX4" fmla="*/ 422694 w 5081101"/>
              <a:gd name="connsiteY4" fmla="*/ 886691 h 1212273"/>
              <a:gd name="connsiteX5" fmla="*/ 810621 w 5081101"/>
              <a:gd name="connsiteY5" fmla="*/ 921327 h 1212273"/>
              <a:gd name="connsiteX6" fmla="*/ 1004585 w 5081101"/>
              <a:gd name="connsiteY6" fmla="*/ 955963 h 1212273"/>
              <a:gd name="connsiteX7" fmla="*/ 1177767 w 5081101"/>
              <a:gd name="connsiteY7" fmla="*/ 990600 h 1212273"/>
              <a:gd name="connsiteX8" fmla="*/ 1628040 w 5081101"/>
              <a:gd name="connsiteY8" fmla="*/ 1059873 h 1212273"/>
              <a:gd name="connsiteX9" fmla="*/ 2362331 w 5081101"/>
              <a:gd name="connsiteY9" fmla="*/ 1094509 h 1212273"/>
              <a:gd name="connsiteX10" fmla="*/ 2777967 w 5081101"/>
              <a:gd name="connsiteY10" fmla="*/ 1143000 h 1212273"/>
              <a:gd name="connsiteX11" fmla="*/ 4031803 w 5081101"/>
              <a:gd name="connsiteY11" fmla="*/ 1212273 h 1212273"/>
              <a:gd name="connsiteX12" fmla="*/ 4475149 w 5081101"/>
              <a:gd name="connsiteY12" fmla="*/ 1059873 h 1212273"/>
              <a:gd name="connsiteX13" fmla="*/ 4925421 w 5081101"/>
              <a:gd name="connsiteY13" fmla="*/ 678873 h 1212273"/>
              <a:gd name="connsiteX14" fmla="*/ 5015476 w 5081101"/>
              <a:gd name="connsiteY14" fmla="*/ 512618 h 1212273"/>
              <a:gd name="connsiteX15" fmla="*/ 5070894 w 5081101"/>
              <a:gd name="connsiteY15" fmla="*/ 360218 h 1212273"/>
              <a:gd name="connsiteX16" fmla="*/ 5077821 w 5081101"/>
              <a:gd name="connsiteY16" fmla="*/ 318654 h 1212273"/>
              <a:gd name="connsiteX17" fmla="*/ 4738385 w 5081101"/>
              <a:gd name="connsiteY17" fmla="*/ 110836 h 1212273"/>
              <a:gd name="connsiteX18" fmla="*/ 4669112 w 5081101"/>
              <a:gd name="connsiteY18" fmla="*/ 103909 h 1212273"/>
              <a:gd name="connsiteX19" fmla="*/ 4523640 w 5081101"/>
              <a:gd name="connsiteY19" fmla="*/ 62345 h 1212273"/>
              <a:gd name="connsiteX20" fmla="*/ 3976385 w 5081101"/>
              <a:gd name="connsiteY20" fmla="*/ 41563 h 1212273"/>
              <a:gd name="connsiteX21" fmla="*/ 3761640 w 5081101"/>
              <a:gd name="connsiteY21" fmla="*/ 20782 h 1212273"/>
              <a:gd name="connsiteX22" fmla="*/ 3505331 w 5081101"/>
              <a:gd name="connsiteY22" fmla="*/ 13854 h 1212273"/>
              <a:gd name="connsiteX23" fmla="*/ 3318294 w 5081101"/>
              <a:gd name="connsiteY23" fmla="*/ 0 h 1212273"/>
              <a:gd name="connsiteX24" fmla="*/ 2944221 w 5081101"/>
              <a:gd name="connsiteY24" fmla="*/ 27709 h 1212273"/>
              <a:gd name="connsiteX25" fmla="*/ 2729476 w 5081101"/>
              <a:gd name="connsiteY25" fmla="*/ 76200 h 1212273"/>
              <a:gd name="connsiteX26" fmla="*/ 2327694 w 5081101"/>
              <a:gd name="connsiteY26" fmla="*/ 90054 h 1212273"/>
              <a:gd name="connsiteX27" fmla="*/ 1725021 w 5081101"/>
              <a:gd name="connsiteY27" fmla="*/ 83127 h 1212273"/>
              <a:gd name="connsiteX28" fmla="*/ 1253967 w 5081101"/>
              <a:gd name="connsiteY28" fmla="*/ 69273 h 1212273"/>
              <a:gd name="connsiteX29" fmla="*/ 775985 w 5081101"/>
              <a:gd name="connsiteY29" fmla="*/ 90054 h 1212273"/>
              <a:gd name="connsiteX30" fmla="*/ 471185 w 5081101"/>
              <a:gd name="connsiteY30" fmla="*/ 138545 h 1212273"/>
              <a:gd name="connsiteX31" fmla="*/ 228731 w 5081101"/>
              <a:gd name="connsiteY31" fmla="*/ 159327 h 1212273"/>
              <a:gd name="connsiteX32" fmla="*/ 76331 w 5081101"/>
              <a:gd name="connsiteY32" fmla="*/ 214745 h 1212273"/>
              <a:gd name="connsiteX33" fmla="*/ 62476 w 5081101"/>
              <a:gd name="connsiteY33" fmla="*/ 242454 h 1212273"/>
              <a:gd name="connsiteX34" fmla="*/ 34767 w 5081101"/>
              <a:gd name="connsiteY34" fmla="*/ 332509 h 121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81101" h="1212273">
                <a:moveTo>
                  <a:pt x="34767" y="332509"/>
                </a:moveTo>
                <a:cubicBezTo>
                  <a:pt x="24376" y="365991"/>
                  <a:pt x="-1575" y="364884"/>
                  <a:pt x="131" y="443345"/>
                </a:cubicBezTo>
                <a:cubicBezTo>
                  <a:pt x="1890" y="524276"/>
                  <a:pt x="-6041" y="607366"/>
                  <a:pt x="13985" y="685800"/>
                </a:cubicBezTo>
                <a:cubicBezTo>
                  <a:pt x="22908" y="720748"/>
                  <a:pt x="53565" y="748449"/>
                  <a:pt x="83258" y="768927"/>
                </a:cubicBezTo>
                <a:cubicBezTo>
                  <a:pt x="137010" y="805997"/>
                  <a:pt x="388851" y="881182"/>
                  <a:pt x="422694" y="886691"/>
                </a:cubicBezTo>
                <a:cubicBezTo>
                  <a:pt x="550831" y="907551"/>
                  <a:pt x="682819" y="898506"/>
                  <a:pt x="810621" y="921327"/>
                </a:cubicBezTo>
                <a:lnTo>
                  <a:pt x="1004585" y="955963"/>
                </a:lnTo>
                <a:cubicBezTo>
                  <a:pt x="1062435" y="966878"/>
                  <a:pt x="1119697" y="980922"/>
                  <a:pt x="1177767" y="990600"/>
                </a:cubicBezTo>
                <a:cubicBezTo>
                  <a:pt x="1327558" y="1015565"/>
                  <a:pt x="1476519" y="1049772"/>
                  <a:pt x="1628040" y="1059873"/>
                </a:cubicBezTo>
                <a:cubicBezTo>
                  <a:pt x="2011097" y="1085409"/>
                  <a:pt x="1766486" y="1070989"/>
                  <a:pt x="2362331" y="1094509"/>
                </a:cubicBezTo>
                <a:cubicBezTo>
                  <a:pt x="2500876" y="1110673"/>
                  <a:pt x="2638952" y="1131562"/>
                  <a:pt x="2777967" y="1143000"/>
                </a:cubicBezTo>
                <a:cubicBezTo>
                  <a:pt x="3110691" y="1170376"/>
                  <a:pt x="3685435" y="1195580"/>
                  <a:pt x="4031803" y="1212273"/>
                </a:cubicBezTo>
                <a:cubicBezTo>
                  <a:pt x="4179585" y="1161473"/>
                  <a:pt x="4336603" y="1132158"/>
                  <a:pt x="4475149" y="1059873"/>
                </a:cubicBezTo>
                <a:cubicBezTo>
                  <a:pt x="4613139" y="987878"/>
                  <a:pt x="4823752" y="833260"/>
                  <a:pt x="4925421" y="678873"/>
                </a:cubicBezTo>
                <a:cubicBezTo>
                  <a:pt x="4960085" y="626235"/>
                  <a:pt x="4993937" y="571850"/>
                  <a:pt x="5015476" y="512618"/>
                </a:cubicBezTo>
                <a:lnTo>
                  <a:pt x="5070894" y="360218"/>
                </a:lnTo>
                <a:cubicBezTo>
                  <a:pt x="5073203" y="346363"/>
                  <a:pt x="5087392" y="328934"/>
                  <a:pt x="5077821" y="318654"/>
                </a:cubicBezTo>
                <a:cubicBezTo>
                  <a:pt x="4950594" y="182002"/>
                  <a:pt x="4898338" y="152114"/>
                  <a:pt x="4738385" y="110836"/>
                </a:cubicBezTo>
                <a:cubicBezTo>
                  <a:pt x="4715915" y="105037"/>
                  <a:pt x="4692203" y="106218"/>
                  <a:pt x="4669112" y="103909"/>
                </a:cubicBezTo>
                <a:cubicBezTo>
                  <a:pt x="4620621" y="90054"/>
                  <a:pt x="4573868" y="66866"/>
                  <a:pt x="4523640" y="62345"/>
                </a:cubicBezTo>
                <a:cubicBezTo>
                  <a:pt x="4341825" y="45982"/>
                  <a:pt x="3976385" y="41563"/>
                  <a:pt x="3976385" y="41563"/>
                </a:cubicBezTo>
                <a:cubicBezTo>
                  <a:pt x="3904803" y="34636"/>
                  <a:pt x="3833432" y="25005"/>
                  <a:pt x="3761640" y="20782"/>
                </a:cubicBezTo>
                <a:cubicBezTo>
                  <a:pt x="3676320" y="15763"/>
                  <a:pt x="3590705" y="17856"/>
                  <a:pt x="3505331" y="13854"/>
                </a:cubicBezTo>
                <a:cubicBezTo>
                  <a:pt x="3442883" y="10927"/>
                  <a:pt x="3380640" y="4618"/>
                  <a:pt x="3318294" y="0"/>
                </a:cubicBezTo>
                <a:cubicBezTo>
                  <a:pt x="3193603" y="9236"/>
                  <a:pt x="3068220" y="11662"/>
                  <a:pt x="2944221" y="27709"/>
                </a:cubicBezTo>
                <a:cubicBezTo>
                  <a:pt x="2871444" y="37127"/>
                  <a:pt x="2802488" y="68817"/>
                  <a:pt x="2729476" y="76200"/>
                </a:cubicBezTo>
                <a:cubicBezTo>
                  <a:pt x="2596149" y="89682"/>
                  <a:pt x="2461621" y="85436"/>
                  <a:pt x="2327694" y="90054"/>
                </a:cubicBezTo>
                <a:lnTo>
                  <a:pt x="1725021" y="83127"/>
                </a:lnTo>
                <a:cubicBezTo>
                  <a:pt x="1567965" y="80087"/>
                  <a:pt x="1411049" y="68126"/>
                  <a:pt x="1253967" y="69273"/>
                </a:cubicBezTo>
                <a:cubicBezTo>
                  <a:pt x="1094493" y="70437"/>
                  <a:pt x="935312" y="83127"/>
                  <a:pt x="775985" y="90054"/>
                </a:cubicBezTo>
                <a:cubicBezTo>
                  <a:pt x="674385" y="106218"/>
                  <a:pt x="573248" y="125626"/>
                  <a:pt x="471185" y="138545"/>
                </a:cubicBezTo>
                <a:cubicBezTo>
                  <a:pt x="390713" y="148731"/>
                  <a:pt x="309030" y="147856"/>
                  <a:pt x="228731" y="159327"/>
                </a:cubicBezTo>
                <a:cubicBezTo>
                  <a:pt x="158626" y="169342"/>
                  <a:pt x="133111" y="186355"/>
                  <a:pt x="76331" y="214745"/>
                </a:cubicBezTo>
                <a:cubicBezTo>
                  <a:pt x="71713" y="223981"/>
                  <a:pt x="65193" y="232491"/>
                  <a:pt x="62476" y="242454"/>
                </a:cubicBezTo>
                <a:cubicBezTo>
                  <a:pt x="53263" y="276234"/>
                  <a:pt x="45158" y="299027"/>
                  <a:pt x="34767" y="332509"/>
                </a:cubicBezTo>
                <a:close/>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778FDE5-1E53-4B29-986C-C4BB4C177ACA}"/>
              </a:ext>
            </a:extLst>
          </p:cNvPr>
          <p:cNvSpPr/>
          <p:nvPr/>
        </p:nvSpPr>
        <p:spPr>
          <a:xfrm>
            <a:off x="487680" y="4327700"/>
            <a:ext cx="4226683" cy="1044400"/>
          </a:xfrm>
          <a:custGeom>
            <a:avLst/>
            <a:gdLst>
              <a:gd name="connsiteX0" fmla="*/ 0 w 4226683"/>
              <a:gd name="connsiteY0" fmla="*/ 907240 h 1044400"/>
              <a:gd name="connsiteX1" fmla="*/ 1524000 w 4226683"/>
              <a:gd name="connsiteY1" fmla="*/ 975820 h 1044400"/>
              <a:gd name="connsiteX2" fmla="*/ 2217420 w 4226683"/>
              <a:gd name="connsiteY2" fmla="*/ 1013920 h 1044400"/>
              <a:gd name="connsiteX3" fmla="*/ 3040380 w 4226683"/>
              <a:gd name="connsiteY3" fmla="*/ 1006300 h 1044400"/>
              <a:gd name="connsiteX4" fmla="*/ 3581400 w 4226683"/>
              <a:gd name="connsiteY4" fmla="*/ 998680 h 1044400"/>
              <a:gd name="connsiteX5" fmla="*/ 4084320 w 4226683"/>
              <a:gd name="connsiteY5" fmla="*/ 892000 h 1044400"/>
              <a:gd name="connsiteX6" fmla="*/ 4160520 w 4226683"/>
              <a:gd name="connsiteY6" fmla="*/ 838660 h 1044400"/>
              <a:gd name="connsiteX7" fmla="*/ 4221480 w 4226683"/>
              <a:gd name="connsiteY7" fmla="*/ 632920 h 1044400"/>
              <a:gd name="connsiteX8" fmla="*/ 4175760 w 4226683"/>
              <a:gd name="connsiteY8" fmla="*/ 503380 h 1044400"/>
              <a:gd name="connsiteX9" fmla="*/ 4107180 w 4226683"/>
              <a:gd name="connsiteY9" fmla="*/ 434800 h 1044400"/>
              <a:gd name="connsiteX10" fmla="*/ 4023360 w 4226683"/>
              <a:gd name="connsiteY10" fmla="*/ 366220 h 1044400"/>
              <a:gd name="connsiteX11" fmla="*/ 3939540 w 4226683"/>
              <a:gd name="connsiteY11" fmla="*/ 221440 h 1044400"/>
              <a:gd name="connsiteX12" fmla="*/ 3619500 w 4226683"/>
              <a:gd name="connsiteY12" fmla="*/ 76660 h 1044400"/>
              <a:gd name="connsiteX13" fmla="*/ 3550920 w 4226683"/>
              <a:gd name="connsiteY13" fmla="*/ 114760 h 1044400"/>
              <a:gd name="connsiteX14" fmla="*/ 3459480 w 4226683"/>
              <a:gd name="connsiteY14" fmla="*/ 137620 h 1044400"/>
              <a:gd name="connsiteX15" fmla="*/ 2994660 w 4226683"/>
              <a:gd name="connsiteY15" fmla="*/ 122380 h 1044400"/>
              <a:gd name="connsiteX16" fmla="*/ 2880360 w 4226683"/>
              <a:gd name="connsiteY16" fmla="*/ 99520 h 1044400"/>
              <a:gd name="connsiteX17" fmla="*/ 2621280 w 4226683"/>
              <a:gd name="connsiteY17" fmla="*/ 91900 h 1044400"/>
              <a:gd name="connsiteX18" fmla="*/ 1158240 w 4226683"/>
              <a:gd name="connsiteY18" fmla="*/ 69040 h 1044400"/>
              <a:gd name="connsiteX19" fmla="*/ 800100 w 4226683"/>
              <a:gd name="connsiteY19" fmla="*/ 460 h 1044400"/>
              <a:gd name="connsiteX20" fmla="*/ 518160 w 4226683"/>
              <a:gd name="connsiteY20" fmla="*/ 15700 h 1044400"/>
              <a:gd name="connsiteX21" fmla="*/ 335280 w 4226683"/>
              <a:gd name="connsiteY21" fmla="*/ 251920 h 1044400"/>
              <a:gd name="connsiteX22" fmla="*/ 236220 w 4226683"/>
              <a:gd name="connsiteY22" fmla="*/ 358600 h 1044400"/>
              <a:gd name="connsiteX23" fmla="*/ 76200 w 4226683"/>
              <a:gd name="connsiteY23" fmla="*/ 594820 h 1044400"/>
              <a:gd name="connsiteX24" fmla="*/ 68580 w 4226683"/>
              <a:gd name="connsiteY24" fmla="*/ 1029160 h 1044400"/>
              <a:gd name="connsiteX25" fmla="*/ 76200 w 4226683"/>
              <a:gd name="connsiteY25" fmla="*/ 1044400 h 104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226683" h="1044400">
                <a:moveTo>
                  <a:pt x="0" y="907240"/>
                </a:moveTo>
                <a:cubicBezTo>
                  <a:pt x="557091" y="976876"/>
                  <a:pt x="-240687" y="878859"/>
                  <a:pt x="1524000" y="975820"/>
                </a:cubicBezTo>
                <a:lnTo>
                  <a:pt x="2217420" y="1013920"/>
                </a:lnTo>
                <a:cubicBezTo>
                  <a:pt x="2689209" y="966741"/>
                  <a:pt x="2250451" y="1000998"/>
                  <a:pt x="3040380" y="1006300"/>
                </a:cubicBezTo>
                <a:lnTo>
                  <a:pt x="3581400" y="998680"/>
                </a:lnTo>
                <a:cubicBezTo>
                  <a:pt x="3836200" y="971134"/>
                  <a:pt x="3860199" y="989694"/>
                  <a:pt x="4084320" y="892000"/>
                </a:cubicBezTo>
                <a:cubicBezTo>
                  <a:pt x="4112742" y="879611"/>
                  <a:pt x="4135120" y="856440"/>
                  <a:pt x="4160520" y="838660"/>
                </a:cubicBezTo>
                <a:cubicBezTo>
                  <a:pt x="4180840" y="770080"/>
                  <a:pt x="4245286" y="700369"/>
                  <a:pt x="4221480" y="632920"/>
                </a:cubicBezTo>
                <a:cubicBezTo>
                  <a:pt x="4206240" y="589740"/>
                  <a:pt x="4194018" y="545373"/>
                  <a:pt x="4175760" y="503380"/>
                </a:cubicBezTo>
                <a:cubicBezTo>
                  <a:pt x="4150597" y="445505"/>
                  <a:pt x="4150044" y="466948"/>
                  <a:pt x="4107180" y="434800"/>
                </a:cubicBezTo>
                <a:cubicBezTo>
                  <a:pt x="4078300" y="413140"/>
                  <a:pt x="4051300" y="389080"/>
                  <a:pt x="4023360" y="366220"/>
                </a:cubicBezTo>
                <a:cubicBezTo>
                  <a:pt x="3995420" y="317960"/>
                  <a:pt x="3980148" y="259659"/>
                  <a:pt x="3939540" y="221440"/>
                </a:cubicBezTo>
                <a:cubicBezTo>
                  <a:pt x="3852068" y="139113"/>
                  <a:pt x="3728837" y="111188"/>
                  <a:pt x="3619500" y="76660"/>
                </a:cubicBezTo>
                <a:cubicBezTo>
                  <a:pt x="3596640" y="89360"/>
                  <a:pt x="3574618" y="103701"/>
                  <a:pt x="3550920" y="114760"/>
                </a:cubicBezTo>
                <a:cubicBezTo>
                  <a:pt x="3517377" y="130413"/>
                  <a:pt x="3495237" y="131660"/>
                  <a:pt x="3459480" y="137620"/>
                </a:cubicBezTo>
                <a:cubicBezTo>
                  <a:pt x="3304540" y="132540"/>
                  <a:pt x="3149349" y="132557"/>
                  <a:pt x="2994660" y="122380"/>
                </a:cubicBezTo>
                <a:cubicBezTo>
                  <a:pt x="2955889" y="119829"/>
                  <a:pt x="2919086" y="102681"/>
                  <a:pt x="2880360" y="99520"/>
                </a:cubicBezTo>
                <a:cubicBezTo>
                  <a:pt x="2794249" y="92491"/>
                  <a:pt x="2707664" y="93429"/>
                  <a:pt x="2621280" y="91900"/>
                </a:cubicBezTo>
                <a:lnTo>
                  <a:pt x="1158240" y="69040"/>
                </a:lnTo>
                <a:cubicBezTo>
                  <a:pt x="1092264" y="54697"/>
                  <a:pt x="866555" y="2639"/>
                  <a:pt x="800100" y="460"/>
                </a:cubicBezTo>
                <a:cubicBezTo>
                  <a:pt x="706033" y="-2624"/>
                  <a:pt x="612140" y="10620"/>
                  <a:pt x="518160" y="15700"/>
                </a:cubicBezTo>
                <a:cubicBezTo>
                  <a:pt x="457200" y="94440"/>
                  <a:pt x="403039" y="178949"/>
                  <a:pt x="335280" y="251920"/>
                </a:cubicBezTo>
                <a:cubicBezTo>
                  <a:pt x="302260" y="287480"/>
                  <a:pt x="264305" y="319026"/>
                  <a:pt x="236220" y="358600"/>
                </a:cubicBezTo>
                <a:cubicBezTo>
                  <a:pt x="-33376" y="738485"/>
                  <a:pt x="371124" y="250742"/>
                  <a:pt x="76200" y="594820"/>
                </a:cubicBezTo>
                <a:cubicBezTo>
                  <a:pt x="27460" y="858019"/>
                  <a:pt x="25181" y="751409"/>
                  <a:pt x="68580" y="1029160"/>
                </a:cubicBezTo>
                <a:cubicBezTo>
                  <a:pt x="69457" y="1034772"/>
                  <a:pt x="73660" y="1039320"/>
                  <a:pt x="76200" y="1044400"/>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835239"/>
      </p:ext>
    </p:extLst>
  </p:cSld>
  <p:clrMapOvr>
    <a:masterClrMapping/>
  </p:clrMapOvr>
</p:sld>
</file>

<file path=ppt/theme/theme1.xml><?xml version="1.0" encoding="utf-8"?>
<a:theme xmlns:a="http://schemas.openxmlformats.org/drawingml/2006/main" name="2018 AIR PPT">
  <a:themeElements>
    <a:clrScheme name="AIR 2018 Txt1-Gray, Txt2-Blk, Bkg2-Lt Blue">
      <a:dk1>
        <a:srgbClr val="595959"/>
      </a:dk1>
      <a:lt1>
        <a:sysClr val="window" lastClr="FFFFFF"/>
      </a:lt1>
      <a:dk2>
        <a:srgbClr val="000000"/>
      </a:dk2>
      <a:lt2>
        <a:srgbClr val="D6ECFF"/>
      </a:lt2>
      <a:accent1>
        <a:srgbClr val="003462"/>
      </a:accent1>
      <a:accent2>
        <a:srgbClr val="0075E2"/>
      </a:accent2>
      <a:accent3>
        <a:srgbClr val="008673"/>
      </a:accent3>
      <a:accent4>
        <a:srgbClr val="C8510C"/>
      </a:accent4>
      <a:accent5>
        <a:srgbClr val="EFB219"/>
      </a:accent5>
      <a:accent6>
        <a:srgbClr val="09B0FE"/>
      </a:accent6>
      <a:hlink>
        <a:srgbClr val="0000FF"/>
      </a:hlink>
      <a:folHlink>
        <a:srgbClr val="800080"/>
      </a:folHlink>
    </a:clrScheme>
    <a:fontScheme name="AIR Board 2017">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R_PowerPointTemplate-012318.potx" id="{E43E8D88-7AA6-4CCE-AF31-6BF7721703C0}" vid="{52CEF97F-A1F3-455B-8679-9CC879CB1071}"/>
    </a:ext>
  </a:extLst>
</a:theme>
</file>

<file path=ppt/theme/theme2.xml><?xml version="1.0" encoding="utf-8"?>
<a:theme xmlns:a="http://schemas.openxmlformats.org/drawingml/2006/main" name="AIR 2021 Dark">
  <a:themeElements>
    <a:clrScheme name="GMMB-SwapCement for Light Sage">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R-PPT-Widescreen-LightAndDark-050321-ed.potx" id="{5BB15464-3850-4375-AFF6-209A39D444C4}" vid="{3A8D7738-196B-4075-8DBF-0EEA581E8D4B}"/>
    </a:ext>
  </a:extLst>
</a:theme>
</file>

<file path=ppt/theme/theme3.xml><?xml version="1.0" encoding="utf-8"?>
<a:theme xmlns:a="http://schemas.openxmlformats.org/drawingml/2006/main" name="Office Theme">
  <a:themeElements>
    <a:clrScheme name="AIR 2017 Board Revised Colors">
      <a:dk1>
        <a:srgbClr val="595959"/>
      </a:dk1>
      <a:lt1>
        <a:srgbClr val="FFFFFF"/>
      </a:lt1>
      <a:dk2>
        <a:srgbClr val="319EFF"/>
      </a:dk2>
      <a:lt2>
        <a:srgbClr val="EAEAEA"/>
      </a:lt2>
      <a:accent1>
        <a:srgbClr val="003462"/>
      </a:accent1>
      <a:accent2>
        <a:srgbClr val="319EFF"/>
      </a:accent2>
      <a:accent3>
        <a:srgbClr val="00A791"/>
      </a:accent3>
      <a:accent4>
        <a:srgbClr val="F16114"/>
      </a:accent4>
      <a:accent5>
        <a:srgbClr val="EFB219"/>
      </a:accent5>
      <a:accent6>
        <a:srgbClr val="62CDFF"/>
      </a:accent6>
      <a:hlink>
        <a:srgbClr val="1707FC"/>
      </a:hlink>
      <a:folHlink>
        <a:srgbClr val="7030A0"/>
      </a:folHlink>
    </a:clrScheme>
    <a:fontScheme name="AIR Board 201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AIR 2017 Board Revised Colors">
      <a:dk1>
        <a:srgbClr val="595959"/>
      </a:dk1>
      <a:lt1>
        <a:srgbClr val="FFFFFF"/>
      </a:lt1>
      <a:dk2>
        <a:srgbClr val="319EFF"/>
      </a:dk2>
      <a:lt2>
        <a:srgbClr val="EAEAEA"/>
      </a:lt2>
      <a:accent1>
        <a:srgbClr val="003462"/>
      </a:accent1>
      <a:accent2>
        <a:srgbClr val="319EFF"/>
      </a:accent2>
      <a:accent3>
        <a:srgbClr val="00A791"/>
      </a:accent3>
      <a:accent4>
        <a:srgbClr val="F16114"/>
      </a:accent4>
      <a:accent5>
        <a:srgbClr val="EFB219"/>
      </a:accent5>
      <a:accent6>
        <a:srgbClr val="62CDFF"/>
      </a:accent6>
      <a:hlink>
        <a:srgbClr val="1707FC"/>
      </a:hlink>
      <a:folHlink>
        <a:srgbClr val="7030A0"/>
      </a:folHlink>
    </a:clrScheme>
    <a:fontScheme name="AIR Board 201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F2EE08176DAB5419159A53B04F1A034" ma:contentTypeVersion="4" ma:contentTypeDescription="Create a new document." ma:contentTypeScope="" ma:versionID="8b05174801893035e92dad1421764737">
  <xsd:schema xmlns:xsd="http://www.w3.org/2001/XMLSchema" xmlns:xs="http://www.w3.org/2001/XMLSchema" xmlns:p="http://schemas.microsoft.com/office/2006/metadata/properties" xmlns:ns2="1709d302-aa1c-49f7-a43d-f13e34b813dc" xmlns:ns3="9714abc1-815c-4960-b75e-546bf8732ca3" targetNamespace="http://schemas.microsoft.com/office/2006/metadata/properties" ma:root="true" ma:fieldsID="af6e375d2bd7f689d83175b363f8ad17" ns2:_="" ns3:_="">
    <xsd:import namespace="1709d302-aa1c-49f7-a43d-f13e34b813dc"/>
    <xsd:import namespace="9714abc1-815c-4960-b75e-546bf8732ca3"/>
    <xsd:element name="properties">
      <xsd:complexType>
        <xsd:sequence>
          <xsd:element name="documentManagement">
            <xsd:complexType>
              <xsd:all>
                <xsd:element ref="ns2:_dlc_DocId" minOccurs="0"/>
                <xsd:element ref="ns2:_dlc_DocIdUrl" minOccurs="0"/>
                <xsd:element ref="ns2:_dlc_DocIdPersistId" minOccurs="0"/>
                <xsd:element ref="ns3: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09d302-aa1c-49f7-a43d-f13e34b813d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hidden="true" ma:list="{665e32c8-669a-45b7-9f48-60375b6168ec}" ma:internalName="TaxCatchAll" ma:showField="CatchAllData" ma:web="1709d302-aa1c-49f7-a43d-f13e34b813d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714abc1-815c-4960-b75e-546bf8732ca3"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Enterprise Keywords" ma:fieldId="{23f27201-bee3-471e-b2e7-b64fd8b7ca38}" ma:taxonomyMulti="true" ma:sspId="1f7af2e3-73dc-4628-8ae5-348b9e7d8048"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1709d302-aa1c-49f7-a43d-f13e34b813dc">MA5PA5REYDV2-3118-1131</_dlc_DocId>
    <_dlc_DocIdUrl xmlns="1709d302-aa1c-49f7-a43d-f13e34b813dc">
      <Url>http://airportal.air.org/Services/PAC/_layouts/15/DocIdRedir.aspx?ID=MA5PA5REYDV2-3118-1131</Url>
      <Description>MA5PA5REYDV2-3118-1131</Description>
    </_dlc_DocIdUrl>
    <TaxKeywordTaxHTField xmlns="9714abc1-815c-4960-b75e-546bf8732ca3">
      <Terms xmlns="http://schemas.microsoft.com/office/infopath/2007/PartnerControls">
        <TermInfo xmlns="http://schemas.microsoft.com/office/infopath/2007/PartnerControls">
          <TermName xmlns="http://schemas.microsoft.com/office/infopath/2007/PartnerControls">Add appropriate tags for accessibility</TermName>
          <TermId xmlns="http://schemas.microsoft.com/office/infopath/2007/PartnerControls">00000000-0000-0000-0000-000000000000</TermId>
        </TermInfo>
      </Terms>
    </TaxKeywordTaxHTField>
    <TaxCatchAll xmlns="1709d302-aa1c-49f7-a43d-f13e34b813dc">
      <Value>1327</Value>
    </TaxCatchAll>
  </documentManagement>
</p:properties>
</file>

<file path=customXml/itemProps1.xml><?xml version="1.0" encoding="utf-8"?>
<ds:datastoreItem xmlns:ds="http://schemas.openxmlformats.org/officeDocument/2006/customXml" ds:itemID="{F63C77B6-D79C-4692-AE58-9EB660BFA000}">
  <ds:schemaRefs>
    <ds:schemaRef ds:uri="http://schemas.microsoft.com/sharepoint/v3/contenttype/forms"/>
  </ds:schemaRefs>
</ds:datastoreItem>
</file>

<file path=customXml/itemProps2.xml><?xml version="1.0" encoding="utf-8"?>
<ds:datastoreItem xmlns:ds="http://schemas.openxmlformats.org/officeDocument/2006/customXml" ds:itemID="{3B1E60DD-0AA5-4694-9679-4C10FD4D3910}">
  <ds:schemaRefs>
    <ds:schemaRef ds:uri="http://schemas.microsoft.com/sharepoint/events"/>
  </ds:schemaRefs>
</ds:datastoreItem>
</file>

<file path=customXml/itemProps3.xml><?xml version="1.0" encoding="utf-8"?>
<ds:datastoreItem xmlns:ds="http://schemas.openxmlformats.org/officeDocument/2006/customXml" ds:itemID="{1C7DA38F-716D-4A29-8444-E5C76C2BE3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09d302-aa1c-49f7-a43d-f13e34b813dc"/>
    <ds:schemaRef ds:uri="9714abc1-815c-4960-b75e-546bf8732c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1EAC94F-0CB7-47E2-B1CC-A0F105248E94}">
  <ds:schemaRefs>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9714abc1-815c-4960-b75e-546bf8732ca3"/>
    <ds:schemaRef ds:uri="http://www.w3.org/XML/1998/namespace"/>
    <ds:schemaRef ds:uri="1709d302-aa1c-49f7-a43d-f13e34b813dc"/>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14158</TotalTime>
  <Words>2008</Words>
  <Application>Microsoft Office PowerPoint</Application>
  <PresentationFormat>Widescreen</PresentationFormat>
  <Paragraphs>322</Paragraphs>
  <Slides>30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Arial Narrow</vt:lpstr>
      <vt:lpstr>Calibri</vt:lpstr>
      <vt:lpstr>Cambria Math</vt:lpstr>
      <vt:lpstr>Times New Roman</vt:lpstr>
      <vt:lpstr>2018 AIR PPT</vt:lpstr>
      <vt:lpstr>AIR 2021 Dark</vt:lpstr>
      <vt:lpstr>Large-Scale Assessment Methodology: Sampling</vt:lpstr>
      <vt:lpstr>Overview</vt:lpstr>
      <vt:lpstr>Why Weight</vt:lpstr>
      <vt:lpstr>What could possibly go wrong?</vt:lpstr>
      <vt:lpstr>How we Sample</vt:lpstr>
      <vt:lpstr>Multi-stage Samples</vt:lpstr>
      <vt:lpstr>Stratify</vt:lpstr>
      <vt:lpstr>Stratify</vt:lpstr>
      <vt:lpstr>Stratify</vt:lpstr>
      <vt:lpstr>Centrality</vt:lpstr>
      <vt:lpstr>Estimating a Sum</vt:lpstr>
      <vt:lpstr>Why Horvitz-Thompson</vt:lpstr>
      <vt:lpstr>HT Notes</vt:lpstr>
      <vt:lpstr>Sum Uses</vt:lpstr>
      <vt:lpstr> Quiz</vt:lpstr>
      <vt:lpstr>Variance Estimation</vt:lpstr>
      <vt:lpstr>Accounting for sampling procedure</vt:lpstr>
      <vt:lpstr>Sample variance, independent case</vt:lpstr>
      <vt:lpstr>Sampling Variance Example</vt:lpstr>
      <vt:lpstr>Sampling Variance Example (Cont.)</vt:lpstr>
      <vt:lpstr>Sampling Variance Example (Cont. 2)</vt:lpstr>
      <vt:lpstr>Quiz</vt:lpstr>
      <vt:lpstr>Quiz</vt:lpstr>
      <vt:lpstr>Oversampling</vt:lpstr>
      <vt:lpstr>Good Reasons to Overdo it!</vt:lpstr>
      <vt:lpstr>Selection Probabilities</vt:lpstr>
      <vt:lpstr>How can we analyze large scale assessment data?</vt:lpstr>
      <vt:lpstr>Takeaways</vt:lpstr>
      <vt:lpstr> Quiz</vt:lpstr>
      <vt:lpstr>Paul Bailey</vt:lpstr>
    </vt:vector>
  </TitlesOfParts>
  <Company>American Institutes for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TIMSS methodology: Item response theory and plausible values</dc:title>
  <dc:subject/>
  <dc:creator>Zhang, Ting</dc:creator>
  <cp:keywords>Add appropriate tags for accessibility</cp:keywords>
  <cp:lastModifiedBy>Bailey, Paul</cp:lastModifiedBy>
  <cp:revision>210</cp:revision>
  <cp:lastPrinted>2021-06-08T22:44:10Z</cp:lastPrinted>
  <dcterms:created xsi:type="dcterms:W3CDTF">2018-04-02T22:54:35Z</dcterms:created>
  <dcterms:modified xsi:type="dcterms:W3CDTF">2021-09-21T23:21:58Z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8b327038-9672-44f6-b820-c0a9711a584d</vt:lpwstr>
  </property>
  <property fmtid="{D5CDD505-2E9C-101B-9397-08002B2CF9AE}" pid="3" name="ContentTypeId">
    <vt:lpwstr>0x0101000F2EE08176DAB5419159A53B04F1A034</vt:lpwstr>
  </property>
  <property fmtid="{D5CDD505-2E9C-101B-9397-08002B2CF9AE}" pid="4" name="TaxKeyword">
    <vt:lpwstr>1327;#Add appropriate tags for accessibility|eab204ad-ef36-4d01-a7c0-674086fd960c</vt:lpwstr>
  </property>
</Properties>
</file>