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9"/>
  </p:notesMasterIdLst>
  <p:handoutMasterIdLst>
    <p:handoutMasterId r:id="rId10"/>
  </p:handoutMasterIdLst>
  <p:sldIdLst>
    <p:sldId id="403" r:id="rId5"/>
    <p:sldId id="294" r:id="rId6"/>
    <p:sldId id="400" r:id="rId7"/>
    <p:sldId id="402" r:id="rId8"/>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48"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hle, Angela" initials="JA" lastIdx="6" clrIdx="0">
    <p:extLst>
      <p:ext uri="{19B8F6BF-5375-455C-9EA6-DF929625EA0E}">
        <p15:presenceInfo xmlns:p15="http://schemas.microsoft.com/office/powerpoint/2012/main" userId="S-1-5-21-1472932569-214068005-926709054-8506" providerId="AD"/>
      </p:ext>
    </p:extLst>
  </p:cmAuthor>
  <p:cmAuthor id="2" name="Linda K. Reed" initials="lkr" lastIdx="6" clrIdx="1">
    <p:extLst>
      <p:ext uri="{19B8F6BF-5375-455C-9EA6-DF929625EA0E}">
        <p15:presenceInfo xmlns:p15="http://schemas.microsoft.com/office/powerpoint/2012/main" userId="Linda K. Ree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B6986"/>
    <a:srgbClr val="002462"/>
    <a:srgbClr val="EFB219"/>
    <a:srgbClr val="001871"/>
    <a:srgbClr val="00943A"/>
    <a:srgbClr val="444647"/>
    <a:srgbClr val="84329B"/>
    <a:srgbClr val="006298"/>
    <a:srgbClr val="319E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74" autoAdjust="0"/>
    <p:restoredTop sz="88764" autoAdjust="0"/>
  </p:normalViewPr>
  <p:slideViewPr>
    <p:cSldViewPr snapToGrid="0">
      <p:cViewPr varScale="1">
        <p:scale>
          <a:sx n="80" d="100"/>
          <a:sy n="80" d="100"/>
        </p:scale>
        <p:origin x="754" y="53"/>
      </p:cViewPr>
      <p:guideLst>
        <p:guide orient="horz" pos="648"/>
        <p:guide pos="3840"/>
      </p:guideLst>
    </p:cSldViewPr>
  </p:slideViewPr>
  <p:outlineViewPr>
    <p:cViewPr>
      <p:scale>
        <a:sx n="33" d="100"/>
        <a:sy n="33" d="100"/>
      </p:scale>
      <p:origin x="0" y="-20674"/>
    </p:cViewPr>
  </p:outlineViewPr>
  <p:notesTextViewPr>
    <p:cViewPr>
      <p:scale>
        <a:sx n="1" d="1"/>
        <a:sy n="1" d="1"/>
      </p:scale>
      <p:origin x="0" y="0"/>
    </p:cViewPr>
  </p:notesTextViewPr>
  <p:sorterViewPr>
    <p:cViewPr varScale="1">
      <p:scale>
        <a:sx n="1" d="1"/>
        <a:sy n="1" d="1"/>
      </p:scale>
      <p:origin x="0" y="-4162"/>
    </p:cViewPr>
  </p:sorterViewPr>
  <p:notesViewPr>
    <p:cSldViewPr snapToGrid="0">
      <p:cViewPr varScale="1">
        <p:scale>
          <a:sx n="90" d="100"/>
          <a:sy n="90" d="100"/>
        </p:scale>
        <p:origin x="4032"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978136" y="8719527"/>
            <a:ext cx="3043343" cy="465455"/>
          </a:xfrm>
          <a:prstGeom prst="rect">
            <a:avLst/>
          </a:prstGeom>
        </p:spPr>
        <p:txBody>
          <a:bodyPr vert="horz" lIns="93324" tIns="46662" rIns="93324" bIns="46662" rtlCol="0" anchor="b" anchorCtr="0"/>
          <a:lstStyle>
            <a:lvl1pPr algn="r">
              <a:defRPr sz="1200"/>
            </a:lvl1pPr>
          </a:lstStyle>
          <a:p>
            <a:r>
              <a:rPr lang="en-US" sz="1000">
                <a:latin typeface="Arial" panose="020B0604020202020204" pitchFamily="34" charset="0"/>
              </a:rPr>
              <a:t>(added from Insert tab, Header &amp; Footer icon, Fixed Date and time)  1/23/2018</a:t>
            </a:r>
            <a:endParaRPr lang="en-US" sz="1000" dirty="0"/>
          </a:p>
        </p:txBody>
      </p:sp>
      <p:sp>
        <p:nvSpPr>
          <p:cNvPr id="4" name="Footer Placeholder 3"/>
          <p:cNvSpPr>
            <a:spLocks noGrp="1"/>
          </p:cNvSpPr>
          <p:nvPr>
            <p:ph type="ftr" sz="quarter" idx="2"/>
          </p:nvPr>
        </p:nvSpPr>
        <p:spPr>
          <a:xfrm>
            <a:off x="4" y="8717912"/>
            <a:ext cx="3043343" cy="465455"/>
          </a:xfrm>
          <a:prstGeom prst="rect">
            <a:avLst/>
          </a:prstGeom>
        </p:spPr>
        <p:txBody>
          <a:bodyPr vert="horz" lIns="93324" tIns="46662" rIns="93324" bIns="46662" rtlCol="0" anchor="b"/>
          <a:lstStyle>
            <a:lvl1pPr algn="l">
              <a:defRPr sz="1200"/>
            </a:lvl1pPr>
          </a:lstStyle>
          <a:p>
            <a:r>
              <a:rPr lang="en-US" sz="1000" dirty="0">
                <a:latin typeface="Arial" panose="020B0604020202020204" pitchFamily="34" charset="0"/>
              </a:rPr>
              <a:t>Presentation Title (added from Insert tab, Header &amp; Footer icon)</a:t>
            </a:r>
            <a:endParaRPr lang="en-US" sz="1000" dirty="0"/>
          </a:p>
        </p:txBody>
      </p:sp>
      <p:sp>
        <p:nvSpPr>
          <p:cNvPr id="5" name="Slide Number Placeholder 4"/>
          <p:cNvSpPr>
            <a:spLocks noGrp="1"/>
          </p:cNvSpPr>
          <p:nvPr>
            <p:ph type="sldNum" sz="quarter" idx="3"/>
          </p:nvPr>
        </p:nvSpPr>
        <p:spPr>
          <a:xfrm>
            <a:off x="3301180" y="8935238"/>
            <a:ext cx="339154" cy="248124"/>
          </a:xfrm>
          <a:prstGeom prst="rect">
            <a:avLst/>
          </a:prstGeom>
        </p:spPr>
        <p:txBody>
          <a:bodyPr vert="horz" wrap="none" lIns="93324" tIns="46662" rIns="93324" bIns="46662" rtlCol="0" anchor="b">
            <a:spAutoFit/>
          </a:bodyPr>
          <a:lstStyle>
            <a:lvl1pPr algn="r">
              <a:defRPr sz="1200"/>
            </a:lvl1pPr>
          </a:lstStyle>
          <a:p>
            <a:fld id="{8ECF3336-8297-0546-B238-9969018B7F84}" type="slidenum">
              <a:rPr lang="en-US" sz="1000"/>
              <a:t>‹#›</a:t>
            </a:fld>
            <a:endParaRPr lang="en-US" sz="1000" dirty="0"/>
          </a:p>
        </p:txBody>
      </p:sp>
      <p:pic>
        <p:nvPicPr>
          <p:cNvPr id="11" name="Picture 10">
            <a:extLst>
              <a:ext uri="{FF2B5EF4-FFF2-40B4-BE49-F238E27FC236}">
                <a16:creationId xmlns:a16="http://schemas.microsoft.com/office/drawing/2014/main" id="{C06ED5D5-4B95-4241-858C-94762E2091A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3094" y="93642"/>
            <a:ext cx="1196088" cy="457200"/>
          </a:xfrm>
          <a:prstGeom prst="rect">
            <a:avLst/>
          </a:prstGeom>
        </p:spPr>
      </p:pic>
    </p:spTree>
    <p:extLst>
      <p:ext uri="{BB962C8B-B14F-4D97-AF65-F5344CB8AC3E}">
        <p14:creationId xmlns:p14="http://schemas.microsoft.com/office/powerpoint/2010/main" val="3000343814"/>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7003" y="124120"/>
            <a:ext cx="1205631" cy="457200"/>
          </a:xfrm>
          <a:prstGeom prst="rect">
            <a:avLst/>
          </a:prstGeom>
        </p:spPr>
      </p:pic>
      <p:sp>
        <p:nvSpPr>
          <p:cNvPr id="3" name="Date Placeholder 2"/>
          <p:cNvSpPr>
            <a:spLocks noGrp="1"/>
          </p:cNvSpPr>
          <p:nvPr>
            <p:ph type="dt" idx="1"/>
          </p:nvPr>
        </p:nvSpPr>
        <p:spPr>
          <a:xfrm>
            <a:off x="3978136" y="8688499"/>
            <a:ext cx="3043343" cy="620607"/>
          </a:xfrm>
          <a:prstGeom prst="rect">
            <a:avLst/>
          </a:prstGeom>
        </p:spPr>
        <p:txBody>
          <a:bodyPr vert="horz" lIns="93324" tIns="46662" rIns="93324" bIns="46662" rtlCol="0" anchor="b" anchorCtr="0"/>
          <a:lstStyle>
            <a:lvl1pPr algn="r">
              <a:defRPr sz="1000" baseline="0">
                <a:latin typeface="Calibri"/>
              </a:defRPr>
            </a:lvl1pPr>
          </a:lstStyle>
          <a:p>
            <a:r>
              <a:rPr lang="en-US"/>
              <a:t>(added from Insert tab, Header &amp; Footer icon, Fixed Date and time)  1/23/2018</a:t>
            </a:r>
            <a:endParaRPr lang="en-US" dirty="0"/>
          </a:p>
        </p:txBody>
      </p:sp>
      <p:sp>
        <p:nvSpPr>
          <p:cNvPr id="4" name="Slide Image Placeholder 3"/>
          <p:cNvSpPr>
            <a:spLocks noGrp="1" noRot="1" noChangeAspect="1"/>
          </p:cNvSpPr>
          <p:nvPr>
            <p:ph type="sldImg" idx="2"/>
          </p:nvPr>
        </p:nvSpPr>
        <p:spPr>
          <a:xfrm>
            <a:off x="1073150" y="690563"/>
            <a:ext cx="4876800" cy="2743200"/>
          </a:xfrm>
          <a:prstGeom prst="rect">
            <a:avLst/>
          </a:prstGeom>
          <a:noFill/>
          <a:ln w="12700">
            <a:solidFill>
              <a:prstClr val="black"/>
            </a:solidFill>
          </a:ln>
        </p:spPr>
        <p:txBody>
          <a:bodyPr vert="horz" lIns="93324" tIns="46662" rIns="93324" bIns="46662" rtlCol="0" anchor="ctr"/>
          <a:lstStyle/>
          <a:p>
            <a:endParaRPr lang="en-US" dirty="0"/>
          </a:p>
        </p:txBody>
      </p:sp>
      <p:sp>
        <p:nvSpPr>
          <p:cNvPr id="5" name="Notes Placeholder 4"/>
          <p:cNvSpPr>
            <a:spLocks noGrp="1"/>
          </p:cNvSpPr>
          <p:nvPr>
            <p:ph type="body" sz="quarter" idx="3"/>
          </p:nvPr>
        </p:nvSpPr>
        <p:spPr>
          <a:xfrm>
            <a:off x="1" y="3542763"/>
            <a:ext cx="7021475" cy="5036615"/>
          </a:xfrm>
          <a:prstGeom prst="rect">
            <a:avLst/>
          </a:prstGeom>
        </p:spPr>
        <p:txBody>
          <a:bodyPr vert="horz" lIns="93324" tIns="46662" rIns="93324" bIns="46662"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4" y="8688502"/>
            <a:ext cx="3043343" cy="620607"/>
          </a:xfrm>
          <a:prstGeom prst="rect">
            <a:avLst/>
          </a:prstGeom>
        </p:spPr>
        <p:txBody>
          <a:bodyPr vert="horz" lIns="93324" tIns="46662" rIns="93324" bIns="46662" rtlCol="0" anchor="b" anchorCtr="0"/>
          <a:lstStyle>
            <a:lvl1pPr algn="l">
              <a:defRPr sz="1100">
                <a:latin typeface="Calibri"/>
              </a:defRPr>
            </a:lvl1pPr>
          </a:lstStyle>
          <a:p>
            <a:r>
              <a:rPr lang="en-US" dirty="0"/>
              <a:t>Presentation Title (added from Insert tab, Header &amp; Footer icon)</a:t>
            </a:r>
          </a:p>
        </p:txBody>
      </p:sp>
      <p:sp>
        <p:nvSpPr>
          <p:cNvPr id="7" name="Slide Number Placeholder 6"/>
          <p:cNvSpPr>
            <a:spLocks noGrp="1"/>
          </p:cNvSpPr>
          <p:nvPr>
            <p:ph type="sldNum" sz="quarter" idx="5"/>
          </p:nvPr>
        </p:nvSpPr>
        <p:spPr>
          <a:xfrm>
            <a:off x="3420180" y="9036542"/>
            <a:ext cx="182742" cy="231784"/>
          </a:xfrm>
          <a:prstGeom prst="rect">
            <a:avLst/>
          </a:prstGeom>
        </p:spPr>
        <p:txBody>
          <a:bodyPr vert="horz" wrap="none" lIns="0" tIns="0" rIns="0" bIns="46662" rtlCol="0" anchor="ctr" anchorCtr="1">
            <a:spAutoFit/>
          </a:bodyPr>
          <a:lstStyle>
            <a:lvl1pPr algn="ctr">
              <a:defRPr sz="1200">
                <a:latin typeface="Calibri"/>
              </a:defRPr>
            </a:lvl1pPr>
          </a:lstStyle>
          <a:p>
            <a:fld id="{B54DC83E-89B8-4806-9A94-7D2BAA520DC6}" type="slidenum">
              <a:rPr lang="en-US" smtClean="0"/>
              <a:pPr/>
              <a:t>‹#›</a:t>
            </a:fld>
            <a:endParaRPr lang="en-US" dirty="0"/>
          </a:p>
        </p:txBody>
      </p:sp>
    </p:spTree>
    <p:extLst>
      <p:ext uri="{BB962C8B-B14F-4D97-AF65-F5344CB8AC3E}">
        <p14:creationId xmlns:p14="http://schemas.microsoft.com/office/powerpoint/2010/main" val="2609732638"/>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Calibri"/>
        <a:ea typeface="+mn-ea"/>
        <a:cs typeface="+mn-cs"/>
      </a:defRPr>
    </a:lvl1pPr>
    <a:lvl2pPr marL="457200" algn="l" defTabSz="914400" rtl="0" eaLnBrk="1" latinLnBrk="0" hangingPunct="1">
      <a:defRPr sz="1200" kern="1200">
        <a:solidFill>
          <a:schemeClr val="tx1"/>
        </a:solidFill>
        <a:latin typeface="Calibri"/>
        <a:ea typeface="+mn-ea"/>
        <a:cs typeface="+mn-cs"/>
      </a:defRPr>
    </a:lvl2pPr>
    <a:lvl3pPr marL="914400" algn="l" defTabSz="914400" rtl="0" eaLnBrk="1" latinLnBrk="0" hangingPunct="1">
      <a:defRPr sz="1200" kern="1200">
        <a:solidFill>
          <a:schemeClr val="tx1"/>
        </a:solidFill>
        <a:latin typeface="Calibri"/>
        <a:ea typeface="+mn-ea"/>
        <a:cs typeface="+mn-cs"/>
      </a:defRPr>
    </a:lvl3pPr>
    <a:lvl4pPr marL="1371600" algn="l" defTabSz="914400" rtl="0" eaLnBrk="1" latinLnBrk="0" hangingPunct="1">
      <a:defRPr sz="1200" kern="1200">
        <a:solidFill>
          <a:schemeClr val="tx1"/>
        </a:solidFill>
        <a:latin typeface="Calibri"/>
        <a:ea typeface="+mn-ea"/>
        <a:cs typeface="+mn-cs"/>
      </a:defRPr>
    </a:lvl4pPr>
    <a:lvl5pPr marL="1828800" algn="l" defTabSz="914400" rtl="0" eaLnBrk="1" latinLnBrk="0" hangingPunct="1">
      <a:defRPr sz="1200" kern="1200">
        <a:solidFill>
          <a:schemeClr val="tx1"/>
        </a:solidFill>
        <a:latin typeface="Calibri"/>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77913" y="693738"/>
            <a:ext cx="4878387" cy="27447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472277" y="9036539"/>
            <a:ext cx="78548" cy="231784"/>
          </a:xfrm>
        </p:spPr>
        <p:txBody>
          <a:bodyPr/>
          <a:lstStyle/>
          <a:p>
            <a:fld id="{B54DC83E-89B8-4806-9A94-7D2BAA520DC6}" type="slidenum">
              <a:rPr lang="en-US" smtClean="0"/>
              <a:pPr/>
              <a:t>2</a:t>
            </a:fld>
            <a:endParaRPr lang="en-US" dirty="0"/>
          </a:p>
        </p:txBody>
      </p:sp>
      <p:sp>
        <p:nvSpPr>
          <p:cNvPr id="5" name="Date Placeholder 4">
            <a:extLst>
              <a:ext uri="{FF2B5EF4-FFF2-40B4-BE49-F238E27FC236}">
                <a16:creationId xmlns:a16="http://schemas.microsoft.com/office/drawing/2014/main" id="{5C68BE9B-CDA6-4E9A-951F-1A5EB9FEFC10}"/>
              </a:ext>
            </a:extLst>
          </p:cNvPr>
          <p:cNvSpPr>
            <a:spLocks noGrp="1"/>
          </p:cNvSpPr>
          <p:nvPr>
            <p:ph type="dt" idx="11"/>
          </p:nvPr>
        </p:nvSpPr>
        <p:spPr/>
        <p:txBody>
          <a:bodyPr/>
          <a:lstStyle/>
          <a:p>
            <a:r>
              <a:rPr lang="en-US"/>
              <a:t>(added from Insert tab, Header &amp; Footer icon, Fixed Date and time)  1/23/2018</a:t>
            </a:r>
            <a:endParaRPr lang="en-US" dirty="0"/>
          </a:p>
        </p:txBody>
      </p:sp>
      <p:sp>
        <p:nvSpPr>
          <p:cNvPr id="6" name="Footer Placeholder 5">
            <a:extLst>
              <a:ext uri="{FF2B5EF4-FFF2-40B4-BE49-F238E27FC236}">
                <a16:creationId xmlns:a16="http://schemas.microsoft.com/office/drawing/2014/main" id="{D048B2A6-7232-495D-BC20-A40C1870A132}"/>
              </a:ext>
            </a:extLst>
          </p:cNvPr>
          <p:cNvSpPr>
            <a:spLocks noGrp="1"/>
          </p:cNvSpPr>
          <p:nvPr>
            <p:ph type="ftr" sz="quarter" idx="12"/>
          </p:nvPr>
        </p:nvSpPr>
        <p:spPr/>
        <p:txBody>
          <a:bodyPr/>
          <a:lstStyle/>
          <a:p>
            <a:r>
              <a:rPr lang="en-US"/>
              <a:t>Presentation Title (added from Insert tab, Header &amp; Footer icon)</a:t>
            </a:r>
            <a:endParaRPr lang="en-US" dirty="0"/>
          </a:p>
        </p:txBody>
      </p:sp>
    </p:spTree>
    <p:extLst>
      <p:ext uri="{BB962C8B-B14F-4D97-AF65-F5344CB8AC3E}">
        <p14:creationId xmlns:p14="http://schemas.microsoft.com/office/powerpoint/2010/main" val="2921604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77913" y="693738"/>
            <a:ext cx="4878387" cy="2744787"/>
          </a:xfrm>
        </p:spPr>
      </p:sp>
      <p:sp>
        <p:nvSpPr>
          <p:cNvPr id="3" name="Notes Placeholder 2"/>
          <p:cNvSpPr>
            <a:spLocks noGrp="1"/>
          </p:cNvSpPr>
          <p:nvPr>
            <p:ph type="body" idx="1"/>
          </p:nvPr>
        </p:nvSpPr>
        <p:spPr/>
        <p:txBody>
          <a:bodyPr vert="horz" lIns="98652" tIns="49327" rIns="98652" bIns="49327" rtlCol="0"/>
          <a:lstStyle/>
          <a:p>
            <a:endParaRPr lang="en-US" dirty="0"/>
          </a:p>
        </p:txBody>
      </p:sp>
      <p:sp>
        <p:nvSpPr>
          <p:cNvPr id="4" name="Date Placeholder 3"/>
          <p:cNvSpPr>
            <a:spLocks noGrp="1"/>
          </p:cNvSpPr>
          <p:nvPr>
            <p:ph type="dt" idx="10"/>
          </p:nvPr>
        </p:nvSpPr>
        <p:spPr/>
        <p:txBody>
          <a:bodyPr/>
          <a:lstStyle/>
          <a:p>
            <a:r>
              <a:rPr lang="en-US"/>
              <a:t>(added from Insert tab, Header &amp; Footer icon, Fixed Date and time)  1/23/2018</a:t>
            </a:r>
            <a:endParaRPr lang="en-US" dirty="0"/>
          </a:p>
        </p:txBody>
      </p:sp>
      <p:sp>
        <p:nvSpPr>
          <p:cNvPr id="5" name="Footer Placeholder 4"/>
          <p:cNvSpPr>
            <a:spLocks noGrp="1"/>
          </p:cNvSpPr>
          <p:nvPr>
            <p:ph type="ftr" sz="quarter" idx="11"/>
          </p:nvPr>
        </p:nvSpPr>
        <p:spPr/>
        <p:txBody>
          <a:bodyPr/>
          <a:lstStyle/>
          <a:p>
            <a:r>
              <a:rPr lang="en-US" dirty="0"/>
              <a:t>Presentation Title (added from Insert tab, Header &amp; Footer icon)</a:t>
            </a:r>
          </a:p>
        </p:txBody>
      </p:sp>
      <p:sp>
        <p:nvSpPr>
          <p:cNvPr id="6" name="Slide Number Placeholder 5"/>
          <p:cNvSpPr>
            <a:spLocks noGrp="1"/>
          </p:cNvSpPr>
          <p:nvPr>
            <p:ph type="sldNum" sz="quarter" idx="12"/>
          </p:nvPr>
        </p:nvSpPr>
        <p:spPr>
          <a:xfrm>
            <a:off x="3472277" y="9036539"/>
            <a:ext cx="78548" cy="231784"/>
          </a:xfrm>
        </p:spPr>
        <p:txBody>
          <a:bodyPr/>
          <a:lstStyle/>
          <a:p>
            <a:fld id="{79F9670F-B05C-4E29-9927-D8558D7BA470}" type="slidenum">
              <a:rPr lang="en-US" smtClean="0"/>
              <a:pPr/>
              <a:t>3</a:t>
            </a:fld>
            <a:endParaRPr lang="en-US"/>
          </a:p>
        </p:txBody>
      </p:sp>
    </p:spTree>
    <p:extLst>
      <p:ext uri="{BB962C8B-B14F-4D97-AF65-F5344CB8AC3E}">
        <p14:creationId xmlns:p14="http://schemas.microsoft.com/office/powerpoint/2010/main" val="33883653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Ref idx="1001">
        <a:schemeClr val="bg1"/>
      </p:bgRef>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700BCFF-3966-4D14-8F9C-61DCBDDD005C}"/>
              </a:ext>
            </a:extLst>
          </p:cNvPr>
          <p:cNvSpPr/>
          <p:nvPr userDrawn="1"/>
        </p:nvSpPr>
        <p:spPr>
          <a:xfrm>
            <a:off x="0" y="6286454"/>
            <a:ext cx="12192000" cy="571546"/>
          </a:xfrm>
          <a:prstGeom prst="rect">
            <a:avLst/>
          </a:prstGeom>
          <a:gradFill>
            <a:gsLst>
              <a:gs pos="0">
                <a:srgbClr val="0B6986"/>
              </a:gs>
              <a:gs pos="100000">
                <a:srgbClr val="00246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A7D898A-7A03-45BA-9980-98AD5A71C53E}"/>
              </a:ext>
            </a:extLst>
          </p:cNvPr>
          <p:cNvSpPr/>
          <p:nvPr userDrawn="1"/>
        </p:nvSpPr>
        <p:spPr>
          <a:xfrm>
            <a:off x="0" y="0"/>
            <a:ext cx="12192000" cy="4591050"/>
          </a:xfrm>
          <a:prstGeom prst="rect">
            <a:avLst/>
          </a:prstGeom>
          <a:gradFill>
            <a:gsLst>
              <a:gs pos="0">
                <a:srgbClr val="0B6986"/>
              </a:gs>
              <a:gs pos="100000">
                <a:srgbClr val="00246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6"/>
          <p:cNvSpPr>
            <a:spLocks noGrp="1"/>
          </p:cNvSpPr>
          <p:nvPr>
            <p:ph type="body" sz="quarter" idx="14" hasCustomPrompt="1"/>
          </p:nvPr>
        </p:nvSpPr>
        <p:spPr>
          <a:xfrm>
            <a:off x="1003300" y="1068605"/>
            <a:ext cx="8540750" cy="355600"/>
          </a:xfrm>
        </p:spPr>
        <p:txBody>
          <a:bodyPr/>
          <a:lstStyle>
            <a:lvl1pPr marL="0" indent="0" algn="l">
              <a:lnSpc>
                <a:spcPct val="100000"/>
              </a:lnSpc>
              <a:spcBef>
                <a:spcPts val="0"/>
              </a:spcBef>
              <a:buNone/>
              <a:defRPr cap="all" baseline="0">
                <a:solidFill>
                  <a:schemeClr val="bg1"/>
                </a:solidFill>
              </a:defRPr>
            </a:lvl1pPr>
            <a:lvl2pPr marL="320040" indent="0" algn="ctr">
              <a:lnSpc>
                <a:spcPct val="100000"/>
              </a:lnSpc>
              <a:spcBef>
                <a:spcPts val="0"/>
              </a:spcBef>
              <a:buNone/>
              <a:defRPr>
                <a:solidFill>
                  <a:schemeClr val="bg1"/>
                </a:solidFill>
              </a:defRPr>
            </a:lvl2pPr>
            <a:lvl3pPr marL="685800" indent="0" algn="ctr">
              <a:lnSpc>
                <a:spcPct val="100000"/>
              </a:lnSpc>
              <a:spcBef>
                <a:spcPts val="0"/>
              </a:spcBef>
              <a:buNone/>
              <a:defRPr>
                <a:solidFill>
                  <a:schemeClr val="bg1"/>
                </a:solidFill>
              </a:defRPr>
            </a:lvl3pPr>
            <a:lvl4pPr marL="1005840" indent="0" algn="ctr">
              <a:lnSpc>
                <a:spcPct val="100000"/>
              </a:lnSpc>
              <a:spcBef>
                <a:spcPts val="0"/>
              </a:spcBef>
              <a:buNone/>
              <a:defRPr>
                <a:solidFill>
                  <a:schemeClr val="bg1"/>
                </a:solidFill>
              </a:defRPr>
            </a:lvl4pPr>
            <a:lvl5pPr marL="1325880" indent="0" algn="ctr">
              <a:lnSpc>
                <a:spcPct val="100000"/>
              </a:lnSpc>
              <a:spcBef>
                <a:spcPts val="0"/>
              </a:spcBef>
              <a:buNone/>
              <a:defRPr>
                <a:solidFill>
                  <a:schemeClr val="bg1"/>
                </a:solidFill>
              </a:defRPr>
            </a:lvl5pPr>
          </a:lstStyle>
          <a:p>
            <a:pPr lvl="0"/>
            <a:r>
              <a:rPr lang="en-US" dirty="0"/>
              <a:t>NAEP Data Training Workshop | June 2018</a:t>
            </a:r>
          </a:p>
        </p:txBody>
      </p:sp>
      <p:sp>
        <p:nvSpPr>
          <p:cNvPr id="15" name="Title"/>
          <p:cNvSpPr>
            <a:spLocks noGrp="1"/>
          </p:cNvSpPr>
          <p:nvPr userDrawn="1">
            <p:ph type="title" hasCustomPrompt="1"/>
          </p:nvPr>
        </p:nvSpPr>
        <p:spPr>
          <a:xfrm>
            <a:off x="1003300" y="1574899"/>
            <a:ext cx="8540496" cy="1370434"/>
          </a:xfrm>
          <a:prstGeom prst="rect">
            <a:avLst/>
          </a:prstGeom>
          <a:ln>
            <a:noFill/>
          </a:ln>
        </p:spPr>
        <p:txBody>
          <a:bodyPr vert="horz" wrap="square" lIns="0" tIns="0" rIns="0" bIns="0" rtlCol="0" anchor="t" anchorCtr="0">
            <a:normAutofit/>
          </a:bodyPr>
          <a:lstStyle>
            <a:lvl1pPr algn="l">
              <a:lnSpc>
                <a:spcPct val="100000"/>
              </a:lnSpc>
              <a:defRPr sz="6600" b="0" i="0" cap="all" spc="0" baseline="0">
                <a:solidFill>
                  <a:schemeClr val="bg1"/>
                </a:solidFill>
                <a:latin typeface="+mj-lt"/>
                <a:ea typeface="Arial Narrow" panose="020B0606020202030204" pitchFamily="34" charset="0"/>
                <a:cs typeface="Calibri"/>
              </a:defRPr>
            </a:lvl1pPr>
          </a:lstStyle>
          <a:p>
            <a:r>
              <a:rPr lang="en-US" dirty="0"/>
              <a:t>Presentation Title</a:t>
            </a:r>
          </a:p>
        </p:txBody>
      </p:sp>
      <p:sp>
        <p:nvSpPr>
          <p:cNvPr id="16" name="Subtitle"/>
          <p:cNvSpPr>
            <a:spLocks noGrp="1"/>
          </p:cNvSpPr>
          <p:nvPr userDrawn="1">
            <p:ph type="subTitle" idx="1" hasCustomPrompt="1"/>
          </p:nvPr>
        </p:nvSpPr>
        <p:spPr>
          <a:xfrm>
            <a:off x="1003046" y="2943016"/>
            <a:ext cx="8540496" cy="369332"/>
          </a:xfrm>
          <a:prstGeom prst="rect">
            <a:avLst/>
          </a:prstGeom>
          <a:ln>
            <a:noFill/>
          </a:ln>
        </p:spPr>
        <p:txBody>
          <a:bodyPr wrap="square" lIns="0" rIns="0" anchor="b" anchorCtr="0">
            <a:normAutofit/>
          </a:bodyPr>
          <a:lstStyle>
            <a:lvl1pPr marL="0" indent="0" algn="l">
              <a:lnSpc>
                <a:spcPct val="100000"/>
              </a:lnSpc>
              <a:spcBef>
                <a:spcPts val="0"/>
              </a:spcBef>
              <a:buNone/>
              <a:defRPr sz="2400" b="0" i="0" cap="all" spc="0" baseline="0">
                <a:solidFill>
                  <a:schemeClr val="bg1"/>
                </a:solidFill>
                <a:latin typeface="+mj-lt"/>
                <a:ea typeface="Arial Narrow" panose="020B0606020202030204" pitchFamily="34" charset="0"/>
                <a:cs typeface="Calibri"/>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Presentation Subtitle</a:t>
            </a:r>
          </a:p>
        </p:txBody>
      </p:sp>
      <p:sp>
        <p:nvSpPr>
          <p:cNvPr id="4" name="Text Placeholder 3"/>
          <p:cNvSpPr>
            <a:spLocks noGrp="1"/>
          </p:cNvSpPr>
          <p:nvPr>
            <p:ph type="body" sz="quarter" idx="13" hasCustomPrompt="1"/>
          </p:nvPr>
        </p:nvSpPr>
        <p:spPr>
          <a:xfrm>
            <a:off x="819912" y="5095847"/>
            <a:ext cx="8540750" cy="803275"/>
          </a:xfrm>
        </p:spPr>
        <p:txBody>
          <a:bodyPr>
            <a:noAutofit/>
          </a:bodyPr>
          <a:lstStyle>
            <a:lvl1pPr marL="0" indent="0" algn="l">
              <a:lnSpc>
                <a:spcPct val="100000"/>
              </a:lnSpc>
              <a:spcBef>
                <a:spcPts val="0"/>
              </a:spcBef>
              <a:buNone/>
              <a:defRPr sz="1800" baseline="0">
                <a:solidFill>
                  <a:srgbClr val="001871"/>
                </a:solidFill>
              </a:defRPr>
            </a:lvl1pPr>
            <a:lvl2pPr marL="320040" indent="0">
              <a:buNone/>
              <a:defRPr>
                <a:solidFill>
                  <a:schemeClr val="bg1"/>
                </a:solidFill>
              </a:defRPr>
            </a:lvl2pPr>
            <a:lvl3pPr marL="685800" indent="0">
              <a:buNone/>
              <a:defRPr>
                <a:solidFill>
                  <a:schemeClr val="bg1"/>
                </a:solidFill>
              </a:defRPr>
            </a:lvl3pPr>
            <a:lvl4pPr marL="1005840" indent="0">
              <a:buNone/>
              <a:defRPr>
                <a:solidFill>
                  <a:schemeClr val="bg1"/>
                </a:solidFill>
              </a:defRPr>
            </a:lvl4pPr>
            <a:lvl5pPr marL="1325880" indent="0">
              <a:buNone/>
              <a:defRPr>
                <a:solidFill>
                  <a:schemeClr val="bg1"/>
                </a:solidFill>
              </a:defRPr>
            </a:lvl5pPr>
          </a:lstStyle>
          <a:p>
            <a:pPr lvl="0"/>
            <a:r>
              <a:rPr lang="en-US" dirty="0"/>
              <a:t>Presenter’s Name | Presenter’s Name | Presenter’s Name</a:t>
            </a:r>
            <a:br>
              <a:rPr lang="en-US" dirty="0"/>
            </a:br>
            <a:r>
              <a:rPr lang="en-US" dirty="0"/>
              <a:t>or</a:t>
            </a:r>
          </a:p>
          <a:p>
            <a:pPr lvl="0"/>
            <a:r>
              <a:rPr lang="en-US" dirty="0"/>
              <a:t>Presenter’s Name, Title | Presenter’s Name, Title</a:t>
            </a:r>
          </a:p>
        </p:txBody>
      </p:sp>
      <p:cxnSp>
        <p:nvCxnSpPr>
          <p:cNvPr id="11" name="Straight Connector 10">
            <a:extLst>
              <a:ext uri="{FF2B5EF4-FFF2-40B4-BE49-F238E27FC236}">
                <a16:creationId xmlns:a16="http://schemas.microsoft.com/office/drawing/2014/main" id="{64683B34-294C-4659-AB1B-F110296CF9C9}"/>
              </a:ext>
            </a:extLst>
          </p:cNvPr>
          <p:cNvCxnSpPr>
            <a:cxnSpLocks/>
          </p:cNvCxnSpPr>
          <p:nvPr userDrawn="1"/>
        </p:nvCxnSpPr>
        <p:spPr>
          <a:xfrm>
            <a:off x="0" y="4580578"/>
            <a:ext cx="12192000" cy="0"/>
          </a:xfrm>
          <a:prstGeom prst="line">
            <a:avLst/>
          </a:prstGeom>
          <a:ln w="38100">
            <a:solidFill>
              <a:srgbClr val="00246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A07A983-E8E2-4F9B-851E-0D0FCCB89E10}"/>
              </a:ext>
            </a:extLst>
          </p:cNvPr>
          <p:cNvCxnSpPr>
            <a:cxnSpLocks/>
          </p:cNvCxnSpPr>
          <p:nvPr userDrawn="1"/>
        </p:nvCxnSpPr>
        <p:spPr>
          <a:xfrm>
            <a:off x="0" y="6295078"/>
            <a:ext cx="12192000" cy="0"/>
          </a:xfrm>
          <a:prstGeom prst="line">
            <a:avLst/>
          </a:prstGeom>
          <a:ln w="38100">
            <a:solidFill>
              <a:srgbClr val="002462"/>
            </a:solidFill>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DF737073-BCAF-4078-8210-22AA3FCDA0E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20047" y="5095846"/>
            <a:ext cx="704082" cy="803276"/>
          </a:xfrm>
          <a:prstGeom prst="rect">
            <a:avLst/>
          </a:prstGeom>
        </p:spPr>
      </p:pic>
      <p:pic>
        <p:nvPicPr>
          <p:cNvPr id="3" name="Picture 2" descr="Graphical user interface, text&#10;&#10;Description automatically generated">
            <a:extLst>
              <a:ext uri="{FF2B5EF4-FFF2-40B4-BE49-F238E27FC236}">
                <a16:creationId xmlns:a16="http://schemas.microsoft.com/office/drawing/2014/main" id="{1F039A85-57E8-42B2-84CB-B0F33B73AB0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64814" y="5270679"/>
            <a:ext cx="2391696" cy="571545"/>
          </a:xfrm>
          <a:prstGeom prst="rect">
            <a:avLst/>
          </a:prstGeom>
        </p:spPr>
      </p:pic>
    </p:spTree>
    <p:extLst>
      <p:ext uri="{BB962C8B-B14F-4D97-AF65-F5344CB8AC3E}">
        <p14:creationId xmlns:p14="http://schemas.microsoft.com/office/powerpoint/2010/main" val="106199392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Ordered Lis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0"/>
            <a:ext cx="11338560" cy="996696"/>
          </a:xfrm>
        </p:spPr>
        <p:txBody>
          <a:bodyPr/>
          <a:lstStyle>
            <a:lvl1pPr>
              <a:defRPr/>
            </a:lvl1pPr>
          </a:lstStyle>
          <a:p>
            <a:r>
              <a:rPr lang="en-US" dirty="0"/>
              <a:t>Two Content Ordered List Layout</a:t>
            </a:r>
          </a:p>
        </p:txBody>
      </p:sp>
      <p:sp>
        <p:nvSpPr>
          <p:cNvPr id="14" name="Left Content"/>
          <p:cNvSpPr>
            <a:spLocks noGrp="1"/>
          </p:cNvSpPr>
          <p:nvPr>
            <p:ph sz="quarter" idx="18" hasCustomPrompt="1"/>
          </p:nvPr>
        </p:nvSpPr>
        <p:spPr>
          <a:xfrm>
            <a:off x="457200" y="1143000"/>
            <a:ext cx="5568696" cy="4846320"/>
          </a:xfrm>
        </p:spPr>
        <p:txBody>
          <a:bodyPr>
            <a:normAutofit/>
          </a:bodyPr>
          <a:lstStyle>
            <a:lvl1pPr marL="457200" indent="-457200">
              <a:lnSpc>
                <a:spcPct val="105000"/>
              </a:lnSpc>
              <a:spcBef>
                <a:spcPts val="600"/>
              </a:spcBef>
              <a:buClr>
                <a:schemeClr val="tx1"/>
              </a:buClr>
              <a:buFont typeface="+mj-lt"/>
              <a:buAutoNum type="arabicPeriod"/>
              <a:defRPr sz="2000"/>
            </a:lvl1pPr>
            <a:lvl2pPr marL="914400" indent="-457200">
              <a:lnSpc>
                <a:spcPct val="105000"/>
              </a:lnSpc>
              <a:spcBef>
                <a:spcPts val="600"/>
              </a:spcBef>
              <a:buClr>
                <a:schemeClr val="tx1"/>
              </a:buClr>
              <a:buFont typeface="+mj-lt"/>
              <a:buAutoNum type="alphaLcPeriod"/>
              <a:defRPr sz="2000"/>
            </a:lvl2pPr>
            <a:lvl3pPr marL="1371600" indent="-457200">
              <a:lnSpc>
                <a:spcPct val="105000"/>
              </a:lnSpc>
              <a:spcBef>
                <a:spcPts val="600"/>
              </a:spcBef>
              <a:buClr>
                <a:schemeClr val="tx1"/>
              </a:buClr>
              <a:buFont typeface="+mj-lt"/>
              <a:buAutoNum type="romanLcPeriod"/>
              <a:defRPr sz="2000"/>
            </a:lvl3pPr>
            <a:lvl4pPr marL="1828800" indent="-457200">
              <a:lnSpc>
                <a:spcPct val="105000"/>
              </a:lnSpc>
              <a:spcBef>
                <a:spcPts val="600"/>
              </a:spcBef>
              <a:buClr>
                <a:schemeClr val="tx1"/>
              </a:buClr>
              <a:buSzPct val="100000"/>
              <a:buFont typeface="+mj-lt"/>
              <a:buAutoNum type="arabicParenR"/>
              <a:defRPr sz="2000"/>
            </a:lvl4pPr>
            <a:lvl5pPr marL="2286000" indent="-457200">
              <a:lnSpc>
                <a:spcPct val="105000"/>
              </a:lnSpc>
              <a:spcBef>
                <a:spcPts val="600"/>
              </a:spcBef>
              <a:buClr>
                <a:schemeClr val="tx1"/>
              </a:buClr>
              <a:buFont typeface="+mj-lt"/>
              <a:buAutoNum type="alphaLcParenR"/>
              <a:defRPr sz="2000"/>
            </a:lvl5pPr>
          </a:lstStyle>
          <a:p>
            <a:pPr lvl="0"/>
            <a:r>
              <a:rPr lang="en-US" dirty="0"/>
              <a:t>Click here to add an ordered list, or click on an icon below to add a table, graph, SmartArt object, or picture.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Right Content"/>
          <p:cNvSpPr>
            <a:spLocks noGrp="1"/>
          </p:cNvSpPr>
          <p:nvPr>
            <p:ph sz="quarter" idx="19" hasCustomPrompt="1"/>
          </p:nvPr>
        </p:nvSpPr>
        <p:spPr>
          <a:xfrm>
            <a:off x="6227064" y="1143000"/>
            <a:ext cx="5568696" cy="4846320"/>
          </a:xfrm>
        </p:spPr>
        <p:txBody>
          <a:bodyPr>
            <a:normAutofit/>
          </a:bodyPr>
          <a:lstStyle>
            <a:lvl1pPr marL="457200" indent="-457200">
              <a:lnSpc>
                <a:spcPct val="105000"/>
              </a:lnSpc>
              <a:spcBef>
                <a:spcPts val="600"/>
              </a:spcBef>
              <a:buClr>
                <a:schemeClr val="tx1"/>
              </a:buClr>
              <a:buFont typeface="+mj-lt"/>
              <a:buAutoNum type="arabicPeriod"/>
              <a:defRPr sz="2000"/>
            </a:lvl1pPr>
            <a:lvl2pPr marL="914400" indent="-457200">
              <a:lnSpc>
                <a:spcPct val="105000"/>
              </a:lnSpc>
              <a:spcBef>
                <a:spcPts val="600"/>
              </a:spcBef>
              <a:buClr>
                <a:schemeClr val="tx1"/>
              </a:buClr>
              <a:buFont typeface="+mj-lt"/>
              <a:buAutoNum type="alphaLcPeriod"/>
              <a:defRPr sz="2000"/>
            </a:lvl2pPr>
            <a:lvl3pPr marL="1371600" indent="-457200">
              <a:lnSpc>
                <a:spcPct val="105000"/>
              </a:lnSpc>
              <a:spcBef>
                <a:spcPts val="600"/>
              </a:spcBef>
              <a:buClr>
                <a:schemeClr val="tx1"/>
              </a:buClr>
              <a:buFont typeface="+mj-lt"/>
              <a:buAutoNum type="romanLcPeriod"/>
              <a:defRPr sz="2000"/>
            </a:lvl3pPr>
            <a:lvl4pPr marL="1828800" indent="-457200">
              <a:lnSpc>
                <a:spcPct val="105000"/>
              </a:lnSpc>
              <a:spcBef>
                <a:spcPts val="600"/>
              </a:spcBef>
              <a:buClr>
                <a:schemeClr val="tx1"/>
              </a:buClr>
              <a:buSzPct val="100000"/>
              <a:buFont typeface="+mj-lt"/>
              <a:buAutoNum type="arabicParenR"/>
              <a:defRPr sz="2000"/>
            </a:lvl4pPr>
            <a:lvl5pPr marL="2286000" indent="-457200">
              <a:lnSpc>
                <a:spcPct val="105000"/>
              </a:lnSpc>
              <a:spcBef>
                <a:spcPts val="600"/>
              </a:spcBef>
              <a:buClr>
                <a:schemeClr val="tx1"/>
              </a:buClr>
              <a:buFont typeface="+mj-lt"/>
              <a:buAutoNum type="alphaLcParenR"/>
              <a:defRPr sz="2000"/>
            </a:lvl5pPr>
          </a:lstStyle>
          <a:p>
            <a:pPr lvl="0"/>
            <a:r>
              <a:rPr lang="en-US" dirty="0"/>
              <a:t>Click here to add an ordered list, or click on an icon below to add a table, graph, SmartArt object, or picture.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ource Placeholder"/>
          <p:cNvSpPr>
            <a:spLocks noGrp="1"/>
          </p:cNvSpPr>
          <p:nvPr>
            <p:ph type="body" sz="quarter" idx="13" hasCustomPrompt="1"/>
          </p:nvPr>
        </p:nvSpPr>
        <p:spPr>
          <a:xfrm>
            <a:off x="457200" y="6135624"/>
            <a:ext cx="11338560" cy="192024"/>
          </a:xfrm>
        </p:spPr>
        <p:txBody>
          <a:bodyPr anchor="b" anchorCtr="0">
            <a:noAutofit/>
          </a:bodyPr>
          <a:lstStyle>
            <a:lvl1pPr marL="0" marR="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sz="1000" i="0"/>
            </a:lvl1pPr>
            <a:lvl2pPr marL="258366" indent="0">
              <a:buNone/>
              <a:defRPr sz="750"/>
            </a:lvl2pPr>
            <a:lvl3pPr marL="480060" indent="0">
              <a:buNone/>
              <a:defRPr sz="750"/>
            </a:lvl3pPr>
            <a:lvl4pPr marL="720090" indent="0">
              <a:buNone/>
              <a:defRPr sz="750"/>
            </a:lvl4pPr>
            <a:lvl5pPr marL="960120" indent="0">
              <a:buNone/>
              <a:defRPr sz="750"/>
            </a:lvl5pPr>
          </a:lstStyle>
          <a:p>
            <a:pPr marL="0" marR="0" lvl="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a:pPr>
            <a:r>
              <a:rPr lang="en-US" dirty="0"/>
              <a:t>Source: Placeholder for sources and permissions (if needed).</a:t>
            </a:r>
          </a:p>
        </p:txBody>
      </p:sp>
      <p:sp>
        <p:nvSpPr>
          <p:cNvPr id="3" name="Slide Number Placeholder 2"/>
          <p:cNvSpPr>
            <a:spLocks noGrp="1"/>
          </p:cNvSpPr>
          <p:nvPr>
            <p:ph type="sldNum" sz="quarter" idx="20"/>
          </p:nvPr>
        </p:nvSpPr>
        <p:spPr/>
        <p:txBody>
          <a:bodyPr/>
          <a:lstStyle/>
          <a:p>
            <a:fld id="{99A20822-4A49-4D36-86E3-300BA48D3F00}" type="slidenum">
              <a:rPr lang="en-US" smtClean="0"/>
              <a:pPr/>
              <a:t>‹#›</a:t>
            </a:fld>
            <a:endParaRPr lang="en-US" dirty="0"/>
          </a:p>
        </p:txBody>
      </p:sp>
    </p:spTree>
    <p:extLst>
      <p:ext uri="{BB962C8B-B14F-4D97-AF65-F5344CB8AC3E}">
        <p14:creationId xmlns:p14="http://schemas.microsoft.com/office/powerpoint/2010/main" val="3393525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Photo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154C3D2-6FD7-4CD2-953D-91EF4D4222EB}"/>
              </a:ext>
            </a:extLst>
          </p:cNvPr>
          <p:cNvSpPr/>
          <p:nvPr userDrawn="1"/>
        </p:nvSpPr>
        <p:spPr>
          <a:xfrm>
            <a:off x="6092950" y="12644"/>
            <a:ext cx="6099049" cy="64099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itle 1"/>
          <p:cNvSpPr>
            <a:spLocks noGrp="1"/>
          </p:cNvSpPr>
          <p:nvPr userDrawn="1">
            <p:ph type="title" hasCustomPrompt="1"/>
          </p:nvPr>
        </p:nvSpPr>
        <p:spPr>
          <a:xfrm>
            <a:off x="436254" y="164387"/>
            <a:ext cx="5257800" cy="997196"/>
          </a:xfrm>
        </p:spPr>
        <p:txBody>
          <a:bodyPr anchor="b" anchorCtr="0">
            <a:normAutofit/>
          </a:bodyPr>
          <a:lstStyle>
            <a:lvl1pPr>
              <a:defRPr baseline="0">
                <a:solidFill>
                  <a:srgbClr val="001871"/>
                </a:solidFill>
              </a:defRPr>
            </a:lvl1pPr>
          </a:lstStyle>
          <a:p>
            <a:r>
              <a:rPr lang="en-US" dirty="0"/>
              <a:t>Photo Right</a:t>
            </a:r>
          </a:p>
        </p:txBody>
      </p:sp>
      <p:sp>
        <p:nvSpPr>
          <p:cNvPr id="52" name="Text Placeholder 9"/>
          <p:cNvSpPr>
            <a:spLocks noGrp="1"/>
          </p:cNvSpPr>
          <p:nvPr userDrawn="1">
            <p:ph type="body" sz="quarter" idx="13"/>
          </p:nvPr>
        </p:nvSpPr>
        <p:spPr>
          <a:xfrm>
            <a:off x="436254" y="1248069"/>
            <a:ext cx="5257800" cy="4829073"/>
          </a:xfrm>
        </p:spPr>
        <p:txBody>
          <a:bodyPr/>
          <a:lstStyle>
            <a:lvl1pPr>
              <a:buClr>
                <a:schemeClr val="bg1"/>
              </a:buClr>
              <a:defRPr>
                <a:solidFill>
                  <a:srgbClr val="001871"/>
                </a:solidFill>
              </a:defRPr>
            </a:lvl1pPr>
            <a:lvl2pPr>
              <a:buClr>
                <a:schemeClr val="bg1"/>
              </a:buClr>
              <a:defRPr>
                <a:solidFill>
                  <a:srgbClr val="001871"/>
                </a:solidFill>
              </a:defRPr>
            </a:lvl2pPr>
            <a:lvl3pPr>
              <a:buClr>
                <a:schemeClr val="bg1"/>
              </a:buClr>
              <a:defRPr>
                <a:solidFill>
                  <a:srgbClr val="001871"/>
                </a:solidFill>
              </a:defRPr>
            </a:lvl3pPr>
            <a:lvl4pPr>
              <a:buClr>
                <a:schemeClr val="bg1"/>
              </a:buClr>
              <a:defRPr>
                <a:solidFill>
                  <a:srgbClr val="001871"/>
                </a:solidFill>
              </a:defRPr>
            </a:lvl4pPr>
            <a:lvl5pPr>
              <a:buClr>
                <a:schemeClr val="bg1"/>
              </a:buClr>
              <a:defRPr>
                <a:solidFill>
                  <a:srgbClr val="00187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3" name="Content Placeholder 3"/>
          <p:cNvSpPr>
            <a:spLocks noGrp="1"/>
          </p:cNvSpPr>
          <p:nvPr userDrawn="1">
            <p:ph sz="half" idx="2" hasCustomPrompt="1"/>
          </p:nvPr>
        </p:nvSpPr>
        <p:spPr>
          <a:xfrm>
            <a:off x="6092951" y="0"/>
            <a:ext cx="6099048" cy="6409944"/>
          </a:xfrm>
          <a:noFill/>
        </p:spPr>
        <p:txBody>
          <a:bodyPr lIns="228600" tIns="228600" rIns="228600" bIns="228600"/>
          <a:lstStyle>
            <a:lvl1pPr marL="0" indent="0">
              <a:buNone/>
              <a:defRPr/>
            </a:lvl1pPr>
          </a:lstStyle>
          <a:p>
            <a:pPr lvl="0"/>
            <a:r>
              <a:rPr lang="en-US" dirty="0"/>
              <a:t>Click on an icon below to add a table, graph, SmartArt object, or picture.</a:t>
            </a:r>
          </a:p>
        </p:txBody>
      </p:sp>
      <p:grpSp>
        <p:nvGrpSpPr>
          <p:cNvPr id="14" name="Background">
            <a:extLst>
              <a:ext uri="{FF2B5EF4-FFF2-40B4-BE49-F238E27FC236}">
                <a16:creationId xmlns:a16="http://schemas.microsoft.com/office/drawing/2014/main" id="{5241F43D-E738-4C76-9A29-36E52670F249}"/>
              </a:ext>
            </a:extLst>
          </p:cNvPr>
          <p:cNvGrpSpPr/>
          <p:nvPr userDrawn="1"/>
        </p:nvGrpSpPr>
        <p:grpSpPr>
          <a:xfrm>
            <a:off x="0" y="6476666"/>
            <a:ext cx="12192000" cy="0"/>
            <a:chOff x="0" y="6464808"/>
            <a:chExt cx="12192000" cy="0"/>
          </a:xfrm>
        </p:grpSpPr>
        <p:cxnSp>
          <p:nvCxnSpPr>
            <p:cNvPr id="15" name="Straight Connector 14">
              <a:extLst>
                <a:ext uri="{FF2B5EF4-FFF2-40B4-BE49-F238E27FC236}">
                  <a16:creationId xmlns:a16="http://schemas.microsoft.com/office/drawing/2014/main" id="{7BC1826B-CC17-4E76-B8BB-503C096B53C1}"/>
                </a:ext>
              </a:extLst>
            </p:cNvPr>
            <p:cNvCxnSpPr/>
            <p:nvPr userDrawn="1"/>
          </p:nvCxnSpPr>
          <p:spPr>
            <a:xfrm>
              <a:off x="0" y="6464808"/>
              <a:ext cx="12192000" cy="0"/>
            </a:xfrm>
            <a:prstGeom prst="line">
              <a:avLst/>
            </a:prstGeom>
            <a:ln w="38100">
              <a:solidFill>
                <a:srgbClr val="0B698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0BD2944-BBFA-4762-B941-D7E40FC150C9}"/>
                </a:ext>
              </a:extLst>
            </p:cNvPr>
            <p:cNvCxnSpPr/>
            <p:nvPr userDrawn="1"/>
          </p:nvCxnSpPr>
          <p:spPr>
            <a:xfrm>
              <a:off x="457199" y="6464808"/>
              <a:ext cx="5106638" cy="0"/>
            </a:xfrm>
            <a:prstGeom prst="line">
              <a:avLst/>
            </a:prstGeom>
            <a:ln w="38100">
              <a:solidFill>
                <a:srgbClr val="001871"/>
              </a:solidFill>
            </a:ln>
          </p:spPr>
          <p:style>
            <a:lnRef idx="1">
              <a:schemeClr val="accent1"/>
            </a:lnRef>
            <a:fillRef idx="0">
              <a:schemeClr val="accent1"/>
            </a:fillRef>
            <a:effectRef idx="0">
              <a:schemeClr val="accent1"/>
            </a:effectRef>
            <a:fontRef idx="minor">
              <a:schemeClr val="tx1"/>
            </a:fontRef>
          </p:style>
        </p:cxnSp>
      </p:grpSp>
      <p:sp>
        <p:nvSpPr>
          <p:cNvPr id="10" name="Text Placeholder 56">
            <a:extLst>
              <a:ext uri="{FF2B5EF4-FFF2-40B4-BE49-F238E27FC236}">
                <a16:creationId xmlns:a16="http://schemas.microsoft.com/office/drawing/2014/main" id="{A726B0C3-96E6-497C-9DD0-5227C11D937D}"/>
              </a:ext>
            </a:extLst>
          </p:cNvPr>
          <p:cNvSpPr txBox="1">
            <a:spLocks/>
          </p:cNvSpPr>
          <p:nvPr userDrawn="1"/>
        </p:nvSpPr>
        <p:spPr>
          <a:xfrm>
            <a:off x="457200" y="6510932"/>
            <a:ext cx="8909298" cy="284950"/>
          </a:xfrm>
          <a:prstGeom prst="rect">
            <a:avLst/>
          </a:prstGeom>
        </p:spPr>
        <p:txBody>
          <a:bodyPr wrap="none" lIns="0" tIns="0" rIns="0" bIns="0">
            <a:spAutoFit/>
          </a:bodyPr>
          <a:lstStyle>
            <a:lvl1pPr marL="0" indent="0" algn="r" defTabSz="914400" rtl="0" eaLnBrk="1" latinLnBrk="0" hangingPunct="1">
              <a:lnSpc>
                <a:spcPct val="125000"/>
              </a:lnSpc>
              <a:spcBef>
                <a:spcPts val="1800"/>
              </a:spcBef>
              <a:spcAft>
                <a:spcPts val="0"/>
              </a:spcAft>
              <a:buFont typeface="Arial" panose="020B0604020202020204" pitchFamily="34" charset="0"/>
              <a:buNone/>
              <a:defRPr sz="1800" b="0" i="0" kern="1200" baseline="0">
                <a:solidFill>
                  <a:schemeClr val="bg1"/>
                </a:solidFill>
                <a:latin typeface="Gill Sans" charset="0"/>
                <a:ea typeface="Gill Sans" charset="0"/>
                <a:cs typeface="Gill Sans" charset="0"/>
              </a:defRPr>
            </a:lvl1pPr>
            <a:lvl2pPr marL="365125" indent="-365125" algn="l" defTabSz="914400" rtl="0" eaLnBrk="1" latinLnBrk="0" hangingPunct="1">
              <a:lnSpc>
                <a:spcPct val="125000"/>
              </a:lnSpc>
              <a:spcBef>
                <a:spcPts val="1800"/>
              </a:spcBef>
              <a:spcAft>
                <a:spcPts val="0"/>
              </a:spcAft>
              <a:buClr>
                <a:schemeClr val="accent3"/>
              </a:buClr>
              <a:buFont typeface="Arial" panose="020B0604020202020204" pitchFamily="34" charset="0"/>
              <a:buChar char="•"/>
              <a:defRPr sz="2400" b="0" i="0" kern="1200">
                <a:solidFill>
                  <a:srgbClr val="595959"/>
                </a:solidFill>
                <a:latin typeface="Gill Sans" charset="0"/>
                <a:ea typeface="Gill Sans" charset="0"/>
                <a:cs typeface="Gill Sans" charset="0"/>
              </a:defRPr>
            </a:lvl2pPr>
            <a:lvl3pPr marL="731520" indent="-365760" algn="l" defTabSz="914400" rtl="0" eaLnBrk="1" latinLnBrk="0" hangingPunct="1">
              <a:lnSpc>
                <a:spcPct val="125000"/>
              </a:lnSpc>
              <a:spcBef>
                <a:spcPts val="1800"/>
              </a:spcBef>
              <a:spcAft>
                <a:spcPts val="0"/>
              </a:spcAft>
              <a:buClr>
                <a:schemeClr val="accent3"/>
              </a:buClr>
              <a:buFont typeface="Arial" panose="020B0604020202020204" pitchFamily="34" charset="0"/>
              <a:buChar char="–"/>
              <a:defRPr sz="2400" b="0" i="0" kern="1200">
                <a:solidFill>
                  <a:srgbClr val="595959"/>
                </a:solidFill>
                <a:latin typeface="Gill Sans" charset="0"/>
                <a:ea typeface="Gill Sans" charset="0"/>
                <a:cs typeface="Gill Sans" charset="0"/>
              </a:defRPr>
            </a:lvl3pPr>
            <a:lvl4pPr marL="1097280" indent="-365760" algn="l" defTabSz="914400" rtl="0" eaLnBrk="1" latinLnBrk="0" hangingPunct="1">
              <a:lnSpc>
                <a:spcPct val="125000"/>
              </a:lnSpc>
              <a:spcBef>
                <a:spcPts val="1800"/>
              </a:spcBef>
              <a:spcAft>
                <a:spcPts val="0"/>
              </a:spcAft>
              <a:buClr>
                <a:schemeClr val="accent3"/>
              </a:buClr>
              <a:buFont typeface="Arial" panose="020B0604020202020204" pitchFamily="34" charset="0"/>
              <a:buChar char="»"/>
              <a:defRPr sz="2400" b="0" i="0" kern="1200">
                <a:solidFill>
                  <a:srgbClr val="595959"/>
                </a:solidFill>
                <a:latin typeface="Gill Sans" charset="0"/>
                <a:ea typeface="Gill Sans" charset="0"/>
                <a:cs typeface="Gill Sans" charset="0"/>
              </a:defRPr>
            </a:lvl4pPr>
            <a:lvl5pPr marL="1463040" indent="-365125" algn="l" defTabSz="914400" rtl="0" eaLnBrk="1" latinLnBrk="0" hangingPunct="1">
              <a:lnSpc>
                <a:spcPct val="125000"/>
              </a:lnSpc>
              <a:spcBef>
                <a:spcPts val="1800"/>
              </a:spcBef>
              <a:spcAft>
                <a:spcPts val="0"/>
              </a:spcAft>
              <a:buClr>
                <a:schemeClr val="accent3"/>
              </a:buClr>
              <a:buFont typeface="Arial" panose="020B0604020202020204" pitchFamily="34" charset="0"/>
              <a:buChar char="•"/>
              <a:defRPr sz="2400" b="0" i="0" kern="1200">
                <a:solidFill>
                  <a:srgbClr val="595959"/>
                </a:solidFill>
                <a:latin typeface="Gill Sans" charset="0"/>
                <a:ea typeface="Gill Sans" charset="0"/>
                <a:cs typeface="Gill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600" b="0" i="0" spc="200" baseline="0" dirty="0" err="1">
                <a:solidFill>
                  <a:schemeClr val="accent1"/>
                </a:solidFill>
                <a:latin typeface="Calibri"/>
                <a:ea typeface="Calibri"/>
                <a:cs typeface="Calibri"/>
              </a:rPr>
              <a:t>EdSurvey</a:t>
            </a:r>
            <a:r>
              <a:rPr lang="en-US" sz="1600" b="0" i="0" spc="200" baseline="0" dirty="0">
                <a:solidFill>
                  <a:schemeClr val="accent1"/>
                </a:solidFill>
                <a:latin typeface="Calibri"/>
                <a:ea typeface="Calibri"/>
                <a:cs typeface="Calibri"/>
              </a:rPr>
              <a:t> Large-Scale Data Analysis Training Series| NAEP-Research.airprojects.org</a:t>
            </a:r>
          </a:p>
        </p:txBody>
      </p:sp>
    </p:spTree>
    <p:extLst>
      <p:ext uri="{BB962C8B-B14F-4D97-AF65-F5344CB8AC3E}">
        <p14:creationId xmlns:p14="http://schemas.microsoft.com/office/powerpoint/2010/main" val="1167300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hoto Left">
    <p:spTree>
      <p:nvGrpSpPr>
        <p:cNvPr id="1" name=""/>
        <p:cNvGrpSpPr/>
        <p:nvPr/>
      </p:nvGrpSpPr>
      <p:grpSpPr>
        <a:xfrm>
          <a:off x="0" y="0"/>
          <a:ext cx="0" cy="0"/>
          <a:chOff x="0" y="0"/>
          <a:chExt cx="0" cy="0"/>
        </a:xfrm>
      </p:grpSpPr>
      <p:sp>
        <p:nvSpPr>
          <p:cNvPr id="2" name="Title 1"/>
          <p:cNvSpPr>
            <a:spLocks noGrp="1"/>
          </p:cNvSpPr>
          <p:nvPr userDrawn="1">
            <p:ph type="title" hasCustomPrompt="1"/>
          </p:nvPr>
        </p:nvSpPr>
        <p:spPr>
          <a:xfrm>
            <a:off x="6529206" y="164387"/>
            <a:ext cx="5257800" cy="997196"/>
          </a:xfrm>
        </p:spPr>
        <p:txBody>
          <a:bodyPr anchor="b" anchorCtr="0">
            <a:normAutofit/>
          </a:bodyPr>
          <a:lstStyle>
            <a:lvl1pPr>
              <a:defRPr baseline="0">
                <a:solidFill>
                  <a:srgbClr val="001871"/>
                </a:solidFill>
              </a:defRPr>
            </a:lvl1pPr>
          </a:lstStyle>
          <a:p>
            <a:r>
              <a:rPr lang="en-US" dirty="0"/>
              <a:t>Photo Left</a:t>
            </a:r>
          </a:p>
        </p:txBody>
      </p:sp>
      <p:sp>
        <p:nvSpPr>
          <p:cNvPr id="10" name="Text Placeholder 9"/>
          <p:cNvSpPr>
            <a:spLocks noGrp="1"/>
          </p:cNvSpPr>
          <p:nvPr userDrawn="1">
            <p:ph type="body" sz="quarter" idx="13"/>
          </p:nvPr>
        </p:nvSpPr>
        <p:spPr>
          <a:xfrm>
            <a:off x="6529206" y="1248069"/>
            <a:ext cx="5257800" cy="4829073"/>
          </a:xfrm>
        </p:spPr>
        <p:txBody>
          <a:bodyPr/>
          <a:lstStyle>
            <a:lvl1pPr>
              <a:buClr>
                <a:schemeClr val="bg1"/>
              </a:buClr>
              <a:defRPr>
                <a:solidFill>
                  <a:srgbClr val="001871"/>
                </a:solidFill>
              </a:defRPr>
            </a:lvl1pPr>
            <a:lvl2pPr>
              <a:buClr>
                <a:schemeClr val="bg1"/>
              </a:buClr>
              <a:defRPr>
                <a:solidFill>
                  <a:srgbClr val="001871"/>
                </a:solidFill>
              </a:defRPr>
            </a:lvl2pPr>
            <a:lvl3pPr>
              <a:buClr>
                <a:schemeClr val="bg1"/>
              </a:buClr>
              <a:defRPr>
                <a:solidFill>
                  <a:srgbClr val="001871"/>
                </a:solidFill>
              </a:defRPr>
            </a:lvl3pPr>
            <a:lvl4pPr>
              <a:buClr>
                <a:schemeClr val="bg1"/>
              </a:buClr>
              <a:defRPr>
                <a:solidFill>
                  <a:srgbClr val="001871"/>
                </a:solidFill>
              </a:defRPr>
            </a:lvl4pPr>
            <a:lvl5pPr>
              <a:buClr>
                <a:schemeClr val="bg1"/>
              </a:buClr>
              <a:defRPr>
                <a:solidFill>
                  <a:srgbClr val="00187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100867EE-0C87-4419-866B-85821CC000FB}"/>
              </a:ext>
            </a:extLst>
          </p:cNvPr>
          <p:cNvSpPr/>
          <p:nvPr userDrawn="1"/>
        </p:nvSpPr>
        <p:spPr>
          <a:xfrm>
            <a:off x="0" y="0"/>
            <a:ext cx="6099048" cy="64099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p:cNvSpPr>
            <a:spLocks noGrp="1"/>
          </p:cNvSpPr>
          <p:nvPr userDrawn="1">
            <p:ph sz="half" idx="2" hasCustomPrompt="1"/>
          </p:nvPr>
        </p:nvSpPr>
        <p:spPr>
          <a:xfrm>
            <a:off x="0" y="4487"/>
            <a:ext cx="6099048" cy="6469500"/>
          </a:xfrm>
          <a:noFill/>
        </p:spPr>
        <p:txBody>
          <a:bodyPr lIns="228600" tIns="228600" rIns="228600" bIns="228600"/>
          <a:lstStyle>
            <a:lvl1pPr marL="0" indent="0">
              <a:buNone/>
              <a:defRPr/>
            </a:lvl1pPr>
          </a:lstStyle>
          <a:p>
            <a:pPr lvl="0"/>
            <a:r>
              <a:rPr lang="en-US" dirty="0"/>
              <a:t>Click on an icon below to add a table, graph, SmartArt object, or picture.</a:t>
            </a:r>
          </a:p>
        </p:txBody>
      </p:sp>
      <p:grpSp>
        <p:nvGrpSpPr>
          <p:cNvPr id="14" name="Background">
            <a:extLst>
              <a:ext uri="{FF2B5EF4-FFF2-40B4-BE49-F238E27FC236}">
                <a16:creationId xmlns:a16="http://schemas.microsoft.com/office/drawing/2014/main" id="{44F1C9CB-AE27-44A3-88B5-90B1563D585F}"/>
              </a:ext>
            </a:extLst>
          </p:cNvPr>
          <p:cNvGrpSpPr/>
          <p:nvPr userDrawn="1"/>
        </p:nvGrpSpPr>
        <p:grpSpPr>
          <a:xfrm>
            <a:off x="0" y="6476666"/>
            <a:ext cx="12192000" cy="0"/>
            <a:chOff x="0" y="6464808"/>
            <a:chExt cx="12192000" cy="0"/>
          </a:xfrm>
        </p:grpSpPr>
        <p:cxnSp>
          <p:nvCxnSpPr>
            <p:cNvPr id="16" name="Straight Connector 15">
              <a:extLst>
                <a:ext uri="{FF2B5EF4-FFF2-40B4-BE49-F238E27FC236}">
                  <a16:creationId xmlns:a16="http://schemas.microsoft.com/office/drawing/2014/main" id="{23421F6A-9A2E-4FED-8951-467C1A0EB724}"/>
                </a:ext>
              </a:extLst>
            </p:cNvPr>
            <p:cNvCxnSpPr/>
            <p:nvPr userDrawn="1"/>
          </p:nvCxnSpPr>
          <p:spPr>
            <a:xfrm>
              <a:off x="0" y="6464808"/>
              <a:ext cx="12192000" cy="0"/>
            </a:xfrm>
            <a:prstGeom prst="line">
              <a:avLst/>
            </a:prstGeom>
            <a:ln w="38100">
              <a:solidFill>
                <a:srgbClr val="0B6986"/>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A9D0C13-4D04-41FE-9D24-7715AC1DA432}"/>
                </a:ext>
              </a:extLst>
            </p:cNvPr>
            <p:cNvCxnSpPr/>
            <p:nvPr userDrawn="1"/>
          </p:nvCxnSpPr>
          <p:spPr>
            <a:xfrm>
              <a:off x="457199" y="6464808"/>
              <a:ext cx="5106638" cy="0"/>
            </a:xfrm>
            <a:prstGeom prst="line">
              <a:avLst/>
            </a:prstGeom>
            <a:ln w="38100">
              <a:solidFill>
                <a:srgbClr val="001871"/>
              </a:solidFill>
            </a:ln>
          </p:spPr>
          <p:style>
            <a:lnRef idx="1">
              <a:schemeClr val="accent1"/>
            </a:lnRef>
            <a:fillRef idx="0">
              <a:schemeClr val="accent1"/>
            </a:fillRef>
            <a:effectRef idx="0">
              <a:schemeClr val="accent1"/>
            </a:effectRef>
            <a:fontRef idx="minor">
              <a:schemeClr val="tx1"/>
            </a:fontRef>
          </p:style>
        </p:cxnSp>
      </p:grpSp>
      <p:sp>
        <p:nvSpPr>
          <p:cNvPr id="11" name="Text Placeholder 56">
            <a:extLst>
              <a:ext uri="{FF2B5EF4-FFF2-40B4-BE49-F238E27FC236}">
                <a16:creationId xmlns:a16="http://schemas.microsoft.com/office/drawing/2014/main" id="{93F0A11D-25BA-4C87-88D8-5E8B4C468132}"/>
              </a:ext>
            </a:extLst>
          </p:cNvPr>
          <p:cNvSpPr txBox="1">
            <a:spLocks/>
          </p:cNvSpPr>
          <p:nvPr userDrawn="1"/>
        </p:nvSpPr>
        <p:spPr>
          <a:xfrm>
            <a:off x="457200" y="6510932"/>
            <a:ext cx="8909298" cy="284950"/>
          </a:xfrm>
          <a:prstGeom prst="rect">
            <a:avLst/>
          </a:prstGeom>
        </p:spPr>
        <p:txBody>
          <a:bodyPr wrap="none" lIns="0" tIns="0" rIns="0" bIns="0">
            <a:spAutoFit/>
          </a:bodyPr>
          <a:lstStyle>
            <a:lvl1pPr marL="0" indent="0" algn="r" defTabSz="914400" rtl="0" eaLnBrk="1" latinLnBrk="0" hangingPunct="1">
              <a:lnSpc>
                <a:spcPct val="125000"/>
              </a:lnSpc>
              <a:spcBef>
                <a:spcPts val="1800"/>
              </a:spcBef>
              <a:spcAft>
                <a:spcPts val="0"/>
              </a:spcAft>
              <a:buFont typeface="Arial" panose="020B0604020202020204" pitchFamily="34" charset="0"/>
              <a:buNone/>
              <a:defRPr sz="1800" b="0" i="0" kern="1200" baseline="0">
                <a:solidFill>
                  <a:schemeClr val="bg1"/>
                </a:solidFill>
                <a:latin typeface="Gill Sans" charset="0"/>
                <a:ea typeface="Gill Sans" charset="0"/>
                <a:cs typeface="Gill Sans" charset="0"/>
              </a:defRPr>
            </a:lvl1pPr>
            <a:lvl2pPr marL="365125" indent="-365125" algn="l" defTabSz="914400" rtl="0" eaLnBrk="1" latinLnBrk="0" hangingPunct="1">
              <a:lnSpc>
                <a:spcPct val="125000"/>
              </a:lnSpc>
              <a:spcBef>
                <a:spcPts val="1800"/>
              </a:spcBef>
              <a:spcAft>
                <a:spcPts val="0"/>
              </a:spcAft>
              <a:buClr>
                <a:schemeClr val="accent3"/>
              </a:buClr>
              <a:buFont typeface="Arial" panose="020B0604020202020204" pitchFamily="34" charset="0"/>
              <a:buChar char="•"/>
              <a:defRPr sz="2400" b="0" i="0" kern="1200">
                <a:solidFill>
                  <a:srgbClr val="595959"/>
                </a:solidFill>
                <a:latin typeface="Gill Sans" charset="0"/>
                <a:ea typeface="Gill Sans" charset="0"/>
                <a:cs typeface="Gill Sans" charset="0"/>
              </a:defRPr>
            </a:lvl2pPr>
            <a:lvl3pPr marL="731520" indent="-365760" algn="l" defTabSz="914400" rtl="0" eaLnBrk="1" latinLnBrk="0" hangingPunct="1">
              <a:lnSpc>
                <a:spcPct val="125000"/>
              </a:lnSpc>
              <a:spcBef>
                <a:spcPts val="1800"/>
              </a:spcBef>
              <a:spcAft>
                <a:spcPts val="0"/>
              </a:spcAft>
              <a:buClr>
                <a:schemeClr val="accent3"/>
              </a:buClr>
              <a:buFont typeface="Arial" panose="020B0604020202020204" pitchFamily="34" charset="0"/>
              <a:buChar char="–"/>
              <a:defRPr sz="2400" b="0" i="0" kern="1200">
                <a:solidFill>
                  <a:srgbClr val="595959"/>
                </a:solidFill>
                <a:latin typeface="Gill Sans" charset="0"/>
                <a:ea typeface="Gill Sans" charset="0"/>
                <a:cs typeface="Gill Sans" charset="0"/>
              </a:defRPr>
            </a:lvl3pPr>
            <a:lvl4pPr marL="1097280" indent="-365760" algn="l" defTabSz="914400" rtl="0" eaLnBrk="1" latinLnBrk="0" hangingPunct="1">
              <a:lnSpc>
                <a:spcPct val="125000"/>
              </a:lnSpc>
              <a:spcBef>
                <a:spcPts val="1800"/>
              </a:spcBef>
              <a:spcAft>
                <a:spcPts val="0"/>
              </a:spcAft>
              <a:buClr>
                <a:schemeClr val="accent3"/>
              </a:buClr>
              <a:buFont typeface="Arial" panose="020B0604020202020204" pitchFamily="34" charset="0"/>
              <a:buChar char="»"/>
              <a:defRPr sz="2400" b="0" i="0" kern="1200">
                <a:solidFill>
                  <a:srgbClr val="595959"/>
                </a:solidFill>
                <a:latin typeface="Gill Sans" charset="0"/>
                <a:ea typeface="Gill Sans" charset="0"/>
                <a:cs typeface="Gill Sans" charset="0"/>
              </a:defRPr>
            </a:lvl4pPr>
            <a:lvl5pPr marL="1463040" indent="-365125" algn="l" defTabSz="914400" rtl="0" eaLnBrk="1" latinLnBrk="0" hangingPunct="1">
              <a:lnSpc>
                <a:spcPct val="125000"/>
              </a:lnSpc>
              <a:spcBef>
                <a:spcPts val="1800"/>
              </a:spcBef>
              <a:spcAft>
                <a:spcPts val="0"/>
              </a:spcAft>
              <a:buClr>
                <a:schemeClr val="accent3"/>
              </a:buClr>
              <a:buFont typeface="Arial" panose="020B0604020202020204" pitchFamily="34" charset="0"/>
              <a:buChar char="•"/>
              <a:defRPr sz="2400" b="0" i="0" kern="1200">
                <a:solidFill>
                  <a:srgbClr val="595959"/>
                </a:solidFill>
                <a:latin typeface="Gill Sans" charset="0"/>
                <a:ea typeface="Gill Sans" charset="0"/>
                <a:cs typeface="Gill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600" b="0" i="0" spc="200" baseline="0" dirty="0" err="1">
                <a:solidFill>
                  <a:schemeClr val="accent1"/>
                </a:solidFill>
                <a:latin typeface="Calibri"/>
                <a:ea typeface="Calibri"/>
                <a:cs typeface="Calibri"/>
              </a:rPr>
              <a:t>EdSurvey</a:t>
            </a:r>
            <a:r>
              <a:rPr lang="en-US" sz="1600" b="0" i="0" spc="200" baseline="0" dirty="0">
                <a:solidFill>
                  <a:schemeClr val="accent1"/>
                </a:solidFill>
                <a:latin typeface="Calibri"/>
                <a:ea typeface="Calibri"/>
                <a:cs typeface="Calibri"/>
              </a:rPr>
              <a:t> Large-Scale Data Analysis Training Series| NAEP-Research.airprojects.org</a:t>
            </a:r>
          </a:p>
        </p:txBody>
      </p:sp>
    </p:spTree>
    <p:extLst>
      <p:ext uri="{BB962C8B-B14F-4D97-AF65-F5344CB8AC3E}">
        <p14:creationId xmlns:p14="http://schemas.microsoft.com/office/powerpoint/2010/main" val="3659918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Full-bleed photo">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12192000" cy="6858000"/>
          </a:xfrm>
        </p:spPr>
        <p:txBody>
          <a:bodyPr/>
          <a:lstStyle>
            <a:lvl1pPr marL="0" indent="0">
              <a:buNone/>
              <a:defRPr/>
            </a:lvl1pPr>
          </a:lstStyle>
          <a:p>
            <a:r>
              <a:rPr lang="en-US" dirty="0"/>
              <a:t>Full-Bleed Photo layout. Click on the icon at the center of the slide to add a picture.</a:t>
            </a:r>
          </a:p>
        </p:txBody>
      </p:sp>
      <p:sp>
        <p:nvSpPr>
          <p:cNvPr id="2" name="Title 1"/>
          <p:cNvSpPr>
            <a:spLocks noGrp="1"/>
          </p:cNvSpPr>
          <p:nvPr>
            <p:ph type="title" hasCustomPrompt="1"/>
          </p:nvPr>
        </p:nvSpPr>
        <p:spPr>
          <a:xfrm>
            <a:off x="0" y="-1208580"/>
            <a:ext cx="11338560" cy="1107996"/>
          </a:xfrm>
        </p:spPr>
        <p:txBody>
          <a:bodyPr>
            <a:spAutoFit/>
          </a:bodyPr>
          <a:lstStyle>
            <a:lvl1pPr>
              <a:defRPr kumimoji="0" lang="en-US" sz="2400" b="0" i="0" u="none" strike="noStrike" kern="1200" cap="none" spc="0" normalizeH="0" baseline="0" noProof="0" smtClean="0">
                <a:ln>
                  <a:noFill/>
                </a:ln>
                <a:solidFill>
                  <a:srgbClr val="595959"/>
                </a:solidFill>
                <a:effectLst/>
                <a:uLnTx/>
                <a:uFillTx/>
                <a:cs typeface="Calibri"/>
              </a:defRPr>
            </a:lvl1pPr>
          </a:lstStyle>
          <a:p>
            <a:r>
              <a:rPr kumimoji="0" lang="en-US" sz="2400" b="0" i="0" u="none" strike="noStrike" kern="1200" cap="none" spc="0" normalizeH="0" baseline="0" noProof="0" dirty="0">
                <a:ln>
                  <a:noFill/>
                </a:ln>
                <a:solidFill>
                  <a:srgbClr val="595959"/>
                </a:solidFill>
                <a:effectLst/>
                <a:uLnTx/>
                <a:uFillTx/>
                <a:latin typeface="+mj-lt"/>
                <a:cs typeface="Calibri"/>
              </a:rPr>
              <a:t>Slide Title Placeholder. </a:t>
            </a:r>
            <a:br>
              <a:rPr kumimoji="0" lang="en-US" sz="2400" b="0" i="0" u="none" strike="noStrike" kern="1200" cap="none" spc="0" normalizeH="0" baseline="0" noProof="0" dirty="0">
                <a:ln>
                  <a:noFill/>
                </a:ln>
                <a:solidFill>
                  <a:srgbClr val="595959"/>
                </a:solidFill>
                <a:effectLst/>
                <a:uLnTx/>
                <a:uFillTx/>
                <a:latin typeface="+mj-lt"/>
                <a:cs typeface="Calibri"/>
              </a:rPr>
            </a:br>
            <a:r>
              <a:rPr kumimoji="0" lang="en-US" sz="2400" b="0" i="0" u="none" strike="noStrike" kern="1200" cap="none" spc="0" normalizeH="0" baseline="0" noProof="0" dirty="0">
                <a:ln>
                  <a:noFill/>
                </a:ln>
                <a:solidFill>
                  <a:srgbClr val="595959"/>
                </a:solidFill>
                <a:effectLst/>
                <a:uLnTx/>
                <a:uFillTx/>
                <a:latin typeface="+mj-lt"/>
                <a:cs typeface="Calibri"/>
              </a:rPr>
              <a:t>This slide title will not appear in slide presentations. It fulfills the Section 508 requirement that every slide has a unique slide title.</a:t>
            </a:r>
            <a:endParaRPr lang="en-US" dirty="0"/>
          </a:p>
        </p:txBody>
      </p:sp>
    </p:spTree>
    <p:extLst>
      <p:ext uri="{BB962C8B-B14F-4D97-AF65-F5344CB8AC3E}">
        <p14:creationId xmlns:p14="http://schemas.microsoft.com/office/powerpoint/2010/main" val="24329688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References">
    <p:spTree>
      <p:nvGrpSpPr>
        <p:cNvPr id="1" name=""/>
        <p:cNvGrpSpPr/>
        <p:nvPr/>
      </p:nvGrpSpPr>
      <p:grpSpPr>
        <a:xfrm>
          <a:off x="0" y="0"/>
          <a:ext cx="0" cy="0"/>
          <a:chOff x="0" y="0"/>
          <a:chExt cx="0" cy="0"/>
        </a:xfrm>
      </p:grpSpPr>
      <p:sp>
        <p:nvSpPr>
          <p:cNvPr id="10" name="Content"/>
          <p:cNvSpPr>
            <a:spLocks noGrp="1"/>
          </p:cNvSpPr>
          <p:nvPr>
            <p:ph type="body" sz="quarter" idx="13" hasCustomPrompt="1"/>
          </p:nvPr>
        </p:nvSpPr>
        <p:spPr>
          <a:xfrm>
            <a:off x="457200" y="1143000"/>
            <a:ext cx="11338560" cy="5193792"/>
          </a:xfrm>
        </p:spPr>
        <p:txBody>
          <a:bodyPr>
            <a:noAutofit/>
          </a:bodyPr>
          <a:lstStyle>
            <a:lvl1pPr marL="0" indent="-457200">
              <a:lnSpc>
                <a:spcPct val="100000"/>
              </a:lnSpc>
              <a:spcBef>
                <a:spcPts val="1800"/>
              </a:spcBef>
              <a:buNone/>
              <a:defRPr sz="1800" i="0" baseline="0">
                <a:solidFill>
                  <a:schemeClr val="tx1"/>
                </a:solidFill>
              </a:defRPr>
            </a:lvl1pPr>
            <a:lvl2pPr>
              <a:defRPr sz="1800"/>
            </a:lvl2pPr>
            <a:lvl3pPr>
              <a:defRPr sz="1800"/>
            </a:lvl3pPr>
            <a:lvl4pPr>
              <a:defRPr sz="1800"/>
            </a:lvl4pPr>
            <a:lvl5pPr>
              <a:defRPr sz="1800"/>
            </a:lvl5pPr>
          </a:lstStyle>
          <a:p>
            <a:pPr marL="457200"/>
            <a:r>
              <a:rPr lang="en-US" dirty="0"/>
              <a:t>References are 18 point with a 0.5” hanging indent and follow APA 6th Edition guidelines.</a:t>
            </a:r>
          </a:p>
          <a:p>
            <a:pPr marL="457200"/>
            <a:r>
              <a:rPr lang="en-US" dirty="0" err="1"/>
              <a:t>Hanushek</a:t>
            </a:r>
            <a:r>
              <a:rPr lang="en-US" dirty="0"/>
              <a:t>, E. A., &amp; Haycock, K. (2010). An effective teacher in every classroom: A lofty goal, but how to do it? </a:t>
            </a:r>
            <a:r>
              <a:rPr lang="en-US" i="1" dirty="0"/>
              <a:t>Education Next, 10</a:t>
            </a:r>
            <a:r>
              <a:rPr lang="en-US" dirty="0"/>
              <a:t>(3), 47–52.</a:t>
            </a:r>
          </a:p>
          <a:p>
            <a:pPr marL="457200"/>
            <a:r>
              <a:rPr lang="en-US" dirty="0" err="1"/>
              <a:t>Hanushek</a:t>
            </a:r>
            <a:r>
              <a:rPr lang="en-US" dirty="0"/>
              <a:t>, E. A., &amp; </a:t>
            </a:r>
            <a:r>
              <a:rPr lang="en-US" dirty="0" err="1"/>
              <a:t>Rivkin</a:t>
            </a:r>
            <a:r>
              <a:rPr lang="en-US" dirty="0"/>
              <a:t>, S. G. (2010). Generalizations about using value-added measures of teacher quality. </a:t>
            </a:r>
            <a:r>
              <a:rPr lang="en-US" i="1" dirty="0"/>
              <a:t>American Economic Review, 100</a:t>
            </a:r>
            <a:r>
              <a:rPr lang="en-US" dirty="0"/>
              <a:t>(2), 267–271.</a:t>
            </a:r>
          </a:p>
          <a:p>
            <a:pPr marL="457200"/>
            <a:r>
              <a:rPr lang="en-US" dirty="0"/>
              <a:t>Kane, T. J., &amp; </a:t>
            </a:r>
            <a:r>
              <a:rPr lang="en-US" dirty="0" err="1"/>
              <a:t>Staiger</a:t>
            </a:r>
            <a:r>
              <a:rPr lang="en-US" dirty="0"/>
              <a:t>, D. O. (2008). </a:t>
            </a:r>
            <a:r>
              <a:rPr lang="en-US" i="1" dirty="0"/>
              <a:t>Estimating teacher impacts on student achievement: An experimental evaluation </a:t>
            </a:r>
            <a:r>
              <a:rPr lang="en-US" dirty="0"/>
              <a:t>(NBER Working Paper No. 14607). Cambridge, MA: National Bureau of Economic Research.</a:t>
            </a:r>
          </a:p>
          <a:p>
            <a:pPr marL="457200"/>
            <a:r>
              <a:rPr lang="en-US" dirty="0"/>
              <a:t>Rothstein, J. (2010). Teacher quality in educational production: Tracking, decay, and student achievement. </a:t>
            </a:r>
            <a:r>
              <a:rPr lang="en-US" i="1" dirty="0"/>
              <a:t>Quarterly Journal of Economics, 125</a:t>
            </a:r>
            <a:r>
              <a:rPr lang="en-US" dirty="0"/>
              <a:t>(1), 175–214.</a:t>
            </a:r>
          </a:p>
        </p:txBody>
      </p:sp>
      <p:sp>
        <p:nvSpPr>
          <p:cNvPr id="5" name="Slide Number"/>
          <p:cNvSpPr>
            <a:spLocks noGrp="1"/>
          </p:cNvSpPr>
          <p:nvPr>
            <p:ph type="sldNum" sz="quarter" idx="15"/>
          </p:nvPr>
        </p:nvSpPr>
        <p:spPr/>
        <p:txBody>
          <a:bodyPr/>
          <a:lstStyle/>
          <a:p>
            <a:fld id="{99A20822-4A49-4D36-86E3-300BA48D3F00}" type="slidenum">
              <a:rPr lang="en-US" smtClean="0"/>
              <a:pPr/>
              <a:t>‹#›</a:t>
            </a:fld>
            <a:endParaRPr lang="en-US" dirty="0"/>
          </a:p>
        </p:txBody>
      </p:sp>
      <p:sp>
        <p:nvSpPr>
          <p:cNvPr id="4" name="Title 3"/>
          <p:cNvSpPr>
            <a:spLocks noGrp="1"/>
          </p:cNvSpPr>
          <p:nvPr>
            <p:ph type="title" hasCustomPrompt="1"/>
          </p:nvPr>
        </p:nvSpPr>
        <p:spPr/>
        <p:txBody>
          <a:bodyPr/>
          <a:lstStyle>
            <a:lvl1pPr>
              <a:defRPr/>
            </a:lvl1pPr>
          </a:lstStyle>
          <a:p>
            <a:r>
              <a:rPr lang="en-US" dirty="0"/>
              <a:t>References</a:t>
            </a:r>
          </a:p>
        </p:txBody>
      </p:sp>
    </p:spTree>
    <p:extLst>
      <p:ext uri="{BB962C8B-B14F-4D97-AF65-F5344CB8AC3E}">
        <p14:creationId xmlns:p14="http://schemas.microsoft.com/office/powerpoint/2010/main" val="34160237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eet the Presenter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0"/>
            <a:ext cx="11338560" cy="996696"/>
          </a:xfrm>
        </p:spPr>
        <p:txBody>
          <a:bodyPr/>
          <a:lstStyle>
            <a:lvl1pPr>
              <a:defRPr/>
            </a:lvl1pPr>
          </a:lstStyle>
          <a:p>
            <a:r>
              <a:rPr lang="en-US" dirty="0"/>
              <a:t>Meet the Presenters Layout</a:t>
            </a:r>
          </a:p>
        </p:txBody>
      </p:sp>
      <p:sp>
        <p:nvSpPr>
          <p:cNvPr id="5" name="Picture Placeholder 1"/>
          <p:cNvSpPr>
            <a:spLocks noGrp="1"/>
          </p:cNvSpPr>
          <p:nvPr>
            <p:ph type="pic" sz="quarter" idx="15" hasCustomPrompt="1"/>
          </p:nvPr>
        </p:nvSpPr>
        <p:spPr>
          <a:xfrm>
            <a:off x="457200" y="1325880"/>
            <a:ext cx="1764792" cy="1764792"/>
          </a:xfrm>
          <a:prstGeom prst="ellipse">
            <a:avLst/>
          </a:prstGeom>
        </p:spPr>
        <p:txBody>
          <a:bodyPr rtlCol="0" anchor="t" anchorCtr="0">
            <a:normAutofit/>
          </a:bodyPr>
          <a:lstStyle>
            <a:lvl1pPr marL="0" indent="0" algn="ctr">
              <a:lnSpc>
                <a:spcPct val="100000"/>
              </a:lnSpc>
              <a:spcBef>
                <a:spcPts val="0"/>
              </a:spcBef>
              <a:buNone/>
              <a:defRPr sz="1000" baseline="0">
                <a:solidFill>
                  <a:schemeClr val="tx1"/>
                </a:solidFill>
              </a:defRPr>
            </a:lvl1pPr>
          </a:lstStyle>
          <a:p>
            <a:pPr lvl="0"/>
            <a:r>
              <a:rPr lang="en-US" noProof="0" dirty="0"/>
              <a:t>Crop images to approximately 2” x 2” </a:t>
            </a:r>
            <a:br>
              <a:rPr lang="en-US" noProof="0" dirty="0"/>
            </a:br>
            <a:r>
              <a:rPr lang="en-US" noProof="0" dirty="0"/>
              <a:t>before inserting.</a:t>
            </a:r>
          </a:p>
          <a:p>
            <a:pPr lvl="0"/>
            <a:endParaRPr lang="en-US" noProof="0" dirty="0"/>
          </a:p>
          <a:p>
            <a:pPr lvl="0"/>
            <a:endParaRPr lang="en-US" noProof="0" dirty="0"/>
          </a:p>
          <a:p>
            <a:pPr lvl="0"/>
            <a:r>
              <a:rPr lang="en-US" noProof="0" dirty="0"/>
              <a:t>Photos with 150 dpi or higher resolution are recommended.</a:t>
            </a:r>
          </a:p>
        </p:txBody>
      </p:sp>
      <p:sp>
        <p:nvSpPr>
          <p:cNvPr id="6" name="Name 1"/>
          <p:cNvSpPr>
            <a:spLocks noGrp="1"/>
          </p:cNvSpPr>
          <p:nvPr>
            <p:ph type="body" sz="quarter" idx="19" hasCustomPrompt="1"/>
          </p:nvPr>
        </p:nvSpPr>
        <p:spPr>
          <a:xfrm>
            <a:off x="457200" y="3246120"/>
            <a:ext cx="1764792" cy="369887"/>
          </a:xfrm>
        </p:spPr>
        <p:txBody>
          <a:bodyPr>
            <a:normAutofit/>
          </a:bodyPr>
          <a:lstStyle>
            <a:lvl1pPr marL="0" indent="0" algn="ctr">
              <a:lnSpc>
                <a:spcPct val="100000"/>
              </a:lnSpc>
              <a:spcBef>
                <a:spcPts val="0"/>
              </a:spcBef>
              <a:buNone/>
              <a:defRPr sz="1400" b="1">
                <a:solidFill>
                  <a:schemeClr val="tx1"/>
                </a:solidFill>
              </a:defRPr>
            </a:lvl1pPr>
          </a:lstStyle>
          <a:p>
            <a:pPr lvl="0"/>
            <a:r>
              <a:rPr lang="en-US" dirty="0"/>
              <a:t>First Presenter</a:t>
            </a:r>
          </a:p>
        </p:txBody>
      </p:sp>
      <p:sp>
        <p:nvSpPr>
          <p:cNvPr id="7" name="Bio 1"/>
          <p:cNvSpPr>
            <a:spLocks noGrp="1"/>
          </p:cNvSpPr>
          <p:nvPr>
            <p:ph type="body" sz="quarter" idx="23" hasCustomPrompt="1"/>
          </p:nvPr>
        </p:nvSpPr>
        <p:spPr>
          <a:xfrm>
            <a:off x="457200" y="3767328"/>
            <a:ext cx="1764792" cy="2148840"/>
          </a:xfrm>
        </p:spPr>
        <p:txBody>
          <a:bodyPr>
            <a:normAutofit/>
          </a:bodyPr>
          <a:lstStyle>
            <a:lvl1pPr marL="0" indent="0" algn="ctr">
              <a:lnSpc>
                <a:spcPct val="100000"/>
              </a:lnSpc>
              <a:spcBef>
                <a:spcPts val="0"/>
              </a:spcBef>
              <a:buNone/>
              <a:defRPr sz="1400" i="1">
                <a:solidFill>
                  <a:schemeClr val="tx1"/>
                </a:solidFill>
              </a:defRPr>
            </a:lvl1pPr>
          </a:lstStyle>
          <a:p>
            <a:pPr lvl="0"/>
            <a:r>
              <a:rPr lang="en-US" dirty="0"/>
              <a:t>Organization</a:t>
            </a:r>
            <a:br>
              <a:rPr lang="en-US" dirty="0"/>
            </a:br>
            <a:r>
              <a:rPr lang="en-US" dirty="0"/>
              <a:t>Job Title</a:t>
            </a:r>
            <a:br>
              <a:rPr lang="en-US" dirty="0"/>
            </a:br>
            <a:r>
              <a:rPr lang="en-US" dirty="0"/>
              <a:t>Phone Number</a:t>
            </a:r>
            <a:br>
              <a:rPr lang="en-US" dirty="0"/>
            </a:br>
            <a:r>
              <a:rPr lang="en-US" dirty="0"/>
              <a:t>Email Address</a:t>
            </a:r>
          </a:p>
        </p:txBody>
      </p:sp>
      <p:sp>
        <p:nvSpPr>
          <p:cNvPr id="8" name="Picture Placeholder 1"/>
          <p:cNvSpPr>
            <a:spLocks noGrp="1"/>
          </p:cNvSpPr>
          <p:nvPr>
            <p:ph type="pic" sz="quarter" idx="24" hasCustomPrompt="1"/>
          </p:nvPr>
        </p:nvSpPr>
        <p:spPr>
          <a:xfrm>
            <a:off x="2850642" y="1325880"/>
            <a:ext cx="1764792" cy="1764792"/>
          </a:xfrm>
          <a:prstGeom prst="ellipse">
            <a:avLst/>
          </a:prstGeom>
        </p:spPr>
        <p:txBody>
          <a:bodyPr rtlCol="0" anchor="t" anchorCtr="0">
            <a:normAutofit/>
          </a:bodyPr>
          <a:lstStyle>
            <a:lvl1pPr marL="0" indent="0" algn="ctr">
              <a:lnSpc>
                <a:spcPct val="100000"/>
              </a:lnSpc>
              <a:spcBef>
                <a:spcPts val="0"/>
              </a:spcBef>
              <a:buNone/>
              <a:defRPr sz="1000" baseline="0">
                <a:solidFill>
                  <a:schemeClr val="tx1"/>
                </a:solidFill>
              </a:defRPr>
            </a:lvl1pPr>
          </a:lstStyle>
          <a:p>
            <a:pPr lvl="0"/>
            <a:r>
              <a:rPr lang="en-US" noProof="0" dirty="0"/>
              <a:t>Crop images to approximately 2” x 2” </a:t>
            </a:r>
            <a:br>
              <a:rPr lang="en-US" noProof="0" dirty="0"/>
            </a:br>
            <a:r>
              <a:rPr lang="en-US" noProof="0" dirty="0"/>
              <a:t>before inserting.</a:t>
            </a:r>
          </a:p>
          <a:p>
            <a:pPr lvl="0"/>
            <a:endParaRPr lang="en-US" noProof="0" dirty="0"/>
          </a:p>
          <a:p>
            <a:pPr lvl="0"/>
            <a:endParaRPr lang="en-US" noProof="0" dirty="0"/>
          </a:p>
          <a:p>
            <a:pPr lvl="0"/>
            <a:r>
              <a:rPr lang="en-US" noProof="0" dirty="0"/>
              <a:t>Photos with 150 dpi or higher resolution are recommended.</a:t>
            </a:r>
          </a:p>
        </p:txBody>
      </p:sp>
      <p:sp>
        <p:nvSpPr>
          <p:cNvPr id="9" name="Name 1"/>
          <p:cNvSpPr>
            <a:spLocks noGrp="1"/>
          </p:cNvSpPr>
          <p:nvPr>
            <p:ph type="body" sz="quarter" idx="25" hasCustomPrompt="1"/>
          </p:nvPr>
        </p:nvSpPr>
        <p:spPr>
          <a:xfrm>
            <a:off x="2850642" y="3246120"/>
            <a:ext cx="1764792" cy="369887"/>
          </a:xfrm>
        </p:spPr>
        <p:txBody>
          <a:bodyPr>
            <a:normAutofit/>
          </a:bodyPr>
          <a:lstStyle>
            <a:lvl1pPr marL="0" indent="0" algn="ctr">
              <a:lnSpc>
                <a:spcPct val="100000"/>
              </a:lnSpc>
              <a:spcBef>
                <a:spcPts val="0"/>
              </a:spcBef>
              <a:buNone/>
              <a:defRPr sz="1400" b="1">
                <a:solidFill>
                  <a:schemeClr val="tx1"/>
                </a:solidFill>
              </a:defRPr>
            </a:lvl1pPr>
          </a:lstStyle>
          <a:p>
            <a:pPr lvl="0"/>
            <a:r>
              <a:rPr lang="en-US" dirty="0"/>
              <a:t>Second Presenter</a:t>
            </a:r>
          </a:p>
        </p:txBody>
      </p:sp>
      <p:sp>
        <p:nvSpPr>
          <p:cNvPr id="10" name="Bio 1"/>
          <p:cNvSpPr>
            <a:spLocks noGrp="1"/>
          </p:cNvSpPr>
          <p:nvPr>
            <p:ph type="body" sz="quarter" idx="26" hasCustomPrompt="1"/>
          </p:nvPr>
        </p:nvSpPr>
        <p:spPr>
          <a:xfrm>
            <a:off x="2850642" y="3767328"/>
            <a:ext cx="1764792" cy="2148840"/>
          </a:xfrm>
        </p:spPr>
        <p:txBody>
          <a:bodyPr>
            <a:normAutofit/>
          </a:bodyPr>
          <a:lstStyle>
            <a:lvl1pPr marL="0" indent="0" algn="ctr">
              <a:lnSpc>
                <a:spcPct val="100000"/>
              </a:lnSpc>
              <a:spcBef>
                <a:spcPts val="0"/>
              </a:spcBef>
              <a:buNone/>
              <a:defRPr sz="1400" i="1">
                <a:solidFill>
                  <a:schemeClr val="tx1"/>
                </a:solidFill>
              </a:defRPr>
            </a:lvl1pPr>
          </a:lstStyle>
          <a:p>
            <a:pPr lvl="0"/>
            <a:r>
              <a:rPr lang="en-US" dirty="0"/>
              <a:t>Organization</a:t>
            </a:r>
            <a:br>
              <a:rPr lang="en-US" dirty="0"/>
            </a:br>
            <a:r>
              <a:rPr lang="en-US" dirty="0"/>
              <a:t>Job Title</a:t>
            </a:r>
            <a:br>
              <a:rPr lang="en-US" dirty="0"/>
            </a:br>
            <a:r>
              <a:rPr lang="en-US" dirty="0"/>
              <a:t>Phone Number</a:t>
            </a:r>
            <a:br>
              <a:rPr lang="en-US" dirty="0"/>
            </a:br>
            <a:r>
              <a:rPr lang="en-US" dirty="0"/>
              <a:t>Email Address</a:t>
            </a:r>
          </a:p>
        </p:txBody>
      </p:sp>
      <p:sp>
        <p:nvSpPr>
          <p:cNvPr id="11" name="Picture Placeholder 1"/>
          <p:cNvSpPr>
            <a:spLocks noGrp="1"/>
          </p:cNvSpPr>
          <p:nvPr>
            <p:ph type="pic" sz="quarter" idx="27" hasCustomPrompt="1"/>
          </p:nvPr>
        </p:nvSpPr>
        <p:spPr>
          <a:xfrm>
            <a:off x="5244084" y="1325880"/>
            <a:ext cx="1764792" cy="1764792"/>
          </a:xfrm>
          <a:prstGeom prst="ellipse">
            <a:avLst/>
          </a:prstGeom>
        </p:spPr>
        <p:txBody>
          <a:bodyPr rtlCol="0" anchor="t" anchorCtr="0">
            <a:normAutofit/>
          </a:bodyPr>
          <a:lstStyle>
            <a:lvl1pPr marL="0" indent="0" algn="ctr">
              <a:lnSpc>
                <a:spcPct val="100000"/>
              </a:lnSpc>
              <a:spcBef>
                <a:spcPts val="0"/>
              </a:spcBef>
              <a:buNone/>
              <a:defRPr sz="1000" baseline="0">
                <a:solidFill>
                  <a:schemeClr val="tx1"/>
                </a:solidFill>
              </a:defRPr>
            </a:lvl1pPr>
          </a:lstStyle>
          <a:p>
            <a:pPr lvl="0"/>
            <a:r>
              <a:rPr lang="en-US" noProof="0" dirty="0"/>
              <a:t>Crop images to approximately 2” x 2” </a:t>
            </a:r>
            <a:br>
              <a:rPr lang="en-US" noProof="0" dirty="0"/>
            </a:br>
            <a:r>
              <a:rPr lang="en-US" noProof="0" dirty="0"/>
              <a:t>before inserting.</a:t>
            </a:r>
          </a:p>
          <a:p>
            <a:pPr lvl="0"/>
            <a:endParaRPr lang="en-US" noProof="0" dirty="0"/>
          </a:p>
          <a:p>
            <a:pPr lvl="0"/>
            <a:endParaRPr lang="en-US" noProof="0" dirty="0"/>
          </a:p>
          <a:p>
            <a:pPr lvl="0"/>
            <a:r>
              <a:rPr lang="en-US" noProof="0" dirty="0"/>
              <a:t>Photos with 150 dpi or higher resolution are recommended.</a:t>
            </a:r>
          </a:p>
        </p:txBody>
      </p:sp>
      <p:sp>
        <p:nvSpPr>
          <p:cNvPr id="12" name="Name 1"/>
          <p:cNvSpPr>
            <a:spLocks noGrp="1"/>
          </p:cNvSpPr>
          <p:nvPr>
            <p:ph type="body" sz="quarter" idx="28" hasCustomPrompt="1"/>
          </p:nvPr>
        </p:nvSpPr>
        <p:spPr>
          <a:xfrm>
            <a:off x="5244084" y="3246120"/>
            <a:ext cx="1764792" cy="369887"/>
          </a:xfrm>
        </p:spPr>
        <p:txBody>
          <a:bodyPr>
            <a:normAutofit/>
          </a:bodyPr>
          <a:lstStyle>
            <a:lvl1pPr marL="0" indent="0" algn="ctr">
              <a:lnSpc>
                <a:spcPct val="100000"/>
              </a:lnSpc>
              <a:spcBef>
                <a:spcPts val="0"/>
              </a:spcBef>
              <a:buNone/>
              <a:defRPr sz="1400" b="1">
                <a:solidFill>
                  <a:schemeClr val="tx1"/>
                </a:solidFill>
              </a:defRPr>
            </a:lvl1pPr>
          </a:lstStyle>
          <a:p>
            <a:pPr lvl="0"/>
            <a:r>
              <a:rPr lang="en-US" dirty="0"/>
              <a:t>Third Presenter</a:t>
            </a:r>
          </a:p>
        </p:txBody>
      </p:sp>
      <p:sp>
        <p:nvSpPr>
          <p:cNvPr id="13" name="Bio 1"/>
          <p:cNvSpPr>
            <a:spLocks noGrp="1"/>
          </p:cNvSpPr>
          <p:nvPr>
            <p:ph type="body" sz="quarter" idx="29" hasCustomPrompt="1"/>
          </p:nvPr>
        </p:nvSpPr>
        <p:spPr>
          <a:xfrm>
            <a:off x="5244084" y="3767328"/>
            <a:ext cx="1764792" cy="2148840"/>
          </a:xfrm>
        </p:spPr>
        <p:txBody>
          <a:bodyPr>
            <a:normAutofit/>
          </a:bodyPr>
          <a:lstStyle>
            <a:lvl1pPr marL="0" indent="0" algn="ctr">
              <a:lnSpc>
                <a:spcPct val="100000"/>
              </a:lnSpc>
              <a:spcBef>
                <a:spcPts val="0"/>
              </a:spcBef>
              <a:buNone/>
              <a:defRPr sz="1400" i="1">
                <a:solidFill>
                  <a:schemeClr val="tx1"/>
                </a:solidFill>
              </a:defRPr>
            </a:lvl1pPr>
          </a:lstStyle>
          <a:p>
            <a:pPr lvl="0"/>
            <a:r>
              <a:rPr lang="en-US" dirty="0"/>
              <a:t>Organization</a:t>
            </a:r>
            <a:br>
              <a:rPr lang="en-US" dirty="0"/>
            </a:br>
            <a:r>
              <a:rPr lang="en-US" dirty="0"/>
              <a:t>Job Title</a:t>
            </a:r>
            <a:br>
              <a:rPr lang="en-US" dirty="0"/>
            </a:br>
            <a:r>
              <a:rPr lang="en-US" dirty="0"/>
              <a:t>Phone Number</a:t>
            </a:r>
            <a:br>
              <a:rPr lang="en-US" dirty="0"/>
            </a:br>
            <a:r>
              <a:rPr lang="en-US" dirty="0"/>
              <a:t>Email Address</a:t>
            </a:r>
          </a:p>
        </p:txBody>
      </p:sp>
      <p:sp>
        <p:nvSpPr>
          <p:cNvPr id="14" name="Picture Placeholder 1"/>
          <p:cNvSpPr>
            <a:spLocks noGrp="1"/>
          </p:cNvSpPr>
          <p:nvPr>
            <p:ph type="pic" sz="quarter" idx="30" hasCustomPrompt="1"/>
          </p:nvPr>
        </p:nvSpPr>
        <p:spPr>
          <a:xfrm>
            <a:off x="7637526" y="1325880"/>
            <a:ext cx="1764792" cy="1764792"/>
          </a:xfrm>
          <a:prstGeom prst="ellipse">
            <a:avLst/>
          </a:prstGeom>
        </p:spPr>
        <p:txBody>
          <a:bodyPr rtlCol="0" anchor="t" anchorCtr="0">
            <a:normAutofit/>
          </a:bodyPr>
          <a:lstStyle>
            <a:lvl1pPr marL="0" indent="0" algn="ctr">
              <a:lnSpc>
                <a:spcPct val="100000"/>
              </a:lnSpc>
              <a:spcBef>
                <a:spcPts val="0"/>
              </a:spcBef>
              <a:buNone/>
              <a:defRPr sz="1000" baseline="0">
                <a:solidFill>
                  <a:schemeClr val="tx1"/>
                </a:solidFill>
              </a:defRPr>
            </a:lvl1pPr>
          </a:lstStyle>
          <a:p>
            <a:pPr lvl="0"/>
            <a:r>
              <a:rPr lang="en-US" noProof="0" dirty="0"/>
              <a:t>Crop images to approximately 2” x 2” </a:t>
            </a:r>
            <a:br>
              <a:rPr lang="en-US" noProof="0" dirty="0"/>
            </a:br>
            <a:r>
              <a:rPr lang="en-US" noProof="0" dirty="0"/>
              <a:t>before inserting.</a:t>
            </a:r>
          </a:p>
          <a:p>
            <a:pPr lvl="0"/>
            <a:endParaRPr lang="en-US" noProof="0" dirty="0"/>
          </a:p>
          <a:p>
            <a:pPr lvl="0"/>
            <a:endParaRPr lang="en-US" noProof="0" dirty="0"/>
          </a:p>
          <a:p>
            <a:pPr lvl="0"/>
            <a:r>
              <a:rPr lang="en-US" noProof="0" dirty="0"/>
              <a:t>Photos with 150 dpi or higher resolution are recommended.</a:t>
            </a:r>
          </a:p>
        </p:txBody>
      </p:sp>
      <p:sp>
        <p:nvSpPr>
          <p:cNvPr id="15" name="Name 1"/>
          <p:cNvSpPr>
            <a:spLocks noGrp="1"/>
          </p:cNvSpPr>
          <p:nvPr>
            <p:ph type="body" sz="quarter" idx="31" hasCustomPrompt="1"/>
          </p:nvPr>
        </p:nvSpPr>
        <p:spPr>
          <a:xfrm>
            <a:off x="7637526" y="3246120"/>
            <a:ext cx="1764792" cy="369887"/>
          </a:xfrm>
        </p:spPr>
        <p:txBody>
          <a:bodyPr>
            <a:normAutofit/>
          </a:bodyPr>
          <a:lstStyle>
            <a:lvl1pPr marL="0" indent="0" algn="ctr">
              <a:lnSpc>
                <a:spcPct val="100000"/>
              </a:lnSpc>
              <a:spcBef>
                <a:spcPts val="0"/>
              </a:spcBef>
              <a:buNone/>
              <a:defRPr sz="1400" b="1">
                <a:solidFill>
                  <a:schemeClr val="tx1"/>
                </a:solidFill>
              </a:defRPr>
            </a:lvl1pPr>
          </a:lstStyle>
          <a:p>
            <a:pPr lvl="0"/>
            <a:r>
              <a:rPr lang="en-US" dirty="0"/>
              <a:t>Fourth Presenter</a:t>
            </a:r>
          </a:p>
        </p:txBody>
      </p:sp>
      <p:sp>
        <p:nvSpPr>
          <p:cNvPr id="16" name="Bio 1"/>
          <p:cNvSpPr>
            <a:spLocks noGrp="1"/>
          </p:cNvSpPr>
          <p:nvPr>
            <p:ph type="body" sz="quarter" idx="32" hasCustomPrompt="1"/>
          </p:nvPr>
        </p:nvSpPr>
        <p:spPr>
          <a:xfrm>
            <a:off x="7637526" y="3767328"/>
            <a:ext cx="1764792" cy="2148840"/>
          </a:xfrm>
        </p:spPr>
        <p:txBody>
          <a:bodyPr>
            <a:normAutofit/>
          </a:bodyPr>
          <a:lstStyle>
            <a:lvl1pPr marL="0" indent="0" algn="ctr">
              <a:lnSpc>
                <a:spcPct val="100000"/>
              </a:lnSpc>
              <a:spcBef>
                <a:spcPts val="0"/>
              </a:spcBef>
              <a:buNone/>
              <a:defRPr sz="1400" i="1">
                <a:solidFill>
                  <a:schemeClr val="tx1"/>
                </a:solidFill>
              </a:defRPr>
            </a:lvl1pPr>
          </a:lstStyle>
          <a:p>
            <a:pPr lvl="0"/>
            <a:r>
              <a:rPr lang="en-US" dirty="0"/>
              <a:t>Organization</a:t>
            </a:r>
            <a:br>
              <a:rPr lang="en-US" dirty="0"/>
            </a:br>
            <a:r>
              <a:rPr lang="en-US" dirty="0"/>
              <a:t>Job Title</a:t>
            </a:r>
            <a:br>
              <a:rPr lang="en-US" dirty="0"/>
            </a:br>
            <a:r>
              <a:rPr lang="en-US" dirty="0"/>
              <a:t>Phone Number</a:t>
            </a:r>
            <a:br>
              <a:rPr lang="en-US" dirty="0"/>
            </a:br>
            <a:r>
              <a:rPr lang="en-US" dirty="0"/>
              <a:t>Email Address</a:t>
            </a:r>
          </a:p>
        </p:txBody>
      </p:sp>
      <p:sp>
        <p:nvSpPr>
          <p:cNvPr id="17" name="Picture Placeholder 1"/>
          <p:cNvSpPr>
            <a:spLocks noGrp="1"/>
          </p:cNvSpPr>
          <p:nvPr>
            <p:ph type="pic" sz="quarter" idx="33" hasCustomPrompt="1"/>
          </p:nvPr>
        </p:nvSpPr>
        <p:spPr>
          <a:xfrm>
            <a:off x="10030968" y="1325880"/>
            <a:ext cx="1764792" cy="1764792"/>
          </a:xfrm>
          <a:prstGeom prst="ellipse">
            <a:avLst/>
          </a:prstGeom>
        </p:spPr>
        <p:txBody>
          <a:bodyPr rtlCol="0" anchor="t" anchorCtr="0">
            <a:normAutofit/>
          </a:bodyPr>
          <a:lstStyle>
            <a:lvl1pPr marL="0" indent="0" algn="ctr">
              <a:lnSpc>
                <a:spcPct val="100000"/>
              </a:lnSpc>
              <a:spcBef>
                <a:spcPts val="0"/>
              </a:spcBef>
              <a:buNone/>
              <a:defRPr sz="1000" baseline="0">
                <a:solidFill>
                  <a:schemeClr val="tx1"/>
                </a:solidFill>
              </a:defRPr>
            </a:lvl1pPr>
          </a:lstStyle>
          <a:p>
            <a:pPr lvl="0"/>
            <a:r>
              <a:rPr lang="en-US" noProof="0" dirty="0"/>
              <a:t>Crop images to approximately 2” x 2” </a:t>
            </a:r>
            <a:br>
              <a:rPr lang="en-US" noProof="0" dirty="0"/>
            </a:br>
            <a:r>
              <a:rPr lang="en-US" noProof="0" dirty="0"/>
              <a:t>before inserting.</a:t>
            </a:r>
          </a:p>
          <a:p>
            <a:pPr lvl="0"/>
            <a:endParaRPr lang="en-US" noProof="0" dirty="0"/>
          </a:p>
          <a:p>
            <a:pPr lvl="0"/>
            <a:endParaRPr lang="en-US" noProof="0" dirty="0"/>
          </a:p>
          <a:p>
            <a:pPr lvl="0"/>
            <a:r>
              <a:rPr lang="en-US" noProof="0" dirty="0"/>
              <a:t>Photos with 150 dpi or higher resolution are recommended.</a:t>
            </a:r>
          </a:p>
        </p:txBody>
      </p:sp>
      <p:sp>
        <p:nvSpPr>
          <p:cNvPr id="18" name="Name 1"/>
          <p:cNvSpPr>
            <a:spLocks noGrp="1"/>
          </p:cNvSpPr>
          <p:nvPr>
            <p:ph type="body" sz="quarter" idx="34" hasCustomPrompt="1"/>
          </p:nvPr>
        </p:nvSpPr>
        <p:spPr>
          <a:xfrm>
            <a:off x="10030968" y="3246120"/>
            <a:ext cx="1764792" cy="369887"/>
          </a:xfrm>
        </p:spPr>
        <p:txBody>
          <a:bodyPr>
            <a:normAutofit/>
          </a:bodyPr>
          <a:lstStyle>
            <a:lvl1pPr marL="0" indent="0" algn="ctr">
              <a:lnSpc>
                <a:spcPct val="100000"/>
              </a:lnSpc>
              <a:spcBef>
                <a:spcPts val="0"/>
              </a:spcBef>
              <a:buNone/>
              <a:defRPr sz="1400" b="1">
                <a:solidFill>
                  <a:schemeClr val="tx1"/>
                </a:solidFill>
              </a:defRPr>
            </a:lvl1pPr>
          </a:lstStyle>
          <a:p>
            <a:pPr lvl="0"/>
            <a:r>
              <a:rPr lang="en-US" dirty="0"/>
              <a:t>Fifth Presenter</a:t>
            </a:r>
          </a:p>
        </p:txBody>
      </p:sp>
      <p:sp>
        <p:nvSpPr>
          <p:cNvPr id="19" name="Bio 1"/>
          <p:cNvSpPr>
            <a:spLocks noGrp="1"/>
          </p:cNvSpPr>
          <p:nvPr>
            <p:ph type="body" sz="quarter" idx="35" hasCustomPrompt="1"/>
          </p:nvPr>
        </p:nvSpPr>
        <p:spPr>
          <a:xfrm>
            <a:off x="10030968" y="3767328"/>
            <a:ext cx="1764792" cy="2148840"/>
          </a:xfrm>
        </p:spPr>
        <p:txBody>
          <a:bodyPr>
            <a:normAutofit/>
          </a:bodyPr>
          <a:lstStyle>
            <a:lvl1pPr marL="0" indent="0" algn="ctr">
              <a:lnSpc>
                <a:spcPct val="100000"/>
              </a:lnSpc>
              <a:spcBef>
                <a:spcPts val="0"/>
              </a:spcBef>
              <a:buNone/>
              <a:defRPr sz="1400" i="1">
                <a:solidFill>
                  <a:schemeClr val="tx1"/>
                </a:solidFill>
              </a:defRPr>
            </a:lvl1pPr>
          </a:lstStyle>
          <a:p>
            <a:pPr lvl="0"/>
            <a:r>
              <a:rPr lang="en-US" dirty="0"/>
              <a:t>Organization</a:t>
            </a:r>
            <a:br>
              <a:rPr lang="en-US" dirty="0"/>
            </a:br>
            <a:r>
              <a:rPr lang="en-US" dirty="0"/>
              <a:t>Job Title</a:t>
            </a:r>
            <a:br>
              <a:rPr lang="en-US" dirty="0"/>
            </a:br>
            <a:r>
              <a:rPr lang="en-US" dirty="0"/>
              <a:t>Phone Number</a:t>
            </a:r>
            <a:br>
              <a:rPr lang="en-US" dirty="0"/>
            </a:br>
            <a:r>
              <a:rPr lang="en-US" dirty="0"/>
              <a:t>Email Address</a:t>
            </a:r>
          </a:p>
        </p:txBody>
      </p:sp>
      <p:sp>
        <p:nvSpPr>
          <p:cNvPr id="3" name="Slide Number Placeholder 2"/>
          <p:cNvSpPr>
            <a:spLocks noGrp="1"/>
          </p:cNvSpPr>
          <p:nvPr>
            <p:ph type="sldNum" sz="quarter" idx="10"/>
          </p:nvPr>
        </p:nvSpPr>
        <p:spPr/>
        <p:txBody>
          <a:bodyPr/>
          <a:lstStyle/>
          <a:p>
            <a:fld id="{99A20822-4A49-4D36-86E3-300BA48D3F00}" type="slidenum">
              <a:rPr lang="en-US" smtClean="0"/>
              <a:pPr/>
              <a:t>‹#›</a:t>
            </a:fld>
            <a:endParaRPr lang="en-US" dirty="0"/>
          </a:p>
        </p:txBody>
      </p:sp>
    </p:spTree>
    <p:extLst>
      <p:ext uri="{BB962C8B-B14F-4D97-AF65-F5344CB8AC3E}">
        <p14:creationId xmlns:p14="http://schemas.microsoft.com/office/powerpoint/2010/main" val="22801444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CB239823-740E-4E96-B256-BB78F8B513D8}"/>
              </a:ext>
            </a:extLst>
          </p:cNvPr>
          <p:cNvSpPr/>
          <p:nvPr userDrawn="1"/>
        </p:nvSpPr>
        <p:spPr>
          <a:xfrm>
            <a:off x="0" y="6314173"/>
            <a:ext cx="12192000" cy="559102"/>
          </a:xfrm>
          <a:prstGeom prst="rect">
            <a:avLst/>
          </a:prstGeom>
          <a:gradFill>
            <a:gsLst>
              <a:gs pos="0">
                <a:srgbClr val="0B6986"/>
              </a:gs>
              <a:gs pos="100000">
                <a:srgbClr val="00246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tangle 10">
            <a:extLst>
              <a:ext uri="{FF2B5EF4-FFF2-40B4-BE49-F238E27FC236}">
                <a16:creationId xmlns:a16="http://schemas.microsoft.com/office/drawing/2014/main" id="{A227A5BD-6917-4787-92A3-C52F77AA359D}"/>
              </a:ext>
            </a:extLst>
          </p:cNvPr>
          <p:cNvSpPr/>
          <p:nvPr userDrawn="1"/>
        </p:nvSpPr>
        <p:spPr>
          <a:xfrm>
            <a:off x="0" y="0"/>
            <a:ext cx="12192000" cy="4591050"/>
          </a:xfrm>
          <a:prstGeom prst="rect">
            <a:avLst/>
          </a:prstGeom>
          <a:gradFill>
            <a:gsLst>
              <a:gs pos="0">
                <a:srgbClr val="0B6986"/>
              </a:gs>
              <a:gs pos="100000">
                <a:srgbClr val="00246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0" name="Contact Information"/>
          <p:cNvSpPr>
            <a:spLocks noGrp="1"/>
          </p:cNvSpPr>
          <p:nvPr userDrawn="1">
            <p:ph type="body" sz="quarter" idx="11" hasCustomPrompt="1"/>
          </p:nvPr>
        </p:nvSpPr>
        <p:spPr>
          <a:xfrm>
            <a:off x="1462253" y="2077366"/>
            <a:ext cx="8556522" cy="1231786"/>
          </a:xfrm>
        </p:spPr>
        <p:txBody>
          <a:bodyPr>
            <a:noAutofit/>
          </a:bodyPr>
          <a:lstStyle>
            <a:lvl1pPr marL="0" indent="0" algn="ctr">
              <a:lnSpc>
                <a:spcPct val="140000"/>
              </a:lnSpc>
              <a:spcBef>
                <a:spcPts val="0"/>
              </a:spcBef>
              <a:buNone/>
              <a:defRPr sz="1800" cap="all" baseline="0">
                <a:solidFill>
                  <a:schemeClr val="bg1"/>
                </a:solidFill>
              </a:defRPr>
            </a:lvl1pPr>
          </a:lstStyle>
          <a:p>
            <a:r>
              <a:rPr lang="en-US" dirty="0"/>
              <a:t>Presenter’s Job Title</a:t>
            </a:r>
          </a:p>
          <a:p>
            <a:r>
              <a:rPr lang="en-US" dirty="0"/>
              <a:t>PHONE</a:t>
            </a:r>
          </a:p>
          <a:p>
            <a:r>
              <a:rPr lang="en-US" dirty="0" err="1"/>
              <a:t>email.address</a:t>
            </a:r>
            <a:endParaRPr lang="en-US" dirty="0"/>
          </a:p>
        </p:txBody>
      </p:sp>
      <p:sp>
        <p:nvSpPr>
          <p:cNvPr id="2" name="Title 1"/>
          <p:cNvSpPr>
            <a:spLocks noGrp="1"/>
          </p:cNvSpPr>
          <p:nvPr>
            <p:ph type="title" hasCustomPrompt="1"/>
          </p:nvPr>
        </p:nvSpPr>
        <p:spPr>
          <a:xfrm>
            <a:off x="1467015" y="1499662"/>
            <a:ext cx="8558784" cy="521208"/>
          </a:xfrm>
        </p:spPr>
        <p:txBody>
          <a:bodyPr>
            <a:normAutofit/>
          </a:bodyPr>
          <a:lstStyle>
            <a:lvl1pPr algn="ctr">
              <a:defRPr lang="en-US" sz="2800" b="1" i="0" kern="1200" cap="all" spc="300" baseline="0" dirty="0">
                <a:solidFill>
                  <a:schemeClr val="bg1"/>
                </a:solidFill>
                <a:latin typeface="+mn-lt"/>
                <a:ea typeface="Calibri"/>
                <a:cs typeface="Calibri"/>
              </a:defRPr>
            </a:lvl1pPr>
          </a:lstStyle>
          <a:p>
            <a:r>
              <a:rPr lang="en-US" dirty="0"/>
              <a:t>Presenter’s Name</a:t>
            </a:r>
          </a:p>
        </p:txBody>
      </p:sp>
      <p:sp>
        <p:nvSpPr>
          <p:cNvPr id="18" name="Title 1">
            <a:extLst>
              <a:ext uri="{FF2B5EF4-FFF2-40B4-BE49-F238E27FC236}">
                <a16:creationId xmlns:a16="http://schemas.microsoft.com/office/drawing/2014/main" id="{F7979D00-6E0E-4635-AC2F-674F410C7CE1}"/>
              </a:ext>
            </a:extLst>
          </p:cNvPr>
          <p:cNvSpPr txBox="1">
            <a:spLocks/>
          </p:cNvSpPr>
          <p:nvPr userDrawn="1"/>
        </p:nvSpPr>
        <p:spPr>
          <a:xfrm>
            <a:off x="2875" y="5236880"/>
            <a:ext cx="8048624" cy="521208"/>
          </a:xfrm>
          <a:prstGeom prst="rect">
            <a:avLst/>
          </a:prstGeom>
        </p:spPr>
        <p:txBody>
          <a:bodyPr vert="horz" lIns="0" tIns="0" rIns="0" bIns="0" rtlCol="0" anchor="b" anchorCtr="0">
            <a:normAutofit/>
          </a:bodyPr>
          <a:lstStyle>
            <a:lvl1pPr algn="ctr" defTabSz="685800" rtl="0" eaLnBrk="1" latinLnBrk="0" hangingPunct="1">
              <a:lnSpc>
                <a:spcPct val="100000"/>
              </a:lnSpc>
              <a:spcBef>
                <a:spcPct val="0"/>
              </a:spcBef>
              <a:buNone/>
              <a:defRPr lang="en-US" sz="2400" b="0" i="0" kern="1200" cap="all" spc="300" baseline="0" dirty="0">
                <a:solidFill>
                  <a:schemeClr val="bg1"/>
                </a:solidFill>
                <a:latin typeface="+mn-lt"/>
                <a:ea typeface="Calibri"/>
                <a:cs typeface="Calibri"/>
              </a:defRPr>
            </a:lvl1pPr>
          </a:lstStyle>
          <a:p>
            <a:r>
              <a:rPr lang="en-US" sz="3200" b="1" dirty="0">
                <a:solidFill>
                  <a:srgbClr val="001871"/>
                </a:solidFill>
              </a:rPr>
              <a:t>THANK YOU</a:t>
            </a:r>
          </a:p>
        </p:txBody>
      </p:sp>
      <p:cxnSp>
        <p:nvCxnSpPr>
          <p:cNvPr id="20" name="Straight Connector 19">
            <a:extLst>
              <a:ext uri="{FF2B5EF4-FFF2-40B4-BE49-F238E27FC236}">
                <a16:creationId xmlns:a16="http://schemas.microsoft.com/office/drawing/2014/main" id="{B1ECA790-1687-4E7A-9E65-4F5EDF024362}"/>
              </a:ext>
            </a:extLst>
          </p:cNvPr>
          <p:cNvCxnSpPr>
            <a:cxnSpLocks/>
          </p:cNvCxnSpPr>
          <p:nvPr userDrawn="1"/>
        </p:nvCxnSpPr>
        <p:spPr>
          <a:xfrm>
            <a:off x="0" y="4580578"/>
            <a:ext cx="12192000" cy="0"/>
          </a:xfrm>
          <a:prstGeom prst="line">
            <a:avLst/>
          </a:prstGeom>
          <a:ln w="38100">
            <a:solidFill>
              <a:srgbClr val="00246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3A4FA94-DB9E-4A6A-88B2-42543A347D74}"/>
              </a:ext>
            </a:extLst>
          </p:cNvPr>
          <p:cNvCxnSpPr>
            <a:cxnSpLocks/>
          </p:cNvCxnSpPr>
          <p:nvPr userDrawn="1"/>
        </p:nvCxnSpPr>
        <p:spPr>
          <a:xfrm>
            <a:off x="0" y="6295078"/>
            <a:ext cx="12192000" cy="0"/>
          </a:xfrm>
          <a:prstGeom prst="line">
            <a:avLst/>
          </a:prstGeom>
          <a:ln w="38100">
            <a:solidFill>
              <a:srgbClr val="002462"/>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24B986BB-E2E6-4934-BF4C-AF051D79617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20047" y="5095846"/>
            <a:ext cx="704082" cy="803276"/>
          </a:xfrm>
          <a:prstGeom prst="rect">
            <a:avLst/>
          </a:prstGeom>
        </p:spPr>
      </p:pic>
      <p:pic>
        <p:nvPicPr>
          <p:cNvPr id="13" name="Picture 12" descr="Graphical user interface, text&#10;&#10;Description automatically generated">
            <a:extLst>
              <a:ext uri="{FF2B5EF4-FFF2-40B4-BE49-F238E27FC236}">
                <a16:creationId xmlns:a16="http://schemas.microsoft.com/office/drawing/2014/main" id="{A4A31A26-1CF9-4396-BA1A-0FE15E1996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64814" y="5270679"/>
            <a:ext cx="2391696" cy="571545"/>
          </a:xfrm>
          <a:prstGeom prst="rect">
            <a:avLst/>
          </a:prstGeom>
        </p:spPr>
      </p:pic>
    </p:spTree>
    <p:extLst>
      <p:ext uri="{BB962C8B-B14F-4D97-AF65-F5344CB8AC3E}">
        <p14:creationId xmlns:p14="http://schemas.microsoft.com/office/powerpoint/2010/main" val="40083637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irst Level No Bullet, Text Heavy">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baseline="0"/>
            </a:lvl1pPr>
          </a:lstStyle>
          <a:p>
            <a:r>
              <a:rPr lang="en-US" dirty="0"/>
              <a:t>Text Heavy Layout for Instructional Text</a:t>
            </a:r>
          </a:p>
        </p:txBody>
      </p:sp>
      <p:sp>
        <p:nvSpPr>
          <p:cNvPr id="10" name="Content Placeholder"/>
          <p:cNvSpPr>
            <a:spLocks noGrp="1"/>
          </p:cNvSpPr>
          <p:nvPr>
            <p:ph idx="1" hasCustomPrompt="1"/>
          </p:nvPr>
        </p:nvSpPr>
        <p:spPr>
          <a:xfrm>
            <a:off x="457200" y="1143000"/>
            <a:ext cx="11338560" cy="4846320"/>
          </a:xfrm>
          <a:prstGeom prst="rect">
            <a:avLst/>
          </a:prstGeom>
          <a:ln>
            <a:noFill/>
          </a:ln>
        </p:spPr>
        <p:txBody>
          <a:bodyPr vert="horz" lIns="0" tIns="0" rIns="0" bIns="0" rtlCol="0">
            <a:normAutofit/>
          </a:bodyPr>
          <a:lstStyle>
            <a:lvl1pPr marL="0" marR="0" indent="0" algn="l" defTabSz="685800" rtl="0" eaLnBrk="1" fontAlgn="auto" latinLnBrk="0" hangingPunct="1">
              <a:lnSpc>
                <a:spcPct val="105000"/>
              </a:lnSpc>
              <a:spcBef>
                <a:spcPts val="600"/>
              </a:spcBef>
              <a:spcAft>
                <a:spcPts val="0"/>
              </a:spcAft>
              <a:buClrTx/>
              <a:buSzPct val="100000"/>
              <a:buFont typeface="Arial" panose="020B0604020202020204" pitchFamily="34" charset="0"/>
              <a:buNone/>
              <a:tabLst/>
              <a:defRPr sz="1800" baseline="0"/>
            </a:lvl1pPr>
            <a:lvl2pPr marL="171450" indent="-171450">
              <a:lnSpc>
                <a:spcPct val="105000"/>
              </a:lnSpc>
              <a:spcBef>
                <a:spcPts val="450"/>
              </a:spcBef>
              <a:buFont typeface="Arial" panose="020B0604020202020204" pitchFamily="34" charset="0"/>
              <a:buChar char="•"/>
              <a:defRPr sz="1350"/>
            </a:lvl2pPr>
            <a:lvl3pPr marL="342900" indent="-171450">
              <a:lnSpc>
                <a:spcPct val="105000"/>
              </a:lnSpc>
              <a:spcBef>
                <a:spcPts val="450"/>
              </a:spcBef>
              <a:buFont typeface="Calibri" panose="020F0502020204030204" pitchFamily="34" charset="0"/>
              <a:buChar char="–"/>
              <a:defRPr sz="1350"/>
            </a:lvl3pPr>
            <a:lvl4pPr marL="514350" indent="-171450">
              <a:lnSpc>
                <a:spcPct val="105000"/>
              </a:lnSpc>
              <a:spcBef>
                <a:spcPts val="450"/>
              </a:spcBef>
              <a:buFont typeface="Calibri" panose="020F0502020204030204" pitchFamily="34" charset="0"/>
              <a:buChar char="»"/>
              <a:defRPr sz="1350"/>
            </a:lvl4pPr>
            <a:lvl5pPr marL="685800" indent="-171450">
              <a:lnSpc>
                <a:spcPct val="105000"/>
              </a:lnSpc>
              <a:spcBef>
                <a:spcPts val="450"/>
              </a:spcBef>
              <a:buSzPct val="110000"/>
              <a:buFont typeface="Calibri" panose="020F0502020204030204" pitchFamily="34" charset="0"/>
              <a:buChar char="◦"/>
              <a:defRPr sz="1350"/>
            </a:lvl5pPr>
            <a:lvl6pPr marL="857250" indent="-171450">
              <a:lnSpc>
                <a:spcPct val="105000"/>
              </a:lnSpc>
              <a:spcBef>
                <a:spcPts val="450"/>
              </a:spcBef>
              <a:buFont typeface="Calibri" panose="020F0502020204030204" pitchFamily="34" charset="0"/>
              <a:buChar char="›"/>
              <a:defRPr/>
            </a:lvl6pPr>
          </a:lstStyle>
          <a:p>
            <a:pPr marL="0" marR="0" lvl="0" indent="0" algn="l" defTabSz="685800" rtl="0" eaLnBrk="1" fontAlgn="auto" latinLnBrk="0" hangingPunct="1">
              <a:lnSpc>
                <a:spcPct val="105000"/>
              </a:lnSpc>
              <a:spcBef>
                <a:spcPts val="450"/>
              </a:spcBef>
              <a:spcAft>
                <a:spcPts val="0"/>
              </a:spcAft>
              <a:buClrTx/>
              <a:buSzPct val="100000"/>
              <a:buFont typeface="Arial" panose="020B0604020202020204" pitchFamily="34" charset="0"/>
              <a:buNone/>
              <a:tabLst/>
              <a:defRPr/>
            </a:pPr>
            <a:r>
              <a:rPr lang="en-US" dirty="0"/>
              <a:t>The first text level has no bullet. Use Increase List Level and Decrease List Level icons in the Paragraph group on the Home tab to move between first level (no bullet) and second level (round bullet) text. Paragraph spacing is modified to 1.05 lines and 6 points before paragraph to accommodate text heavy slides. The text size will also shrink to fit within this placeholder.</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6" name="Slide Number"/>
          <p:cNvSpPr>
            <a:spLocks noGrp="1"/>
          </p:cNvSpPr>
          <p:nvPr>
            <p:ph type="sldNum" sz="quarter" idx="12"/>
          </p:nvPr>
        </p:nvSpPr>
        <p:spPr/>
        <p:txBody>
          <a:bodyPr/>
          <a:lstStyle/>
          <a:p>
            <a:fld id="{99A20822-4A49-4D36-86E3-300BA48D3F00}" type="slidenum">
              <a:rPr lang="en-US" smtClean="0"/>
              <a:t>‹#›</a:t>
            </a:fld>
            <a:endParaRPr lang="en-US" dirty="0"/>
          </a:p>
        </p:txBody>
      </p:sp>
      <p:sp>
        <p:nvSpPr>
          <p:cNvPr id="8" name="Source Placeholder"/>
          <p:cNvSpPr>
            <a:spLocks noGrp="1"/>
          </p:cNvSpPr>
          <p:nvPr>
            <p:ph type="body" sz="quarter" idx="13" hasCustomPrompt="1"/>
          </p:nvPr>
        </p:nvSpPr>
        <p:spPr>
          <a:xfrm>
            <a:off x="457200" y="6135624"/>
            <a:ext cx="11338560" cy="192024"/>
          </a:xfrm>
        </p:spPr>
        <p:txBody>
          <a:bodyPr anchor="b" anchorCtr="0">
            <a:noAutofit/>
          </a:bodyPr>
          <a:lstStyle>
            <a:lvl1pPr marL="0" marR="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sz="1000" i="0"/>
            </a:lvl1pPr>
            <a:lvl2pPr marL="258366" indent="0">
              <a:buNone/>
              <a:defRPr sz="750"/>
            </a:lvl2pPr>
            <a:lvl3pPr marL="480060" indent="0">
              <a:buNone/>
              <a:defRPr sz="750"/>
            </a:lvl3pPr>
            <a:lvl4pPr marL="720090" indent="0">
              <a:buNone/>
              <a:defRPr sz="750"/>
            </a:lvl4pPr>
            <a:lvl5pPr marL="960120" indent="0">
              <a:buNone/>
              <a:defRPr sz="750"/>
            </a:lvl5pPr>
          </a:lstStyle>
          <a:p>
            <a:pPr marL="0" marR="0" lvl="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a:pPr>
            <a:r>
              <a:rPr lang="en-US" dirty="0"/>
              <a:t>Source: Placeholder for sources and permissions (if needed).</a:t>
            </a:r>
          </a:p>
        </p:txBody>
      </p:sp>
    </p:spTree>
    <p:extLst>
      <p:ext uri="{BB962C8B-B14F-4D97-AF65-F5344CB8AC3E}">
        <p14:creationId xmlns:p14="http://schemas.microsoft.com/office/powerpoint/2010/main" val="972404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AA47E1B-2B90-4920-8A49-C87C4BEDBAD7}"/>
              </a:ext>
            </a:extLst>
          </p:cNvPr>
          <p:cNvSpPr/>
          <p:nvPr userDrawn="1"/>
        </p:nvSpPr>
        <p:spPr>
          <a:xfrm>
            <a:off x="0" y="6286454"/>
            <a:ext cx="12192000" cy="571546"/>
          </a:xfrm>
          <a:prstGeom prst="rect">
            <a:avLst/>
          </a:prstGeom>
          <a:gradFill>
            <a:gsLst>
              <a:gs pos="0">
                <a:srgbClr val="0B6986"/>
              </a:gs>
              <a:gs pos="100000">
                <a:srgbClr val="00246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7893293-8120-4194-AE62-C8F8C2AD57B7}"/>
              </a:ext>
            </a:extLst>
          </p:cNvPr>
          <p:cNvSpPr/>
          <p:nvPr userDrawn="1"/>
        </p:nvSpPr>
        <p:spPr>
          <a:xfrm>
            <a:off x="0" y="0"/>
            <a:ext cx="12192000" cy="4591050"/>
          </a:xfrm>
          <a:prstGeom prst="rect">
            <a:avLst/>
          </a:prstGeom>
          <a:gradFill>
            <a:gsLst>
              <a:gs pos="0">
                <a:srgbClr val="0B6986"/>
              </a:gs>
              <a:gs pos="100000">
                <a:srgbClr val="00246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cNvSpPr>
            <a:spLocks noGrp="1"/>
          </p:cNvSpPr>
          <p:nvPr userDrawn="1">
            <p:ph type="sldNum" sz="quarter" idx="12"/>
          </p:nvPr>
        </p:nvSpPr>
        <p:spPr>
          <a:xfrm>
            <a:off x="11965652" y="6608213"/>
            <a:ext cx="117019" cy="138499"/>
          </a:xfrm>
        </p:spPr>
        <p:txBody>
          <a:bodyPr/>
          <a:lstStyle>
            <a:lvl1pPr>
              <a:defRPr>
                <a:solidFill>
                  <a:schemeClr val="bg1"/>
                </a:solidFill>
              </a:defRPr>
            </a:lvl1pPr>
          </a:lstStyle>
          <a:p>
            <a:fld id="{BABF4E83-61DB-418F-A99F-17BC9BB58EF6}" type="slidenum">
              <a:rPr lang="en-US" smtClean="0"/>
              <a:pPr/>
              <a:t>‹#›</a:t>
            </a:fld>
            <a:endParaRPr lang="en-US" dirty="0"/>
          </a:p>
        </p:txBody>
      </p:sp>
      <p:sp>
        <p:nvSpPr>
          <p:cNvPr id="4" name="Title 3"/>
          <p:cNvSpPr>
            <a:spLocks noGrp="1"/>
          </p:cNvSpPr>
          <p:nvPr>
            <p:ph type="title" hasCustomPrompt="1"/>
          </p:nvPr>
        </p:nvSpPr>
        <p:spPr>
          <a:xfrm>
            <a:off x="457200" y="1727650"/>
            <a:ext cx="8531352" cy="2852928"/>
          </a:xfrm>
        </p:spPr>
        <p:txBody>
          <a:bodyPr>
            <a:normAutofit/>
          </a:bodyPr>
          <a:lstStyle>
            <a:lvl1pPr>
              <a:defRPr sz="5500">
                <a:solidFill>
                  <a:schemeClr val="bg1"/>
                </a:solidFill>
              </a:defRPr>
            </a:lvl1pPr>
          </a:lstStyle>
          <a:p>
            <a:r>
              <a:rPr lang="en-US" dirty="0"/>
              <a:t>Section Header (Divider) Title</a:t>
            </a:r>
          </a:p>
        </p:txBody>
      </p:sp>
      <p:sp>
        <p:nvSpPr>
          <p:cNvPr id="9" name="Text Placeholder 8"/>
          <p:cNvSpPr>
            <a:spLocks noGrp="1"/>
          </p:cNvSpPr>
          <p:nvPr>
            <p:ph type="body" sz="quarter" idx="13" hasCustomPrompt="1"/>
          </p:nvPr>
        </p:nvSpPr>
        <p:spPr>
          <a:xfrm>
            <a:off x="457200" y="4802320"/>
            <a:ext cx="8531352" cy="747580"/>
          </a:xfrm>
        </p:spPr>
        <p:txBody>
          <a:bodyPr/>
          <a:lstStyle>
            <a:lvl1pPr marL="0" indent="0">
              <a:spcBef>
                <a:spcPts val="0"/>
              </a:spcBef>
              <a:buNone/>
              <a:defRPr>
                <a:solidFill>
                  <a:srgbClr val="001871"/>
                </a:solidFill>
              </a:defRPr>
            </a:lvl1pPr>
            <a:lvl2pPr marL="320040" indent="0">
              <a:spcBef>
                <a:spcPts val="0"/>
              </a:spcBef>
              <a:buNone/>
              <a:defRPr>
                <a:solidFill>
                  <a:schemeClr val="bg1"/>
                </a:solidFill>
              </a:defRPr>
            </a:lvl2pPr>
            <a:lvl3pPr marL="685800" indent="0">
              <a:spcBef>
                <a:spcPts val="0"/>
              </a:spcBef>
              <a:buNone/>
              <a:defRPr>
                <a:solidFill>
                  <a:schemeClr val="bg1"/>
                </a:solidFill>
              </a:defRPr>
            </a:lvl3pPr>
            <a:lvl4pPr marL="1005840" indent="0">
              <a:spcBef>
                <a:spcPts val="0"/>
              </a:spcBef>
              <a:buNone/>
              <a:defRPr>
                <a:solidFill>
                  <a:schemeClr val="bg1"/>
                </a:solidFill>
              </a:defRPr>
            </a:lvl4pPr>
            <a:lvl5pPr marL="1325880" indent="0">
              <a:spcBef>
                <a:spcPts val="0"/>
              </a:spcBef>
              <a:buNone/>
              <a:defRPr>
                <a:solidFill>
                  <a:schemeClr val="bg1"/>
                </a:solidFill>
              </a:defRPr>
            </a:lvl5pPr>
          </a:lstStyle>
          <a:p>
            <a:pPr lvl="0"/>
            <a:r>
              <a:rPr lang="en-US" dirty="0"/>
              <a:t>Additional information about this section (optional)</a:t>
            </a:r>
          </a:p>
        </p:txBody>
      </p:sp>
      <p:cxnSp>
        <p:nvCxnSpPr>
          <p:cNvPr id="13" name="Straight Connector 12">
            <a:extLst>
              <a:ext uri="{FF2B5EF4-FFF2-40B4-BE49-F238E27FC236}">
                <a16:creationId xmlns:a16="http://schemas.microsoft.com/office/drawing/2014/main" id="{7AE6387F-23E5-4D15-B812-D0407263F294}"/>
              </a:ext>
            </a:extLst>
          </p:cNvPr>
          <p:cNvCxnSpPr>
            <a:cxnSpLocks/>
          </p:cNvCxnSpPr>
          <p:nvPr userDrawn="1"/>
        </p:nvCxnSpPr>
        <p:spPr>
          <a:xfrm>
            <a:off x="0" y="4580578"/>
            <a:ext cx="12192000" cy="0"/>
          </a:xfrm>
          <a:prstGeom prst="line">
            <a:avLst/>
          </a:prstGeom>
          <a:ln w="38100">
            <a:solidFill>
              <a:srgbClr val="00246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46ADDE2-5D16-4BCA-B0ED-B68C0C98F00D}"/>
              </a:ext>
            </a:extLst>
          </p:cNvPr>
          <p:cNvCxnSpPr>
            <a:cxnSpLocks/>
          </p:cNvCxnSpPr>
          <p:nvPr userDrawn="1"/>
        </p:nvCxnSpPr>
        <p:spPr>
          <a:xfrm>
            <a:off x="0" y="6295078"/>
            <a:ext cx="12192000" cy="0"/>
          </a:xfrm>
          <a:prstGeom prst="line">
            <a:avLst/>
          </a:prstGeom>
          <a:ln w="38100">
            <a:solidFill>
              <a:srgbClr val="002462"/>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60D32C14-1F9C-4447-8D3A-F53788ED50E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20047" y="5095846"/>
            <a:ext cx="704082" cy="803276"/>
          </a:xfrm>
          <a:prstGeom prst="rect">
            <a:avLst/>
          </a:prstGeom>
        </p:spPr>
      </p:pic>
      <p:pic>
        <p:nvPicPr>
          <p:cNvPr id="10" name="Picture 9" descr="Graphical user interface, text&#10;&#10;Description automatically generated">
            <a:extLst>
              <a:ext uri="{FF2B5EF4-FFF2-40B4-BE49-F238E27FC236}">
                <a16:creationId xmlns:a16="http://schemas.microsoft.com/office/drawing/2014/main" id="{3B6009DC-DD59-4B90-AFE3-2B3A146DD8E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64814" y="5270679"/>
            <a:ext cx="2391696" cy="571545"/>
          </a:xfrm>
          <a:prstGeom prst="rect">
            <a:avLst/>
          </a:prstGeom>
        </p:spPr>
      </p:pic>
    </p:spTree>
    <p:extLst>
      <p:ext uri="{BB962C8B-B14F-4D97-AF65-F5344CB8AC3E}">
        <p14:creationId xmlns:p14="http://schemas.microsoft.com/office/powerpoint/2010/main" val="689593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5" name="grey box"/>
          <p:cNvSpPr/>
          <p:nvPr userDrawn="1"/>
        </p:nvSpPr>
        <p:spPr>
          <a:xfrm>
            <a:off x="0" y="1082040"/>
            <a:ext cx="12192000" cy="53695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a:endParaRPr>
          </a:p>
        </p:txBody>
      </p:sp>
      <p:sp>
        <p:nvSpPr>
          <p:cNvPr id="2" name="Title"/>
          <p:cNvSpPr>
            <a:spLocks noGrp="1"/>
          </p:cNvSpPr>
          <p:nvPr>
            <p:ph type="title" hasCustomPrompt="1"/>
          </p:nvPr>
        </p:nvSpPr>
        <p:spPr/>
        <p:txBody>
          <a:bodyPr/>
          <a:lstStyle>
            <a:lvl1pPr>
              <a:defRPr baseline="0"/>
            </a:lvl1pPr>
          </a:lstStyle>
          <a:p>
            <a:r>
              <a:rPr lang="en-US" dirty="0"/>
              <a:t>Agenda Layout</a:t>
            </a:r>
          </a:p>
        </p:txBody>
      </p:sp>
      <p:sp>
        <p:nvSpPr>
          <p:cNvPr id="24" name="Text Placeholder"/>
          <p:cNvSpPr>
            <a:spLocks noGrp="1"/>
          </p:cNvSpPr>
          <p:nvPr userDrawn="1">
            <p:ph type="body" sz="quarter" idx="10" hasCustomPrompt="1"/>
          </p:nvPr>
        </p:nvSpPr>
        <p:spPr>
          <a:xfrm>
            <a:off x="457200" y="1143000"/>
            <a:ext cx="11338560" cy="4846320"/>
          </a:xfrm>
        </p:spPr>
        <p:txBody>
          <a:bodyPr anchor="t" anchorCtr="0">
            <a:normAutofit/>
          </a:bodyPr>
          <a:lstStyle>
            <a:lvl1pPr marL="457200" indent="-457200">
              <a:lnSpc>
                <a:spcPct val="100000"/>
              </a:lnSpc>
              <a:spcBef>
                <a:spcPts val="3000"/>
              </a:spcBef>
              <a:buClr>
                <a:schemeClr val="tx1"/>
              </a:buClr>
              <a:buFont typeface="+mj-lt"/>
              <a:buAutoNum type="arabicPeriod"/>
              <a:defRPr sz="2800" baseline="0"/>
            </a:lvl1pPr>
            <a:lvl2pPr marL="914400" indent="-457200">
              <a:lnSpc>
                <a:spcPct val="100000"/>
              </a:lnSpc>
              <a:spcBef>
                <a:spcPts val="1200"/>
              </a:spcBef>
              <a:buClr>
                <a:schemeClr val="tx1"/>
              </a:buClr>
              <a:buFont typeface="+mj-lt"/>
              <a:buAutoNum type="alphaLcPeriod"/>
              <a:defRPr sz="2800"/>
            </a:lvl2pPr>
            <a:lvl3pPr marL="1371600" indent="-457200">
              <a:lnSpc>
                <a:spcPct val="100000"/>
              </a:lnSpc>
              <a:spcBef>
                <a:spcPts val="1200"/>
              </a:spcBef>
              <a:buClr>
                <a:schemeClr val="tx1"/>
              </a:buClr>
              <a:buFont typeface="+mj-lt"/>
              <a:buAutoNum type="romanLcPeriod"/>
              <a:defRPr sz="2800"/>
            </a:lvl3pPr>
            <a:lvl4pPr marL="1828800" indent="-457200">
              <a:lnSpc>
                <a:spcPct val="100000"/>
              </a:lnSpc>
              <a:spcBef>
                <a:spcPts val="1200"/>
              </a:spcBef>
              <a:buClr>
                <a:schemeClr val="tx1"/>
              </a:buClr>
              <a:buSzPct val="100000"/>
              <a:buFont typeface="+mj-lt"/>
              <a:buAutoNum type="arabicParenR"/>
              <a:defRPr sz="2800" baseline="0"/>
            </a:lvl4pPr>
            <a:lvl5pPr marL="2286000" indent="-457200">
              <a:lnSpc>
                <a:spcPct val="100000"/>
              </a:lnSpc>
              <a:spcBef>
                <a:spcPts val="1200"/>
              </a:spcBef>
              <a:buClr>
                <a:schemeClr val="tx1"/>
              </a:buClr>
              <a:buFont typeface="+mj-lt"/>
              <a:buAutoNum type="alphaLcParenR"/>
              <a:defRPr sz="2800"/>
            </a:lvl5pPr>
          </a:lstStyle>
          <a:p>
            <a:pPr lvl="0"/>
            <a:r>
              <a:rPr lang="en-US" dirty="0"/>
              <a:t>Click to insert agenda items.</a:t>
            </a:r>
          </a:p>
          <a:p>
            <a:pPr lvl="1"/>
            <a:r>
              <a:rPr lang="en-US" dirty="0"/>
              <a:t>Second level</a:t>
            </a:r>
          </a:p>
          <a:p>
            <a:pPr lvl="2"/>
            <a:r>
              <a:rPr lang="en-US" dirty="0"/>
              <a:t>Third level</a:t>
            </a:r>
          </a:p>
          <a:p>
            <a:pPr lvl="3"/>
            <a:r>
              <a:rPr lang="en-US" dirty="0"/>
              <a:t>Fourth level. Manually changed bullet size from 110% to 100% (was 110% due to fourth level bullet size on slide master).</a:t>
            </a:r>
          </a:p>
          <a:p>
            <a:pPr lvl="4"/>
            <a:r>
              <a:rPr lang="en-US" dirty="0"/>
              <a:t>Fifth level</a:t>
            </a:r>
          </a:p>
          <a:p>
            <a:pPr lvl="0"/>
            <a:r>
              <a:rPr lang="en-US" dirty="0"/>
              <a:t>Second Agenda Item</a:t>
            </a:r>
          </a:p>
          <a:p>
            <a:pPr lvl="0"/>
            <a:r>
              <a:rPr lang="en-US" dirty="0"/>
              <a:t>Third Agenda Item</a:t>
            </a:r>
          </a:p>
        </p:txBody>
      </p:sp>
      <p:sp>
        <p:nvSpPr>
          <p:cNvPr id="9" name="Slide Number"/>
          <p:cNvSpPr>
            <a:spLocks noGrp="1"/>
          </p:cNvSpPr>
          <p:nvPr>
            <p:ph type="sldNum" sz="quarter" idx="12"/>
          </p:nvPr>
        </p:nvSpPr>
        <p:spPr/>
        <p:txBody>
          <a:bodyPr/>
          <a:lstStyle/>
          <a:p>
            <a:fld id="{99A20822-4A49-4D36-86E3-300BA48D3F00}" type="slidenum">
              <a:rPr lang="en-US" smtClean="0"/>
              <a:pPr/>
              <a:t>‹#›</a:t>
            </a:fld>
            <a:endParaRPr lang="en-US" dirty="0"/>
          </a:p>
        </p:txBody>
      </p:sp>
    </p:spTree>
    <p:extLst>
      <p:ext uri="{BB962C8B-B14F-4D97-AF65-F5344CB8AC3E}">
        <p14:creationId xmlns:p14="http://schemas.microsoft.com/office/powerpoint/2010/main" val="2412872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0" name="Content Placeholder 39"/>
          <p:cNvSpPr>
            <a:spLocks noGrp="1"/>
          </p:cNvSpPr>
          <p:nvPr>
            <p:ph sz="quarter" idx="15" hasCustomPrompt="1"/>
          </p:nvPr>
        </p:nvSpPr>
        <p:spPr>
          <a:xfrm>
            <a:off x="457200" y="1143000"/>
            <a:ext cx="11338560" cy="4846320"/>
          </a:xfrm>
        </p:spPr>
        <p:txBody>
          <a:bodyPr/>
          <a:lstStyle/>
          <a:p>
            <a:pPr lvl="0"/>
            <a:r>
              <a:rPr lang="en-US" dirty="0"/>
              <a:t>Click here to add bulleted text, or click on an icon below to add a table, graph, SmartArt object, or picture.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p:txBody>
          <a:bodyPr/>
          <a:lstStyle>
            <a:lvl1pPr>
              <a:defRPr baseline="0"/>
            </a:lvl1pPr>
          </a:lstStyle>
          <a:p>
            <a:r>
              <a:rPr lang="en-US" dirty="0"/>
              <a:t>The Title and Content Layout Is Used for Bullet Lists, Tables, Graphs, SmartArt, or Pictures</a:t>
            </a:r>
          </a:p>
        </p:txBody>
      </p:sp>
      <p:sp>
        <p:nvSpPr>
          <p:cNvPr id="2" name="Slide Number Placeholder 1"/>
          <p:cNvSpPr>
            <a:spLocks noGrp="1"/>
          </p:cNvSpPr>
          <p:nvPr>
            <p:ph type="sldNum" sz="quarter" idx="14"/>
          </p:nvPr>
        </p:nvSpPr>
        <p:spPr/>
        <p:txBody>
          <a:bodyPr/>
          <a:lstStyle/>
          <a:p>
            <a:fld id="{99A20822-4A49-4D36-86E3-300BA48D3F00}" type="slidenum">
              <a:rPr lang="en-US" smtClean="0"/>
              <a:pPr/>
              <a:t>‹#›</a:t>
            </a:fld>
            <a:endParaRPr lang="en-US" dirty="0"/>
          </a:p>
        </p:txBody>
      </p:sp>
      <p:sp>
        <p:nvSpPr>
          <p:cNvPr id="22" name="Source Placeholder"/>
          <p:cNvSpPr>
            <a:spLocks noGrp="1"/>
          </p:cNvSpPr>
          <p:nvPr>
            <p:ph type="body" sz="quarter" idx="13" hasCustomPrompt="1"/>
          </p:nvPr>
        </p:nvSpPr>
        <p:spPr>
          <a:xfrm>
            <a:off x="457200" y="6135624"/>
            <a:ext cx="11338560" cy="192024"/>
          </a:xfrm>
        </p:spPr>
        <p:txBody>
          <a:bodyPr anchor="b" anchorCtr="0">
            <a:noAutofit/>
          </a:bodyPr>
          <a:lstStyle>
            <a:lvl1pPr marL="0" marR="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sz="1000" i="0"/>
            </a:lvl1pPr>
            <a:lvl2pPr marL="258366" indent="0">
              <a:buNone/>
              <a:defRPr sz="750"/>
            </a:lvl2pPr>
            <a:lvl3pPr marL="480060" indent="0">
              <a:buNone/>
              <a:defRPr sz="750"/>
            </a:lvl3pPr>
            <a:lvl4pPr marL="720090" indent="0">
              <a:buNone/>
              <a:defRPr sz="750"/>
            </a:lvl4pPr>
            <a:lvl5pPr marL="960120" indent="0">
              <a:buNone/>
              <a:defRPr sz="750"/>
            </a:lvl5pPr>
          </a:lstStyle>
          <a:p>
            <a:pPr marL="0" marR="0" lvl="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a:pPr>
            <a:r>
              <a:rPr lang="en-US" dirty="0"/>
              <a:t>Source: Placeholder for sources and permissions (if needed).</a:t>
            </a:r>
          </a:p>
        </p:txBody>
      </p:sp>
    </p:spTree>
    <p:extLst>
      <p:ext uri="{BB962C8B-B14F-4D97-AF65-F5344CB8AC3E}">
        <p14:creationId xmlns:p14="http://schemas.microsoft.com/office/powerpoint/2010/main" val="2530786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457200" y="0"/>
            <a:ext cx="11338560" cy="996696"/>
          </a:xfrm>
        </p:spPr>
        <p:txBody>
          <a:bodyPr/>
          <a:lstStyle>
            <a:lvl1pPr>
              <a:defRPr baseline="0"/>
            </a:lvl1pPr>
          </a:lstStyle>
          <a:p>
            <a:r>
              <a:rPr lang="en-US" dirty="0"/>
              <a:t>The Two Content Layout Can Have a Bullet List, Table, Graph, SmartArt, or Picture on Either Side</a:t>
            </a:r>
          </a:p>
        </p:txBody>
      </p:sp>
      <p:sp>
        <p:nvSpPr>
          <p:cNvPr id="3" name="Left Content"/>
          <p:cNvSpPr>
            <a:spLocks noGrp="1"/>
          </p:cNvSpPr>
          <p:nvPr>
            <p:ph sz="half" idx="1" hasCustomPrompt="1"/>
          </p:nvPr>
        </p:nvSpPr>
        <p:spPr>
          <a:xfrm>
            <a:off x="457200" y="1143000"/>
            <a:ext cx="5568696" cy="4846320"/>
          </a:xfrm>
        </p:spPr>
        <p:txBody>
          <a:bodyPr/>
          <a:lstStyle>
            <a:lvl1pPr>
              <a:defRPr/>
            </a:lvl1pPr>
          </a:lstStyle>
          <a:p>
            <a:pPr lvl="0"/>
            <a:r>
              <a:rPr lang="en-US" dirty="0"/>
              <a:t>Click here to add bulleted text, or click on an icon below to add a table, graph, SmartArt object, or picture.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ight Content"/>
          <p:cNvSpPr>
            <a:spLocks noGrp="1"/>
          </p:cNvSpPr>
          <p:nvPr>
            <p:ph sz="half" idx="2" hasCustomPrompt="1"/>
          </p:nvPr>
        </p:nvSpPr>
        <p:spPr>
          <a:xfrm>
            <a:off x="6227064" y="1143000"/>
            <a:ext cx="5568696" cy="4846320"/>
          </a:xfrm>
        </p:spPr>
        <p:txBody>
          <a:bodyPr/>
          <a:lstStyle>
            <a:lvl1pPr>
              <a:defRPr/>
            </a:lvl1pPr>
          </a:lstStyle>
          <a:p>
            <a:pPr lvl="0"/>
            <a:r>
              <a:rPr lang="en-US" dirty="0"/>
              <a:t>Click here to add bulleted text, or click on an icon below to add a table, graph, SmartArt object, or picture.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cNvSpPr>
            <a:spLocks noGrp="1"/>
          </p:cNvSpPr>
          <p:nvPr>
            <p:ph type="sldNum" sz="quarter" idx="12"/>
          </p:nvPr>
        </p:nvSpPr>
        <p:spPr/>
        <p:txBody>
          <a:bodyPr/>
          <a:lstStyle/>
          <a:p>
            <a:fld id="{BABF4E83-61DB-418F-A99F-17BC9BB58EF6}" type="slidenum">
              <a:rPr lang="en-US" smtClean="0"/>
              <a:t>‹#›</a:t>
            </a:fld>
            <a:endParaRPr lang="en-US" dirty="0"/>
          </a:p>
        </p:txBody>
      </p:sp>
      <p:sp>
        <p:nvSpPr>
          <p:cNvPr id="8" name="Source Placeholder"/>
          <p:cNvSpPr>
            <a:spLocks noGrp="1"/>
          </p:cNvSpPr>
          <p:nvPr>
            <p:ph type="body" sz="quarter" idx="13" hasCustomPrompt="1"/>
          </p:nvPr>
        </p:nvSpPr>
        <p:spPr>
          <a:xfrm>
            <a:off x="457200" y="6135624"/>
            <a:ext cx="11338560" cy="192024"/>
          </a:xfrm>
        </p:spPr>
        <p:txBody>
          <a:bodyPr anchor="b" anchorCtr="0">
            <a:noAutofit/>
          </a:bodyPr>
          <a:lstStyle>
            <a:lvl1pPr marL="0" marR="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sz="1000" i="0"/>
            </a:lvl1pPr>
            <a:lvl2pPr marL="258366" indent="0">
              <a:buNone/>
              <a:defRPr sz="750"/>
            </a:lvl2pPr>
            <a:lvl3pPr marL="480060" indent="0">
              <a:buNone/>
              <a:defRPr sz="750"/>
            </a:lvl3pPr>
            <a:lvl4pPr marL="720090" indent="0">
              <a:buNone/>
              <a:defRPr sz="750"/>
            </a:lvl4pPr>
            <a:lvl5pPr marL="960120" indent="0">
              <a:buNone/>
              <a:defRPr sz="750"/>
            </a:lvl5pPr>
          </a:lstStyle>
          <a:p>
            <a:pPr marL="0" marR="0" lvl="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a:pPr>
            <a:r>
              <a:rPr lang="en-US" dirty="0"/>
              <a:t>Source: Placeholder for sources and permissions (if needed).</a:t>
            </a:r>
          </a:p>
        </p:txBody>
      </p:sp>
    </p:spTree>
    <p:extLst>
      <p:ext uri="{BB962C8B-B14F-4D97-AF65-F5344CB8AC3E}">
        <p14:creationId xmlns:p14="http://schemas.microsoft.com/office/powerpoint/2010/main" val="3333972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irst Level No Bulle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baseline="0"/>
            </a:lvl1pPr>
          </a:lstStyle>
          <a:p>
            <a:r>
              <a:rPr lang="en-US" dirty="0"/>
              <a:t>First Level No Bullet Layout</a:t>
            </a:r>
          </a:p>
        </p:txBody>
      </p:sp>
      <p:sp>
        <p:nvSpPr>
          <p:cNvPr id="6" name="Slide Number"/>
          <p:cNvSpPr>
            <a:spLocks noGrp="1"/>
          </p:cNvSpPr>
          <p:nvPr>
            <p:ph type="sldNum" sz="quarter" idx="12"/>
          </p:nvPr>
        </p:nvSpPr>
        <p:spPr/>
        <p:txBody>
          <a:bodyPr/>
          <a:lstStyle/>
          <a:p>
            <a:fld id="{99A20822-4A49-4D36-86E3-300BA48D3F00}" type="slidenum">
              <a:rPr lang="en-US" smtClean="0"/>
              <a:t>‹#›</a:t>
            </a:fld>
            <a:endParaRPr lang="en-US" dirty="0"/>
          </a:p>
        </p:txBody>
      </p:sp>
      <p:sp>
        <p:nvSpPr>
          <p:cNvPr id="4" name="Content Placeholder 3"/>
          <p:cNvSpPr>
            <a:spLocks noGrp="1"/>
          </p:cNvSpPr>
          <p:nvPr>
            <p:ph sz="quarter" idx="14" hasCustomPrompt="1"/>
          </p:nvPr>
        </p:nvSpPr>
        <p:spPr>
          <a:xfrm>
            <a:off x="457200" y="1143000"/>
            <a:ext cx="11338560" cy="4846320"/>
          </a:xfrm>
        </p:spPr>
        <p:txBody>
          <a:bodyPr>
            <a:noAutofit/>
          </a:bodyPr>
          <a:lstStyle>
            <a:lvl1pPr marL="0" indent="0">
              <a:lnSpc>
                <a:spcPct val="125000"/>
              </a:lnSpc>
              <a:spcBef>
                <a:spcPts val="1800"/>
              </a:spcBef>
              <a:buClr>
                <a:schemeClr val="tx1"/>
              </a:buClr>
              <a:buNone/>
              <a:defRPr sz="2400">
                <a:solidFill>
                  <a:schemeClr val="tx1"/>
                </a:solidFill>
              </a:defRPr>
            </a:lvl1pPr>
            <a:lvl2pPr marL="320040" indent="-320040">
              <a:lnSpc>
                <a:spcPct val="125000"/>
              </a:lnSpc>
              <a:spcBef>
                <a:spcPts val="1800"/>
              </a:spcBef>
              <a:buClr>
                <a:schemeClr val="tx1"/>
              </a:buClr>
              <a:buFont typeface="Times New Roman" panose="02020603050405020304" pitchFamily="18" charset="0"/>
              <a:buChar char="•"/>
              <a:defRPr sz="2400">
                <a:solidFill>
                  <a:schemeClr val="tx1"/>
                </a:solidFill>
              </a:defRPr>
            </a:lvl2pPr>
            <a:lvl3pPr marL="640080" indent="-320040">
              <a:lnSpc>
                <a:spcPct val="125000"/>
              </a:lnSpc>
              <a:spcBef>
                <a:spcPts val="1800"/>
              </a:spcBef>
              <a:buClr>
                <a:schemeClr val="tx1"/>
              </a:buClr>
              <a:buFont typeface="Arial Narrow" panose="020B0606020202030204" pitchFamily="34" charset="0"/>
              <a:buChar char="–"/>
              <a:defRPr sz="2400">
                <a:solidFill>
                  <a:schemeClr val="tx1"/>
                </a:solidFill>
              </a:defRPr>
            </a:lvl3pPr>
            <a:lvl4pPr marL="960120" indent="-320040">
              <a:lnSpc>
                <a:spcPct val="125000"/>
              </a:lnSpc>
              <a:spcBef>
                <a:spcPts val="1800"/>
              </a:spcBef>
              <a:buClr>
                <a:schemeClr val="tx1"/>
              </a:buClr>
              <a:buFont typeface="Arial Narrow" panose="020B0606020202030204" pitchFamily="34" charset="0"/>
              <a:buChar char="»"/>
              <a:defRPr sz="2400">
                <a:solidFill>
                  <a:schemeClr val="tx1"/>
                </a:solidFill>
              </a:defRPr>
            </a:lvl4pPr>
            <a:lvl5pPr marL="1280160" indent="-320040">
              <a:lnSpc>
                <a:spcPct val="125000"/>
              </a:lnSpc>
              <a:spcBef>
                <a:spcPts val="1800"/>
              </a:spcBef>
              <a:buClr>
                <a:schemeClr val="tx1"/>
              </a:buClr>
              <a:buFont typeface="Arial Narrow" panose="020B0606020202030204" pitchFamily="34" charset="0"/>
              <a:buChar char="◦"/>
              <a:defRPr sz="2400">
                <a:solidFill>
                  <a:schemeClr val="tx1"/>
                </a:solidFill>
              </a:defRPr>
            </a:lvl5pPr>
            <a:lvl6pPr marL="1600200" indent="-320040">
              <a:lnSpc>
                <a:spcPct val="125000"/>
              </a:lnSpc>
              <a:spcBef>
                <a:spcPts val="1800"/>
              </a:spcBef>
              <a:buClr>
                <a:schemeClr val="tx1"/>
              </a:buClr>
              <a:buFont typeface="Arial Narrow" panose="020B0606020202030204" pitchFamily="34" charset="0"/>
              <a:buChar char="›"/>
              <a:defRPr sz="2400" baseline="0">
                <a:solidFill>
                  <a:schemeClr val="tx1"/>
                </a:solidFill>
              </a:defRPr>
            </a:lvl6pPr>
          </a:lstStyle>
          <a:p>
            <a:pPr lvl="0"/>
            <a:r>
              <a:rPr lang="en-US" dirty="0"/>
              <a:t>Click here to add text, or click on an icon below to add a table, graph, SmartArt object, or picture. The first text level has no bullet. Use the Increase List Level and Decrease List Level icons in the Paragraph group on the Home tab to move between first level (no bullet) and second level (round bullet)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8" name="Source Placeholder"/>
          <p:cNvSpPr>
            <a:spLocks noGrp="1"/>
          </p:cNvSpPr>
          <p:nvPr>
            <p:ph type="body" sz="quarter" idx="13" hasCustomPrompt="1"/>
          </p:nvPr>
        </p:nvSpPr>
        <p:spPr>
          <a:xfrm>
            <a:off x="457200" y="6135624"/>
            <a:ext cx="11338560" cy="192024"/>
          </a:xfrm>
        </p:spPr>
        <p:txBody>
          <a:bodyPr anchor="b" anchorCtr="0">
            <a:noAutofit/>
          </a:bodyPr>
          <a:lstStyle>
            <a:lvl1pPr marL="0" marR="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sz="1000" i="0"/>
            </a:lvl1pPr>
            <a:lvl2pPr marL="258366" indent="0">
              <a:buNone/>
              <a:defRPr sz="750"/>
            </a:lvl2pPr>
            <a:lvl3pPr marL="480060" indent="0">
              <a:buNone/>
              <a:defRPr sz="750"/>
            </a:lvl3pPr>
            <a:lvl4pPr marL="720090" indent="0">
              <a:buNone/>
              <a:defRPr sz="750"/>
            </a:lvl4pPr>
            <a:lvl5pPr marL="960120" indent="0">
              <a:buNone/>
              <a:defRPr sz="750"/>
            </a:lvl5pPr>
          </a:lstStyle>
          <a:p>
            <a:pPr marL="0" marR="0" lvl="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a:pPr>
            <a:r>
              <a:rPr lang="en-US" dirty="0"/>
              <a:t>Source: Placeholder for sources and permissions (if needed).</a:t>
            </a:r>
          </a:p>
        </p:txBody>
      </p:sp>
    </p:spTree>
    <p:extLst>
      <p:ext uri="{BB962C8B-B14F-4D97-AF65-F5344CB8AC3E}">
        <p14:creationId xmlns:p14="http://schemas.microsoft.com/office/powerpoint/2010/main" val="1519318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bject With Lead-in Text">
    <p:spTree>
      <p:nvGrpSpPr>
        <p:cNvPr id="1" name=""/>
        <p:cNvGrpSpPr/>
        <p:nvPr/>
      </p:nvGrpSpPr>
      <p:grpSpPr>
        <a:xfrm>
          <a:off x="0" y="0"/>
          <a:ext cx="0" cy="0"/>
          <a:chOff x="0" y="0"/>
          <a:chExt cx="0" cy="0"/>
        </a:xfrm>
      </p:grpSpPr>
      <p:sp>
        <p:nvSpPr>
          <p:cNvPr id="5" name="Content Placeholder 4"/>
          <p:cNvSpPr>
            <a:spLocks noGrp="1"/>
          </p:cNvSpPr>
          <p:nvPr>
            <p:ph sz="quarter" idx="17" hasCustomPrompt="1"/>
          </p:nvPr>
        </p:nvSpPr>
        <p:spPr>
          <a:xfrm>
            <a:off x="457200" y="2153308"/>
            <a:ext cx="11338560" cy="3836011"/>
          </a:xfrm>
        </p:spPr>
        <p:txBody>
          <a:bodyPr>
            <a:normAutofit/>
          </a:bodyPr>
          <a:lstStyle>
            <a:lvl1pPr>
              <a:lnSpc>
                <a:spcPct val="105000"/>
              </a:lnSpc>
              <a:spcBef>
                <a:spcPts val="450"/>
              </a:spcBef>
              <a:defRPr sz="1800"/>
            </a:lvl1pPr>
            <a:lvl2pPr>
              <a:lnSpc>
                <a:spcPct val="105000"/>
              </a:lnSpc>
              <a:spcBef>
                <a:spcPts val="450"/>
              </a:spcBef>
              <a:defRPr sz="1800"/>
            </a:lvl2pPr>
            <a:lvl3pPr>
              <a:lnSpc>
                <a:spcPct val="105000"/>
              </a:lnSpc>
              <a:spcBef>
                <a:spcPts val="450"/>
              </a:spcBef>
              <a:defRPr sz="1800"/>
            </a:lvl3pPr>
            <a:lvl4pPr>
              <a:lnSpc>
                <a:spcPct val="105000"/>
              </a:lnSpc>
              <a:spcBef>
                <a:spcPts val="450"/>
              </a:spcBef>
              <a:defRPr sz="1800"/>
            </a:lvl4pPr>
            <a:lvl5pPr>
              <a:lnSpc>
                <a:spcPct val="105000"/>
              </a:lnSpc>
              <a:spcBef>
                <a:spcPts val="450"/>
              </a:spcBef>
              <a:defRPr sz="1800"/>
            </a:lvl5pPr>
          </a:lstStyle>
          <a:p>
            <a:pPr lvl="0"/>
            <a:r>
              <a:rPr lang="en-US" dirty="0"/>
              <a:t>Click on an icon below to insert a table, graph, SmartArt object, or picture. For tables, enter the number of columns and rows, and click OK. Table columns are left aligned by default. Manually center align columns of numbers. The default table design is Medium Style 2 - Accent 4.</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p:txBody>
          <a:bodyPr/>
          <a:lstStyle>
            <a:lvl1pPr>
              <a:defRPr baseline="0"/>
            </a:lvl1pPr>
          </a:lstStyle>
          <a:p>
            <a:r>
              <a:rPr lang="en-US" dirty="0"/>
              <a:t>Object With Lead-In Text Layout Is Used With Tables, Graphs, SmartArt, or Pictures</a:t>
            </a:r>
          </a:p>
        </p:txBody>
      </p:sp>
      <p:sp>
        <p:nvSpPr>
          <p:cNvPr id="8" name="Text Placeholder 7"/>
          <p:cNvSpPr>
            <a:spLocks noGrp="1"/>
          </p:cNvSpPr>
          <p:nvPr>
            <p:ph type="body" sz="quarter" idx="15" hasCustomPrompt="1"/>
          </p:nvPr>
        </p:nvSpPr>
        <p:spPr>
          <a:xfrm>
            <a:off x="457200" y="1133856"/>
            <a:ext cx="11338560" cy="882293"/>
          </a:xfrm>
        </p:spPr>
        <p:txBody>
          <a:bodyPr>
            <a:normAutofit/>
          </a:bodyPr>
          <a:lstStyle>
            <a:lvl1pPr marL="0" indent="0">
              <a:lnSpc>
                <a:spcPct val="105000"/>
              </a:lnSpc>
              <a:spcBef>
                <a:spcPts val="0"/>
              </a:spcBef>
              <a:buNone/>
              <a:defRPr sz="1800" baseline="0"/>
            </a:lvl1pPr>
            <a:lvl2pPr>
              <a:defRPr sz="1350"/>
            </a:lvl2pPr>
            <a:lvl3pPr>
              <a:defRPr sz="1350"/>
            </a:lvl3pPr>
            <a:lvl4pPr>
              <a:defRPr sz="1350"/>
            </a:lvl4pPr>
            <a:lvl5pPr>
              <a:defRPr sz="1350"/>
            </a:lvl5pPr>
          </a:lstStyle>
          <a:p>
            <a:pPr lvl="0"/>
            <a:r>
              <a:rPr lang="en-US" dirty="0"/>
              <a:t>Click here to add a short lead-in paragraph. Text will shrink to fit this placeholder.</a:t>
            </a:r>
          </a:p>
        </p:txBody>
      </p:sp>
      <p:sp>
        <p:nvSpPr>
          <p:cNvPr id="6" name="Slide Number"/>
          <p:cNvSpPr>
            <a:spLocks noGrp="1"/>
          </p:cNvSpPr>
          <p:nvPr>
            <p:ph type="sldNum" sz="quarter" idx="12"/>
          </p:nvPr>
        </p:nvSpPr>
        <p:spPr/>
        <p:txBody>
          <a:bodyPr/>
          <a:lstStyle/>
          <a:p>
            <a:fld id="{99A20822-4A49-4D36-86E3-300BA48D3F00}" type="slidenum">
              <a:rPr lang="en-US" smtClean="0"/>
              <a:t>‹#›</a:t>
            </a:fld>
            <a:endParaRPr lang="en-US" dirty="0"/>
          </a:p>
        </p:txBody>
      </p:sp>
      <p:sp>
        <p:nvSpPr>
          <p:cNvPr id="9" name="Source Placeholder"/>
          <p:cNvSpPr>
            <a:spLocks noGrp="1"/>
          </p:cNvSpPr>
          <p:nvPr>
            <p:ph type="body" sz="quarter" idx="13" hasCustomPrompt="1"/>
          </p:nvPr>
        </p:nvSpPr>
        <p:spPr>
          <a:xfrm>
            <a:off x="457200" y="6135624"/>
            <a:ext cx="11338560" cy="192024"/>
          </a:xfrm>
        </p:spPr>
        <p:txBody>
          <a:bodyPr anchor="b" anchorCtr="0">
            <a:noAutofit/>
          </a:bodyPr>
          <a:lstStyle>
            <a:lvl1pPr marL="0" marR="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sz="1000" i="0"/>
            </a:lvl1pPr>
            <a:lvl2pPr marL="258366" indent="0">
              <a:buNone/>
              <a:defRPr sz="750"/>
            </a:lvl2pPr>
            <a:lvl3pPr marL="480060" indent="0">
              <a:buNone/>
              <a:defRPr sz="750"/>
            </a:lvl3pPr>
            <a:lvl4pPr marL="720090" indent="0">
              <a:buNone/>
              <a:defRPr sz="750"/>
            </a:lvl4pPr>
            <a:lvl5pPr marL="960120" indent="0">
              <a:buNone/>
              <a:defRPr sz="750"/>
            </a:lvl5pPr>
          </a:lstStyle>
          <a:p>
            <a:pPr marL="0" marR="0" lvl="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a:pPr>
            <a:r>
              <a:rPr lang="en-US" dirty="0"/>
              <a:t>Source: Placeholder for sources and permissions (if needed).</a:t>
            </a:r>
          </a:p>
        </p:txBody>
      </p:sp>
    </p:spTree>
    <p:extLst>
      <p:ext uri="{BB962C8B-B14F-4D97-AF65-F5344CB8AC3E}">
        <p14:creationId xmlns:p14="http://schemas.microsoft.com/office/powerpoint/2010/main" val="1956773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Gray Background, Two Content">
    <p:spTree>
      <p:nvGrpSpPr>
        <p:cNvPr id="1" name=""/>
        <p:cNvGrpSpPr/>
        <p:nvPr/>
      </p:nvGrpSpPr>
      <p:grpSpPr>
        <a:xfrm>
          <a:off x="0" y="0"/>
          <a:ext cx="0" cy="0"/>
          <a:chOff x="0" y="0"/>
          <a:chExt cx="0" cy="0"/>
        </a:xfrm>
      </p:grpSpPr>
      <p:sp>
        <p:nvSpPr>
          <p:cNvPr id="9" name="grey box"/>
          <p:cNvSpPr/>
          <p:nvPr userDrawn="1"/>
        </p:nvSpPr>
        <p:spPr>
          <a:xfrm>
            <a:off x="0" y="1082040"/>
            <a:ext cx="12192000" cy="53695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a:endParaRPr>
          </a:p>
        </p:txBody>
      </p:sp>
      <p:sp>
        <p:nvSpPr>
          <p:cNvPr id="5" name="Title 4"/>
          <p:cNvSpPr>
            <a:spLocks noGrp="1"/>
          </p:cNvSpPr>
          <p:nvPr>
            <p:ph type="title" hasCustomPrompt="1"/>
          </p:nvPr>
        </p:nvSpPr>
        <p:spPr>
          <a:xfrm>
            <a:off x="457200" y="0"/>
            <a:ext cx="11338560" cy="996696"/>
          </a:xfrm>
        </p:spPr>
        <p:txBody>
          <a:bodyPr/>
          <a:lstStyle>
            <a:lvl1pPr>
              <a:defRPr baseline="0"/>
            </a:lvl1pPr>
          </a:lstStyle>
          <a:p>
            <a:r>
              <a:rPr lang="en-US" dirty="0"/>
              <a:t>Gray Background, Two Content Layout</a:t>
            </a:r>
          </a:p>
        </p:txBody>
      </p:sp>
      <p:sp>
        <p:nvSpPr>
          <p:cNvPr id="3" name="Left Content"/>
          <p:cNvSpPr>
            <a:spLocks noGrp="1"/>
          </p:cNvSpPr>
          <p:nvPr>
            <p:ph sz="half" idx="1" hasCustomPrompt="1"/>
          </p:nvPr>
        </p:nvSpPr>
        <p:spPr>
          <a:xfrm>
            <a:off x="457200" y="1143000"/>
            <a:ext cx="5568696" cy="4846320"/>
          </a:xfrm>
        </p:spPr>
        <p:txBody>
          <a:bodyPr/>
          <a:lstStyle>
            <a:lvl1pPr>
              <a:defRPr/>
            </a:lvl1pPr>
          </a:lstStyle>
          <a:p>
            <a:pPr lvl="0"/>
            <a:r>
              <a:rPr lang="en-US" dirty="0"/>
              <a:t>Click here to add bulleted text, or click on an icon below to add a table, graph, SmartArt object, or picture.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ight Content"/>
          <p:cNvSpPr>
            <a:spLocks noGrp="1"/>
          </p:cNvSpPr>
          <p:nvPr>
            <p:ph sz="half" idx="2" hasCustomPrompt="1"/>
          </p:nvPr>
        </p:nvSpPr>
        <p:spPr>
          <a:xfrm>
            <a:off x="6227064" y="1143000"/>
            <a:ext cx="5568696" cy="4846320"/>
          </a:xfrm>
        </p:spPr>
        <p:txBody>
          <a:bodyPr/>
          <a:lstStyle>
            <a:lvl1pPr>
              <a:defRPr/>
            </a:lvl1pPr>
          </a:lstStyle>
          <a:p>
            <a:pPr lvl="0"/>
            <a:r>
              <a:rPr lang="en-US" dirty="0"/>
              <a:t>Click here to add bulleted text, or click on an icon below to add a table, graph, SmartArt object, or picture.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cNvSpPr>
            <a:spLocks noGrp="1"/>
          </p:cNvSpPr>
          <p:nvPr>
            <p:ph type="sldNum" sz="quarter" idx="12"/>
          </p:nvPr>
        </p:nvSpPr>
        <p:spPr/>
        <p:txBody>
          <a:bodyPr/>
          <a:lstStyle/>
          <a:p>
            <a:fld id="{BABF4E83-61DB-418F-A99F-17BC9BB58EF6}" type="slidenum">
              <a:rPr lang="en-US" smtClean="0"/>
              <a:t>‹#›</a:t>
            </a:fld>
            <a:endParaRPr lang="en-US" dirty="0"/>
          </a:p>
        </p:txBody>
      </p:sp>
      <p:sp>
        <p:nvSpPr>
          <p:cNvPr id="8" name="Source Placeholder"/>
          <p:cNvSpPr>
            <a:spLocks noGrp="1"/>
          </p:cNvSpPr>
          <p:nvPr>
            <p:ph type="body" sz="quarter" idx="13" hasCustomPrompt="1"/>
          </p:nvPr>
        </p:nvSpPr>
        <p:spPr>
          <a:xfrm>
            <a:off x="457200" y="6135624"/>
            <a:ext cx="11338560" cy="192024"/>
          </a:xfrm>
        </p:spPr>
        <p:txBody>
          <a:bodyPr anchor="b" anchorCtr="0">
            <a:noAutofit/>
          </a:bodyPr>
          <a:lstStyle>
            <a:lvl1pPr marL="0" marR="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sz="1000" i="0"/>
            </a:lvl1pPr>
            <a:lvl2pPr marL="258366" indent="0">
              <a:buNone/>
              <a:defRPr sz="750"/>
            </a:lvl2pPr>
            <a:lvl3pPr marL="480060" indent="0">
              <a:buNone/>
              <a:defRPr sz="750"/>
            </a:lvl3pPr>
            <a:lvl4pPr marL="720090" indent="0">
              <a:buNone/>
              <a:defRPr sz="750"/>
            </a:lvl4pPr>
            <a:lvl5pPr marL="960120" indent="0">
              <a:buNone/>
              <a:defRPr sz="750"/>
            </a:lvl5pPr>
          </a:lstStyle>
          <a:p>
            <a:pPr marL="0" marR="0" lvl="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a:pPr>
            <a:r>
              <a:rPr lang="en-US" dirty="0"/>
              <a:t>Source: Placeholder for sources and permissions (if needed).</a:t>
            </a:r>
          </a:p>
        </p:txBody>
      </p:sp>
    </p:spTree>
    <p:extLst>
      <p:ext uri="{BB962C8B-B14F-4D97-AF65-F5344CB8AC3E}">
        <p14:creationId xmlns:p14="http://schemas.microsoft.com/office/powerpoint/2010/main" val="2188322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rdered Lis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Ordered List Layout</a:t>
            </a:r>
          </a:p>
        </p:txBody>
      </p:sp>
      <p:sp>
        <p:nvSpPr>
          <p:cNvPr id="5" name="Content"/>
          <p:cNvSpPr>
            <a:spLocks noGrp="1"/>
          </p:cNvSpPr>
          <p:nvPr>
            <p:ph sz="quarter" idx="17" hasCustomPrompt="1"/>
          </p:nvPr>
        </p:nvSpPr>
        <p:spPr>
          <a:xfrm>
            <a:off x="457200" y="1143000"/>
            <a:ext cx="11338560" cy="4846320"/>
          </a:xfrm>
        </p:spPr>
        <p:txBody>
          <a:bodyPr>
            <a:normAutofit/>
          </a:bodyPr>
          <a:lstStyle>
            <a:lvl1pPr marL="457200" indent="-457200">
              <a:lnSpc>
                <a:spcPct val="105000"/>
              </a:lnSpc>
              <a:spcBef>
                <a:spcPts val="600"/>
              </a:spcBef>
              <a:buClr>
                <a:schemeClr val="tx2"/>
              </a:buClr>
              <a:buFont typeface="+mj-lt"/>
              <a:buAutoNum type="arabicPeriod"/>
              <a:defRPr sz="2000" baseline="0"/>
            </a:lvl1pPr>
            <a:lvl2pPr marL="914400" indent="-457200">
              <a:lnSpc>
                <a:spcPct val="105000"/>
              </a:lnSpc>
              <a:spcBef>
                <a:spcPts val="600"/>
              </a:spcBef>
              <a:buClr>
                <a:schemeClr val="tx2"/>
              </a:buClr>
              <a:buFont typeface="+mj-lt"/>
              <a:buAutoNum type="alphaLcPeriod"/>
              <a:defRPr sz="2000"/>
            </a:lvl2pPr>
            <a:lvl3pPr marL="1371600" indent="-457200">
              <a:lnSpc>
                <a:spcPct val="105000"/>
              </a:lnSpc>
              <a:spcBef>
                <a:spcPts val="600"/>
              </a:spcBef>
              <a:buClr>
                <a:schemeClr val="tx2"/>
              </a:buClr>
              <a:buFont typeface="+mj-lt"/>
              <a:buAutoNum type="romanLcPeriod"/>
              <a:defRPr sz="2000"/>
            </a:lvl3pPr>
            <a:lvl4pPr marL="1828800" indent="-457200">
              <a:lnSpc>
                <a:spcPct val="105000"/>
              </a:lnSpc>
              <a:spcBef>
                <a:spcPts val="600"/>
              </a:spcBef>
              <a:buClr>
                <a:schemeClr val="tx2"/>
              </a:buClr>
              <a:buSzPct val="100000"/>
              <a:buFont typeface="+mj-lt"/>
              <a:buAutoNum type="arabicParenR"/>
              <a:defRPr sz="2000"/>
            </a:lvl4pPr>
            <a:lvl5pPr marL="2286000" indent="-457200">
              <a:lnSpc>
                <a:spcPct val="105000"/>
              </a:lnSpc>
              <a:spcBef>
                <a:spcPts val="600"/>
              </a:spcBef>
              <a:buClr>
                <a:schemeClr val="tx2"/>
              </a:buClr>
              <a:buFont typeface="+mj-lt"/>
              <a:buAutoNum type="alphaLcParenR"/>
              <a:defRPr sz="2000"/>
            </a:lvl5pPr>
          </a:lstStyle>
          <a:p>
            <a:pPr lvl="0"/>
            <a:r>
              <a:rPr lang="en-US" dirty="0"/>
              <a:t>Click here to add an ordered list, or click on an icon below to add a table, graph, SmartArt object, or picture. The ordered list uses Arabic numerals for the first level, lowercase letters for the second level, and lowercase Roman numerals for the third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p:cNvSpPr>
            <a:spLocks noGrp="1"/>
          </p:cNvSpPr>
          <p:nvPr>
            <p:ph type="sldNum" sz="quarter" idx="18"/>
          </p:nvPr>
        </p:nvSpPr>
        <p:spPr/>
        <p:txBody>
          <a:bodyPr/>
          <a:lstStyle/>
          <a:p>
            <a:fld id="{99A20822-4A49-4D36-86E3-300BA48D3F00}" type="slidenum">
              <a:rPr lang="en-US" smtClean="0"/>
              <a:pPr/>
              <a:t>‹#›</a:t>
            </a:fld>
            <a:endParaRPr lang="en-US" dirty="0"/>
          </a:p>
        </p:txBody>
      </p:sp>
      <p:sp>
        <p:nvSpPr>
          <p:cNvPr id="6" name="Source Placeholder"/>
          <p:cNvSpPr>
            <a:spLocks noGrp="1"/>
          </p:cNvSpPr>
          <p:nvPr>
            <p:ph type="body" sz="quarter" idx="13" hasCustomPrompt="1"/>
          </p:nvPr>
        </p:nvSpPr>
        <p:spPr>
          <a:xfrm>
            <a:off x="457200" y="6135624"/>
            <a:ext cx="11338560" cy="192024"/>
          </a:xfrm>
        </p:spPr>
        <p:txBody>
          <a:bodyPr anchor="b" anchorCtr="0">
            <a:noAutofit/>
          </a:bodyPr>
          <a:lstStyle>
            <a:lvl1pPr marL="0" marR="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sz="1000" i="0"/>
            </a:lvl1pPr>
            <a:lvl2pPr marL="258366" indent="0">
              <a:buNone/>
              <a:defRPr sz="750"/>
            </a:lvl2pPr>
            <a:lvl3pPr marL="480060" indent="0">
              <a:buNone/>
              <a:defRPr sz="750"/>
            </a:lvl3pPr>
            <a:lvl4pPr marL="720090" indent="0">
              <a:buNone/>
              <a:defRPr sz="750"/>
            </a:lvl4pPr>
            <a:lvl5pPr marL="960120" indent="0">
              <a:buNone/>
              <a:defRPr sz="750"/>
            </a:lvl5pPr>
          </a:lstStyle>
          <a:p>
            <a:pPr marL="0" marR="0" lvl="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a:pPr>
            <a:r>
              <a:rPr lang="en-US" dirty="0"/>
              <a:t>Source: Placeholder for sources and permissions (if needed).</a:t>
            </a:r>
          </a:p>
        </p:txBody>
      </p:sp>
    </p:spTree>
    <p:extLst>
      <p:ext uri="{BB962C8B-B14F-4D97-AF65-F5344CB8AC3E}">
        <p14:creationId xmlns:p14="http://schemas.microsoft.com/office/powerpoint/2010/main" val="2113515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7" name="Background"/>
          <p:cNvGrpSpPr/>
          <p:nvPr userDrawn="1"/>
        </p:nvGrpSpPr>
        <p:grpSpPr>
          <a:xfrm>
            <a:off x="0" y="6476666"/>
            <a:ext cx="12192000" cy="319216"/>
            <a:chOff x="0" y="6464808"/>
            <a:chExt cx="12192000" cy="319216"/>
          </a:xfrm>
        </p:grpSpPr>
        <p:cxnSp>
          <p:nvCxnSpPr>
            <p:cNvPr id="8" name="Straight Connector 7"/>
            <p:cNvCxnSpPr/>
            <p:nvPr userDrawn="1"/>
          </p:nvCxnSpPr>
          <p:spPr>
            <a:xfrm>
              <a:off x="0" y="6464808"/>
              <a:ext cx="12192000" cy="0"/>
            </a:xfrm>
            <a:prstGeom prst="line">
              <a:avLst/>
            </a:prstGeom>
            <a:ln w="38100">
              <a:solidFill>
                <a:srgbClr val="0B6986"/>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457199" y="6464808"/>
              <a:ext cx="5106638" cy="0"/>
            </a:xfrm>
            <a:prstGeom prst="line">
              <a:avLst/>
            </a:prstGeom>
            <a:ln w="38100">
              <a:solidFill>
                <a:srgbClr val="002462"/>
              </a:solidFill>
            </a:ln>
          </p:spPr>
          <p:style>
            <a:lnRef idx="1">
              <a:schemeClr val="accent1"/>
            </a:lnRef>
            <a:fillRef idx="0">
              <a:schemeClr val="accent1"/>
            </a:fillRef>
            <a:effectRef idx="0">
              <a:schemeClr val="accent1"/>
            </a:effectRef>
            <a:fontRef idx="minor">
              <a:schemeClr val="tx1"/>
            </a:fontRef>
          </p:style>
        </p:cxnSp>
        <p:sp>
          <p:nvSpPr>
            <p:cNvPr id="10" name="Text Placeholder 56"/>
            <p:cNvSpPr txBox="1">
              <a:spLocks/>
            </p:cNvSpPr>
            <p:nvPr userDrawn="1"/>
          </p:nvSpPr>
          <p:spPr>
            <a:xfrm>
              <a:off x="457200" y="6499074"/>
              <a:ext cx="8909298" cy="284950"/>
            </a:xfrm>
            <a:prstGeom prst="rect">
              <a:avLst/>
            </a:prstGeom>
          </p:spPr>
          <p:txBody>
            <a:bodyPr wrap="none" lIns="0" tIns="0" rIns="0" bIns="0">
              <a:spAutoFit/>
            </a:bodyPr>
            <a:lstStyle>
              <a:lvl1pPr marL="0" indent="0" algn="r" defTabSz="914400" rtl="0" eaLnBrk="1" latinLnBrk="0" hangingPunct="1">
                <a:lnSpc>
                  <a:spcPct val="125000"/>
                </a:lnSpc>
                <a:spcBef>
                  <a:spcPts val="1800"/>
                </a:spcBef>
                <a:spcAft>
                  <a:spcPts val="0"/>
                </a:spcAft>
                <a:buFont typeface="Arial" panose="020B0604020202020204" pitchFamily="34" charset="0"/>
                <a:buNone/>
                <a:defRPr sz="1800" b="0" i="0" kern="1200" baseline="0">
                  <a:solidFill>
                    <a:schemeClr val="bg1"/>
                  </a:solidFill>
                  <a:latin typeface="Gill Sans" charset="0"/>
                  <a:ea typeface="Gill Sans" charset="0"/>
                  <a:cs typeface="Gill Sans" charset="0"/>
                </a:defRPr>
              </a:lvl1pPr>
              <a:lvl2pPr marL="365125" indent="-365125" algn="l" defTabSz="914400" rtl="0" eaLnBrk="1" latinLnBrk="0" hangingPunct="1">
                <a:lnSpc>
                  <a:spcPct val="125000"/>
                </a:lnSpc>
                <a:spcBef>
                  <a:spcPts val="1800"/>
                </a:spcBef>
                <a:spcAft>
                  <a:spcPts val="0"/>
                </a:spcAft>
                <a:buClr>
                  <a:schemeClr val="accent3"/>
                </a:buClr>
                <a:buFont typeface="Arial" panose="020B0604020202020204" pitchFamily="34" charset="0"/>
                <a:buChar char="•"/>
                <a:defRPr sz="2400" b="0" i="0" kern="1200">
                  <a:solidFill>
                    <a:srgbClr val="595959"/>
                  </a:solidFill>
                  <a:latin typeface="Gill Sans" charset="0"/>
                  <a:ea typeface="Gill Sans" charset="0"/>
                  <a:cs typeface="Gill Sans" charset="0"/>
                </a:defRPr>
              </a:lvl2pPr>
              <a:lvl3pPr marL="731520" indent="-365760" algn="l" defTabSz="914400" rtl="0" eaLnBrk="1" latinLnBrk="0" hangingPunct="1">
                <a:lnSpc>
                  <a:spcPct val="125000"/>
                </a:lnSpc>
                <a:spcBef>
                  <a:spcPts val="1800"/>
                </a:spcBef>
                <a:spcAft>
                  <a:spcPts val="0"/>
                </a:spcAft>
                <a:buClr>
                  <a:schemeClr val="accent3"/>
                </a:buClr>
                <a:buFont typeface="Arial" panose="020B0604020202020204" pitchFamily="34" charset="0"/>
                <a:buChar char="–"/>
                <a:defRPr sz="2400" b="0" i="0" kern="1200">
                  <a:solidFill>
                    <a:srgbClr val="595959"/>
                  </a:solidFill>
                  <a:latin typeface="Gill Sans" charset="0"/>
                  <a:ea typeface="Gill Sans" charset="0"/>
                  <a:cs typeface="Gill Sans" charset="0"/>
                </a:defRPr>
              </a:lvl3pPr>
              <a:lvl4pPr marL="1097280" indent="-365760" algn="l" defTabSz="914400" rtl="0" eaLnBrk="1" latinLnBrk="0" hangingPunct="1">
                <a:lnSpc>
                  <a:spcPct val="125000"/>
                </a:lnSpc>
                <a:spcBef>
                  <a:spcPts val="1800"/>
                </a:spcBef>
                <a:spcAft>
                  <a:spcPts val="0"/>
                </a:spcAft>
                <a:buClr>
                  <a:schemeClr val="accent3"/>
                </a:buClr>
                <a:buFont typeface="Arial" panose="020B0604020202020204" pitchFamily="34" charset="0"/>
                <a:buChar char="»"/>
                <a:defRPr sz="2400" b="0" i="0" kern="1200">
                  <a:solidFill>
                    <a:srgbClr val="595959"/>
                  </a:solidFill>
                  <a:latin typeface="Gill Sans" charset="0"/>
                  <a:ea typeface="Gill Sans" charset="0"/>
                  <a:cs typeface="Gill Sans" charset="0"/>
                </a:defRPr>
              </a:lvl4pPr>
              <a:lvl5pPr marL="1463040" indent="-365125" algn="l" defTabSz="914400" rtl="0" eaLnBrk="1" latinLnBrk="0" hangingPunct="1">
                <a:lnSpc>
                  <a:spcPct val="125000"/>
                </a:lnSpc>
                <a:spcBef>
                  <a:spcPts val="1800"/>
                </a:spcBef>
                <a:spcAft>
                  <a:spcPts val="0"/>
                </a:spcAft>
                <a:buClr>
                  <a:schemeClr val="accent3"/>
                </a:buClr>
                <a:buFont typeface="Arial" panose="020B0604020202020204" pitchFamily="34" charset="0"/>
                <a:buChar char="•"/>
                <a:defRPr sz="2400" b="0" i="0" kern="1200">
                  <a:solidFill>
                    <a:srgbClr val="595959"/>
                  </a:solidFill>
                  <a:latin typeface="Gill Sans" charset="0"/>
                  <a:ea typeface="Gill Sans" charset="0"/>
                  <a:cs typeface="Gill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600" b="0" i="0" spc="200" baseline="0" dirty="0" err="1">
                  <a:solidFill>
                    <a:schemeClr val="accent1"/>
                  </a:solidFill>
                  <a:latin typeface="Calibri"/>
                  <a:ea typeface="Calibri"/>
                  <a:cs typeface="Calibri"/>
                </a:rPr>
                <a:t>EdSurvey</a:t>
              </a:r>
              <a:r>
                <a:rPr lang="en-US" sz="1600" b="0" i="0" spc="200" baseline="0" dirty="0">
                  <a:solidFill>
                    <a:schemeClr val="accent1"/>
                  </a:solidFill>
                  <a:latin typeface="Calibri"/>
                  <a:ea typeface="Calibri"/>
                  <a:cs typeface="Calibri"/>
                </a:rPr>
                <a:t> Large-Scale Data Analysis Training Series| NAEP-Research.airprojects.org</a:t>
              </a:r>
            </a:p>
          </p:txBody>
        </p:sp>
      </p:grpSp>
      <p:sp>
        <p:nvSpPr>
          <p:cNvPr id="6" name="Slide Number"/>
          <p:cNvSpPr>
            <a:spLocks noGrp="1"/>
          </p:cNvSpPr>
          <p:nvPr>
            <p:ph type="sldNum" sz="quarter" idx="4"/>
          </p:nvPr>
        </p:nvSpPr>
        <p:spPr>
          <a:xfrm>
            <a:off x="11916192" y="6594383"/>
            <a:ext cx="153888" cy="153888"/>
          </a:xfrm>
          <a:prstGeom prst="rect">
            <a:avLst/>
          </a:prstGeom>
        </p:spPr>
        <p:txBody>
          <a:bodyPr vert="horz" wrap="none" lIns="0" tIns="0" rIns="0" bIns="0" rtlCol="0" anchor="b" anchorCtr="0">
            <a:spAutoFit/>
          </a:bodyPr>
          <a:lstStyle>
            <a:lvl1pPr algn="r">
              <a:defRPr sz="1000" b="1" i="0">
                <a:solidFill>
                  <a:schemeClr val="accent1"/>
                </a:solidFill>
                <a:latin typeface="+mn-lt"/>
                <a:ea typeface="Calibri"/>
                <a:cs typeface="Calibri"/>
              </a:defRPr>
            </a:lvl1pPr>
          </a:lstStyle>
          <a:p>
            <a:fld id="{99A20822-4A49-4D36-86E3-300BA48D3F00}" type="slidenum">
              <a:rPr lang="en-US" smtClean="0"/>
              <a:pPr/>
              <a:t>‹#›</a:t>
            </a:fld>
            <a:endParaRPr lang="en-US" dirty="0"/>
          </a:p>
        </p:txBody>
      </p:sp>
      <p:sp>
        <p:nvSpPr>
          <p:cNvPr id="5" name="Title Placeholder"/>
          <p:cNvSpPr>
            <a:spLocks noGrp="1"/>
          </p:cNvSpPr>
          <p:nvPr>
            <p:ph type="title"/>
          </p:nvPr>
        </p:nvSpPr>
        <p:spPr>
          <a:xfrm>
            <a:off x="457200" y="0"/>
            <a:ext cx="11338560" cy="996696"/>
          </a:xfrm>
          <a:prstGeom prst="rect">
            <a:avLst/>
          </a:prstGeom>
        </p:spPr>
        <p:txBody>
          <a:bodyPr vert="horz" lIns="0" tIns="0" rIns="0" bIns="0" rtlCol="0" anchor="b" anchorCtr="0">
            <a:normAutofit/>
          </a:bodyPr>
          <a:lstStyle/>
          <a:p>
            <a:endParaRPr lang="en-US" dirty="0"/>
          </a:p>
        </p:txBody>
      </p:sp>
      <p:sp>
        <p:nvSpPr>
          <p:cNvPr id="12" name="Text Placeholder"/>
          <p:cNvSpPr>
            <a:spLocks noGrp="1"/>
          </p:cNvSpPr>
          <p:nvPr>
            <p:ph type="body" idx="1"/>
          </p:nvPr>
        </p:nvSpPr>
        <p:spPr>
          <a:xfrm>
            <a:off x="457200" y="1143000"/>
            <a:ext cx="11338560" cy="5029200"/>
          </a:xfrm>
          <a:prstGeom prst="rect">
            <a:avLst/>
          </a:prstGeom>
          <a:ln>
            <a:noFill/>
          </a:ln>
        </p:spPr>
        <p:txBody>
          <a:bodyPr vert="horz" lIns="0" tIns="0" rIns="0" bIns="0" rtlCol="0">
            <a:normAutofit/>
          </a:bodyPr>
          <a:lstStyle/>
          <a:p>
            <a:pPr lvl="0"/>
            <a:r>
              <a:rPr lang="en-US" dirty="0"/>
              <a:t>First text level, bullet character 149</a:t>
            </a:r>
          </a:p>
          <a:p>
            <a:pPr lvl="1"/>
            <a:r>
              <a:rPr lang="en-US" dirty="0"/>
              <a:t>Second text level, bullet character 150</a:t>
            </a:r>
          </a:p>
          <a:p>
            <a:pPr lvl="2"/>
            <a:r>
              <a:rPr lang="en-US" dirty="0"/>
              <a:t>Third text level, bullet character 187</a:t>
            </a:r>
          </a:p>
          <a:p>
            <a:pPr lvl="3"/>
            <a:r>
              <a:rPr lang="en-US" dirty="0"/>
              <a:t>Fourth text level, bullet character Unicode 25E6</a:t>
            </a:r>
          </a:p>
          <a:p>
            <a:pPr lvl="4"/>
            <a:r>
              <a:rPr lang="en-US" dirty="0"/>
              <a:t>Fifth text level, bullet character 155</a:t>
            </a:r>
          </a:p>
        </p:txBody>
      </p:sp>
    </p:spTree>
    <p:extLst>
      <p:ext uri="{BB962C8B-B14F-4D97-AF65-F5344CB8AC3E}">
        <p14:creationId xmlns:p14="http://schemas.microsoft.com/office/powerpoint/2010/main" val="397854331"/>
      </p:ext>
    </p:extLst>
  </p:cSld>
  <p:clrMap bg1="lt1" tx1="dk1" bg2="lt2" tx2="dk2" accent1="accent1" accent2="accent2" accent3="accent3" accent4="accent4" accent5="accent5" accent6="accent6" hlink="hlink" folHlink="folHlink"/>
  <p:sldLayoutIdLst>
    <p:sldLayoutId id="2147483665" r:id="rId1"/>
    <p:sldLayoutId id="2147483701" r:id="rId2"/>
    <p:sldLayoutId id="2147483747" r:id="rId3"/>
    <p:sldLayoutId id="2147483662" r:id="rId4"/>
    <p:sldLayoutId id="2147483702" r:id="rId5"/>
    <p:sldLayoutId id="2147483748" r:id="rId6"/>
    <p:sldLayoutId id="2147483774" r:id="rId7"/>
    <p:sldLayoutId id="2147483788" r:id="rId8"/>
    <p:sldLayoutId id="2147483785" r:id="rId9"/>
    <p:sldLayoutId id="2147483786" r:id="rId10"/>
    <p:sldLayoutId id="2147483801" r:id="rId11"/>
    <p:sldLayoutId id="2147483802" r:id="rId12"/>
    <p:sldLayoutId id="2147483803" r:id="rId13"/>
    <p:sldLayoutId id="2147483725" r:id="rId14"/>
    <p:sldLayoutId id="2147483809" r:id="rId15"/>
    <p:sldLayoutId id="2147483806" r:id="rId16"/>
    <p:sldLayoutId id="2147483775" r:id="rId17"/>
  </p:sldLayoutIdLst>
  <p:hf hdr="0" dt="0"/>
  <p:txStyles>
    <p:titleStyle>
      <a:lvl1pPr algn="l" defTabSz="685800" rtl="0" eaLnBrk="1" latinLnBrk="0" hangingPunct="1">
        <a:lnSpc>
          <a:spcPct val="100000"/>
        </a:lnSpc>
        <a:spcBef>
          <a:spcPct val="0"/>
        </a:spcBef>
        <a:buNone/>
        <a:defRPr sz="3600" b="0" i="0" kern="1200" baseline="0">
          <a:solidFill>
            <a:srgbClr val="001871"/>
          </a:solidFill>
          <a:latin typeface="+mj-lt"/>
          <a:ea typeface="+mj-ea"/>
          <a:cs typeface="Calibri"/>
        </a:defRPr>
      </a:lvl1pPr>
    </p:titleStyle>
    <p:bodyStyle>
      <a:lvl1pPr marL="320040" marR="0" indent="-320040" algn="l" defTabSz="685800" rtl="0" eaLnBrk="1" fontAlgn="auto" latinLnBrk="0" hangingPunct="1">
        <a:lnSpc>
          <a:spcPct val="125000"/>
        </a:lnSpc>
        <a:spcBef>
          <a:spcPts val="1800"/>
        </a:spcBef>
        <a:spcAft>
          <a:spcPts val="0"/>
        </a:spcAft>
        <a:buClr>
          <a:schemeClr val="tx1"/>
        </a:buClr>
        <a:buSzPct val="100000"/>
        <a:buFont typeface="Times New Roman" panose="02020603050405020304" pitchFamily="18" charset="0"/>
        <a:buChar char="•"/>
        <a:tabLst/>
        <a:defRPr sz="2400" b="0" i="0" kern="1200">
          <a:solidFill>
            <a:srgbClr val="444647"/>
          </a:solidFill>
          <a:latin typeface="+mn-lt"/>
          <a:ea typeface="Calibri"/>
          <a:cs typeface="Calibri"/>
        </a:defRPr>
      </a:lvl1pPr>
      <a:lvl2pPr marL="640080" marR="0" indent="-320040" algn="l" defTabSz="685800" rtl="0" eaLnBrk="1" fontAlgn="auto" latinLnBrk="0" hangingPunct="1">
        <a:lnSpc>
          <a:spcPct val="125000"/>
        </a:lnSpc>
        <a:spcBef>
          <a:spcPts val="1800"/>
        </a:spcBef>
        <a:spcAft>
          <a:spcPts val="0"/>
        </a:spcAft>
        <a:buClr>
          <a:schemeClr val="tx1"/>
        </a:buClr>
        <a:buSzTx/>
        <a:buFont typeface="Calibri" panose="020F0502020204030204" pitchFamily="34" charset="0"/>
        <a:buChar char="–"/>
        <a:tabLst/>
        <a:defRPr sz="2400" b="0" i="0" kern="1200">
          <a:solidFill>
            <a:srgbClr val="444647"/>
          </a:solidFill>
          <a:latin typeface="+mn-lt"/>
          <a:ea typeface="Calibri"/>
          <a:cs typeface="Calibri"/>
        </a:defRPr>
      </a:lvl2pPr>
      <a:lvl3pPr marL="1005840" marR="0" indent="-320040" algn="l" defTabSz="685800" rtl="0" eaLnBrk="1" fontAlgn="auto" latinLnBrk="0" hangingPunct="1">
        <a:lnSpc>
          <a:spcPct val="125000"/>
        </a:lnSpc>
        <a:spcBef>
          <a:spcPts val="1800"/>
        </a:spcBef>
        <a:spcAft>
          <a:spcPts val="0"/>
        </a:spcAft>
        <a:buClr>
          <a:schemeClr val="tx1"/>
        </a:buClr>
        <a:buSzTx/>
        <a:buFont typeface="Calibri" panose="020F0502020204030204" pitchFamily="34" charset="0"/>
        <a:buChar char="»"/>
        <a:tabLst/>
        <a:defRPr sz="2400" b="0" i="0" kern="1200">
          <a:solidFill>
            <a:srgbClr val="444647"/>
          </a:solidFill>
          <a:latin typeface="+mn-lt"/>
          <a:ea typeface="Calibri"/>
          <a:cs typeface="Calibri"/>
        </a:defRPr>
      </a:lvl3pPr>
      <a:lvl4pPr marL="1325880" marR="0" indent="-320040" algn="l" defTabSz="685800" rtl="0" eaLnBrk="1" fontAlgn="auto" latinLnBrk="0" hangingPunct="1">
        <a:lnSpc>
          <a:spcPct val="125000"/>
        </a:lnSpc>
        <a:spcBef>
          <a:spcPts val="1800"/>
        </a:spcBef>
        <a:spcAft>
          <a:spcPts val="0"/>
        </a:spcAft>
        <a:buClr>
          <a:schemeClr val="tx1"/>
        </a:buClr>
        <a:buSzPct val="110000"/>
        <a:buFont typeface="Calibri" panose="020F0502020204030204" pitchFamily="34" charset="0"/>
        <a:buChar char="◦"/>
        <a:tabLst/>
        <a:defRPr sz="2400" b="0" i="0" kern="1200">
          <a:solidFill>
            <a:srgbClr val="444647"/>
          </a:solidFill>
          <a:latin typeface="+mn-lt"/>
          <a:ea typeface="Calibri"/>
          <a:cs typeface="Calibri"/>
        </a:defRPr>
      </a:lvl4pPr>
      <a:lvl5pPr marL="1645920" marR="0" indent="-320040" algn="l" defTabSz="685800" rtl="0" eaLnBrk="1" fontAlgn="auto" latinLnBrk="0" hangingPunct="1">
        <a:lnSpc>
          <a:spcPct val="125000"/>
        </a:lnSpc>
        <a:spcBef>
          <a:spcPts val="1800"/>
        </a:spcBef>
        <a:spcAft>
          <a:spcPts val="0"/>
        </a:spcAft>
        <a:buClr>
          <a:schemeClr val="tx1"/>
        </a:buClr>
        <a:buSzTx/>
        <a:buFont typeface="Calibri" panose="020F0502020204030204" pitchFamily="34" charset="0"/>
        <a:buChar char="›"/>
        <a:tabLst/>
        <a:defRPr sz="2400" b="0" i="0" kern="1200">
          <a:solidFill>
            <a:srgbClr val="444647"/>
          </a:solidFill>
          <a:latin typeface="+mn-lt"/>
          <a:ea typeface="Calibri"/>
          <a:cs typeface="Calibri"/>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41683B-CC9E-48F4-9AE6-5C80BDB82177}"/>
              </a:ext>
            </a:extLst>
          </p:cNvPr>
          <p:cNvSpPr/>
          <p:nvPr/>
        </p:nvSpPr>
        <p:spPr>
          <a:xfrm>
            <a:off x="0" y="0"/>
            <a:ext cx="12192000" cy="4591050"/>
          </a:xfrm>
          <a:prstGeom prst="rect">
            <a:avLst/>
          </a:prstGeom>
          <a:gradFill>
            <a:gsLst>
              <a:gs pos="0">
                <a:srgbClr val="0B6986"/>
              </a:gs>
              <a:gs pos="100000">
                <a:srgbClr val="00246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35E9574B-6745-4575-9578-378CAD58D169}"/>
              </a:ext>
            </a:extLst>
          </p:cNvPr>
          <p:cNvSpPr>
            <a:spLocks noGrp="1"/>
          </p:cNvSpPr>
          <p:nvPr>
            <p:ph type="title"/>
          </p:nvPr>
        </p:nvSpPr>
        <p:spPr>
          <a:xfrm>
            <a:off x="0" y="1116106"/>
            <a:ext cx="12192000" cy="2859354"/>
          </a:xfrm>
        </p:spPr>
        <p:txBody>
          <a:bodyPr>
            <a:normAutofit/>
          </a:bodyPr>
          <a:lstStyle/>
          <a:p>
            <a:pPr algn="ctr"/>
            <a:r>
              <a:rPr lang="en-US" sz="8000" b="1" dirty="0">
                <a:solidFill>
                  <a:schemeClr val="bg1"/>
                </a:solidFill>
              </a:rPr>
              <a:t>WELCOME!</a:t>
            </a:r>
            <a:br>
              <a:rPr lang="en-US" dirty="0">
                <a:solidFill>
                  <a:schemeClr val="bg1"/>
                </a:solidFill>
              </a:rPr>
            </a:br>
            <a:r>
              <a:rPr lang="en-US" sz="4400" dirty="0">
                <a:solidFill>
                  <a:schemeClr val="bg1"/>
                </a:solidFill>
              </a:rPr>
              <a:t>Analyzing NAEP and TIMSS Data Using R: 2021 </a:t>
            </a:r>
            <a:r>
              <a:rPr lang="en-US" sz="4400" dirty="0" err="1">
                <a:solidFill>
                  <a:schemeClr val="bg1"/>
                </a:solidFill>
              </a:rPr>
              <a:t>EdSurvey</a:t>
            </a:r>
            <a:r>
              <a:rPr lang="en-US" sz="4400" dirty="0">
                <a:solidFill>
                  <a:schemeClr val="bg1"/>
                </a:solidFill>
              </a:rPr>
              <a:t> Large-Scale Data Analysis Training Series</a:t>
            </a:r>
            <a:endParaRPr lang="en-US" dirty="0">
              <a:solidFill>
                <a:schemeClr val="bg1"/>
              </a:solidFill>
            </a:endParaRPr>
          </a:p>
        </p:txBody>
      </p:sp>
      <p:sp>
        <p:nvSpPr>
          <p:cNvPr id="2" name="TextBox 1">
            <a:extLst>
              <a:ext uri="{FF2B5EF4-FFF2-40B4-BE49-F238E27FC236}">
                <a16:creationId xmlns:a16="http://schemas.microsoft.com/office/drawing/2014/main" id="{5FD8F342-E364-4A11-88DA-C4593A9396E3}"/>
              </a:ext>
            </a:extLst>
          </p:cNvPr>
          <p:cNvSpPr txBox="1"/>
          <p:nvPr/>
        </p:nvSpPr>
        <p:spPr>
          <a:xfrm>
            <a:off x="0" y="5251268"/>
            <a:ext cx="8055429" cy="707886"/>
          </a:xfrm>
          <a:prstGeom prst="rect">
            <a:avLst/>
          </a:prstGeom>
          <a:noFill/>
        </p:spPr>
        <p:txBody>
          <a:bodyPr wrap="square" rtlCol="0">
            <a:spAutoFit/>
          </a:bodyPr>
          <a:lstStyle/>
          <a:p>
            <a:pPr algn="ctr"/>
            <a:r>
              <a:rPr lang="en-US" sz="2000" b="1" dirty="0">
                <a:solidFill>
                  <a:srgbClr val="002462"/>
                </a:solidFill>
              </a:rPr>
              <a:t>October 2021: Wednesdays from 12:00pm – 2:30pm ET</a:t>
            </a:r>
          </a:p>
          <a:p>
            <a:pPr algn="ctr"/>
            <a:endParaRPr lang="en-US" sz="2000" dirty="0">
              <a:solidFill>
                <a:srgbClr val="002462"/>
              </a:solidFill>
            </a:endParaRPr>
          </a:p>
        </p:txBody>
      </p:sp>
    </p:spTree>
    <p:extLst>
      <p:ext uri="{BB962C8B-B14F-4D97-AF65-F5344CB8AC3E}">
        <p14:creationId xmlns:p14="http://schemas.microsoft.com/office/powerpoint/2010/main" val="438080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4"/>
          </p:nvPr>
        </p:nvSpPr>
        <p:spPr>
          <a:xfrm>
            <a:off x="367573" y="981519"/>
            <a:ext cx="8540750" cy="355600"/>
          </a:xfrm>
        </p:spPr>
        <p:txBody>
          <a:bodyPr>
            <a:normAutofit fontScale="92500"/>
          </a:bodyPr>
          <a:lstStyle/>
          <a:p>
            <a:r>
              <a:rPr lang="en-US" dirty="0" err="1"/>
              <a:t>EdSurvey</a:t>
            </a:r>
            <a:r>
              <a:rPr lang="en-US" dirty="0"/>
              <a:t> Large-Scale Data Analysis Training Series | October 2021</a:t>
            </a:r>
          </a:p>
        </p:txBody>
      </p:sp>
      <p:sp>
        <p:nvSpPr>
          <p:cNvPr id="4" name="Title 3"/>
          <p:cNvSpPr>
            <a:spLocks noGrp="1"/>
          </p:cNvSpPr>
          <p:nvPr>
            <p:ph type="title"/>
          </p:nvPr>
        </p:nvSpPr>
        <p:spPr>
          <a:xfrm>
            <a:off x="367573" y="1627150"/>
            <a:ext cx="11345455" cy="1370434"/>
          </a:xfrm>
        </p:spPr>
        <p:txBody>
          <a:bodyPr>
            <a:normAutofit fontScale="90000"/>
          </a:bodyPr>
          <a:lstStyle/>
          <a:p>
            <a:r>
              <a:rPr lang="en-US" dirty="0"/>
              <a:t>REVIEW of AGENDA and Overview of Goals and Expected Outcomes</a:t>
            </a:r>
          </a:p>
        </p:txBody>
      </p:sp>
      <p:sp>
        <p:nvSpPr>
          <p:cNvPr id="6" name="Text Placeholder 5"/>
          <p:cNvSpPr>
            <a:spLocks noGrp="1"/>
          </p:cNvSpPr>
          <p:nvPr>
            <p:ph type="body" sz="quarter" idx="13"/>
          </p:nvPr>
        </p:nvSpPr>
        <p:spPr>
          <a:xfrm>
            <a:off x="271526" y="5073206"/>
            <a:ext cx="7905822" cy="803275"/>
          </a:xfrm>
        </p:spPr>
        <p:txBody>
          <a:bodyPr/>
          <a:lstStyle/>
          <a:p>
            <a:pPr lvl="0"/>
            <a:r>
              <a:rPr lang="en-US" dirty="0"/>
              <a:t>Emmanuel Sikali, Director of Databases Training Programs Assessment Division</a:t>
            </a:r>
          </a:p>
          <a:p>
            <a:pPr lvl="0"/>
            <a:r>
              <a:rPr lang="en-US" dirty="0"/>
              <a:t>National Center for Education Statistics</a:t>
            </a:r>
          </a:p>
          <a:p>
            <a:pPr lvl="0"/>
            <a:endParaRPr lang="en-US" dirty="0"/>
          </a:p>
        </p:txBody>
      </p:sp>
    </p:spTree>
    <p:extLst>
      <p:ext uri="{BB962C8B-B14F-4D97-AF65-F5344CB8AC3E}">
        <p14:creationId xmlns:p14="http://schemas.microsoft.com/office/powerpoint/2010/main" val="3274398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US" dirty="0"/>
              <a:t>Agenda – Session 1	</a:t>
            </a:r>
          </a:p>
        </p:txBody>
      </p:sp>
      <p:sp>
        <p:nvSpPr>
          <p:cNvPr id="2" name="Text Placeholder 1"/>
          <p:cNvSpPr>
            <a:spLocks noGrp="1"/>
          </p:cNvSpPr>
          <p:nvPr>
            <p:ph type="body" sz="quarter" idx="10"/>
          </p:nvPr>
        </p:nvSpPr>
        <p:spPr>
          <a:xfrm>
            <a:off x="457200" y="1350034"/>
            <a:ext cx="11338560" cy="4846320"/>
          </a:xfrm>
        </p:spPr>
        <p:txBody>
          <a:bodyPr>
            <a:normAutofit/>
          </a:bodyPr>
          <a:lstStyle/>
          <a:p>
            <a:r>
              <a:rPr lang="en-US" dirty="0"/>
              <a:t>Introduction to Large-Scale Assessments</a:t>
            </a:r>
          </a:p>
          <a:p>
            <a:r>
              <a:rPr lang="en-US" dirty="0"/>
              <a:t>Sampling design, weights and variance estimation</a:t>
            </a:r>
          </a:p>
          <a:p>
            <a:r>
              <a:rPr lang="en-US" dirty="0"/>
              <a:t>Psychometric Model and Analysis</a:t>
            </a:r>
          </a:p>
          <a:p>
            <a:pPr marL="0" indent="0">
              <a:buNone/>
            </a:pPr>
            <a:endParaRPr lang="en-US" dirty="0"/>
          </a:p>
          <a:p>
            <a:pPr>
              <a:buAutoNum type="arabicPeriod" startAt="4"/>
            </a:pPr>
            <a:endParaRPr lang="en-US" dirty="0"/>
          </a:p>
        </p:txBody>
      </p:sp>
      <p:sp>
        <p:nvSpPr>
          <p:cNvPr id="3" name="Slide Number Placeholder 2"/>
          <p:cNvSpPr>
            <a:spLocks noGrp="1"/>
          </p:cNvSpPr>
          <p:nvPr>
            <p:ph type="sldNum" sz="quarter" idx="12"/>
          </p:nvPr>
        </p:nvSpPr>
        <p:spPr/>
        <p:txBody>
          <a:bodyPr/>
          <a:lstStyle/>
          <a:p>
            <a:fld id="{99A20822-4A49-4D36-86E3-300BA48D3F00}" type="slidenum">
              <a:rPr lang="en-US" smtClean="0"/>
              <a:pPr/>
              <a:t>3</a:t>
            </a:fld>
            <a:endParaRPr lang="en-US" dirty="0"/>
          </a:p>
        </p:txBody>
      </p:sp>
    </p:spTree>
    <p:extLst>
      <p:ext uri="{BB962C8B-B14F-4D97-AF65-F5344CB8AC3E}">
        <p14:creationId xmlns:p14="http://schemas.microsoft.com/office/powerpoint/2010/main" val="3149374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787990A0-4A32-4907-B48C-966900B0BABF}"/>
              </a:ext>
            </a:extLst>
          </p:cNvPr>
          <p:cNvSpPr>
            <a:spLocks noGrp="1"/>
          </p:cNvSpPr>
          <p:nvPr>
            <p:ph sz="quarter" idx="15"/>
          </p:nvPr>
        </p:nvSpPr>
        <p:spPr>
          <a:xfrm>
            <a:off x="457200" y="1142999"/>
            <a:ext cx="11338560" cy="779929"/>
          </a:xfrm>
        </p:spPr>
        <p:txBody>
          <a:bodyPr>
            <a:normAutofit/>
          </a:bodyPr>
          <a:lstStyle/>
          <a:p>
            <a:pPr marL="0" indent="0">
              <a:buNone/>
            </a:pPr>
            <a:r>
              <a:rPr lang="en-US" sz="2800" b="1" dirty="0"/>
              <a:t>By the end of the series we hope that you will understand..</a:t>
            </a:r>
          </a:p>
        </p:txBody>
      </p:sp>
      <p:sp>
        <p:nvSpPr>
          <p:cNvPr id="2" name="Title 1">
            <a:extLst>
              <a:ext uri="{FF2B5EF4-FFF2-40B4-BE49-F238E27FC236}">
                <a16:creationId xmlns:a16="http://schemas.microsoft.com/office/drawing/2014/main" id="{D5C220D5-C920-4AFA-8E61-A806078E7610}"/>
              </a:ext>
            </a:extLst>
          </p:cNvPr>
          <p:cNvSpPr>
            <a:spLocks noGrp="1"/>
          </p:cNvSpPr>
          <p:nvPr>
            <p:ph type="title"/>
          </p:nvPr>
        </p:nvSpPr>
        <p:spPr/>
        <p:txBody>
          <a:bodyPr/>
          <a:lstStyle/>
          <a:p>
            <a:r>
              <a:rPr lang="en-US" dirty="0"/>
              <a:t>Goals/Outcomes</a:t>
            </a:r>
          </a:p>
        </p:txBody>
      </p:sp>
      <p:sp>
        <p:nvSpPr>
          <p:cNvPr id="4" name="Slide Number Placeholder 3">
            <a:extLst>
              <a:ext uri="{FF2B5EF4-FFF2-40B4-BE49-F238E27FC236}">
                <a16:creationId xmlns:a16="http://schemas.microsoft.com/office/drawing/2014/main" id="{6041E568-A61A-4FA2-AD3B-320D81AA9AE9}"/>
              </a:ext>
            </a:extLst>
          </p:cNvPr>
          <p:cNvSpPr>
            <a:spLocks noGrp="1"/>
          </p:cNvSpPr>
          <p:nvPr>
            <p:ph type="sldNum" sz="quarter" idx="14"/>
          </p:nvPr>
        </p:nvSpPr>
        <p:spPr/>
        <p:txBody>
          <a:bodyPr/>
          <a:lstStyle/>
          <a:p>
            <a:fld id="{99A20822-4A49-4D36-86E3-300BA48D3F00}" type="slidenum">
              <a:rPr lang="en-US" smtClean="0"/>
              <a:pPr/>
              <a:t>4</a:t>
            </a:fld>
            <a:endParaRPr lang="en-US" dirty="0"/>
          </a:p>
        </p:txBody>
      </p:sp>
      <p:sp>
        <p:nvSpPr>
          <p:cNvPr id="9" name="Rectangle 8">
            <a:extLst>
              <a:ext uri="{FF2B5EF4-FFF2-40B4-BE49-F238E27FC236}">
                <a16:creationId xmlns:a16="http://schemas.microsoft.com/office/drawing/2014/main" id="{138A965A-EFDB-48E5-8E4C-67B1C5605C17}"/>
              </a:ext>
            </a:extLst>
          </p:cNvPr>
          <p:cNvSpPr/>
          <p:nvPr/>
        </p:nvSpPr>
        <p:spPr>
          <a:xfrm>
            <a:off x="457200" y="1922928"/>
            <a:ext cx="10083941" cy="3970318"/>
          </a:xfrm>
          <a:prstGeom prst="rect">
            <a:avLst/>
          </a:prstGeom>
        </p:spPr>
        <p:txBody>
          <a:bodyPr wrap="square">
            <a:spAutoFit/>
          </a:bodyPr>
          <a:lstStyle/>
          <a:p>
            <a:pPr marL="342900" indent="-342900">
              <a:buFont typeface="+mj-lt"/>
              <a:buAutoNum type="arabicPeriod"/>
            </a:pPr>
            <a:r>
              <a:rPr lang="en-US" sz="2800" dirty="0"/>
              <a:t>Be familiar with the psychometric design and complex sampling structure of NCES large-scale national assessment data including NAEP and TIMSS assessment data;</a:t>
            </a:r>
          </a:p>
          <a:p>
            <a:pPr marL="342900" indent="-342900">
              <a:buFont typeface="+mj-lt"/>
              <a:buAutoNum type="arabicPeriod"/>
            </a:pPr>
            <a:r>
              <a:rPr lang="en-US" sz="2800" dirty="0"/>
              <a:t>Understand the methodological aspects of the databases and their implications for analysis;</a:t>
            </a:r>
          </a:p>
          <a:p>
            <a:pPr marL="342900" indent="-342900">
              <a:buFont typeface="+mj-lt"/>
              <a:buAutoNum type="arabicPeriod"/>
            </a:pPr>
            <a:r>
              <a:rPr lang="en-US" sz="2800" dirty="0"/>
              <a:t>From the next few sessions, know how to use the R </a:t>
            </a:r>
            <a:r>
              <a:rPr lang="en-US" sz="2800" dirty="0" err="1"/>
              <a:t>EdSurvey</a:t>
            </a:r>
            <a:r>
              <a:rPr lang="en-US" sz="2800" dirty="0"/>
              <a:t> package to do common statistical analyses with the data, including descriptive statistics, plausible value means and regressions.</a:t>
            </a:r>
          </a:p>
        </p:txBody>
      </p:sp>
    </p:spTree>
    <p:extLst>
      <p:ext uri="{BB962C8B-B14F-4D97-AF65-F5344CB8AC3E}">
        <p14:creationId xmlns:p14="http://schemas.microsoft.com/office/powerpoint/2010/main" val="2298365552"/>
      </p:ext>
    </p:extLst>
  </p:cSld>
  <p:clrMapOvr>
    <a:masterClrMapping/>
  </p:clrMapOvr>
</p:sld>
</file>

<file path=ppt/theme/theme1.xml><?xml version="1.0" encoding="utf-8"?>
<a:theme xmlns:a="http://schemas.openxmlformats.org/drawingml/2006/main" name="2018 AIR PPT">
  <a:themeElements>
    <a:clrScheme name="AIR 2018 Txt1-Gray, Txt2-Blk, Bkg2-Lt Blue">
      <a:dk1>
        <a:srgbClr val="595959"/>
      </a:dk1>
      <a:lt1>
        <a:sysClr val="window" lastClr="FFFFFF"/>
      </a:lt1>
      <a:dk2>
        <a:srgbClr val="000000"/>
      </a:dk2>
      <a:lt2>
        <a:srgbClr val="D6ECFF"/>
      </a:lt2>
      <a:accent1>
        <a:srgbClr val="003462"/>
      </a:accent1>
      <a:accent2>
        <a:srgbClr val="0075E2"/>
      </a:accent2>
      <a:accent3>
        <a:srgbClr val="008673"/>
      </a:accent3>
      <a:accent4>
        <a:srgbClr val="C8510C"/>
      </a:accent4>
      <a:accent5>
        <a:srgbClr val="EFB219"/>
      </a:accent5>
      <a:accent6>
        <a:srgbClr val="09B0FE"/>
      </a:accent6>
      <a:hlink>
        <a:srgbClr val="0000FF"/>
      </a:hlink>
      <a:folHlink>
        <a:srgbClr val="800080"/>
      </a:folHlink>
    </a:clrScheme>
    <a:fontScheme name="AIR Board 2017">
      <a:majorFont>
        <a:latin typeface="Calibri"/>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IR_PowerPointTemplate-013018 [Read-Only]" id="{03042F72-C4A1-4FEA-8C1A-1B5CD9A00446}" vid="{8082A4C1-F315-4B3B-84B7-6FFC2167D355}"/>
    </a:ext>
  </a:extLst>
</a:theme>
</file>

<file path=ppt/theme/theme2.xml><?xml version="1.0" encoding="utf-8"?>
<a:theme xmlns:a="http://schemas.openxmlformats.org/drawingml/2006/main" name="Office Theme">
  <a:themeElements>
    <a:clrScheme name="AIR 2017 Board Revised Colors">
      <a:dk1>
        <a:srgbClr val="595959"/>
      </a:dk1>
      <a:lt1>
        <a:srgbClr val="FFFFFF"/>
      </a:lt1>
      <a:dk2>
        <a:srgbClr val="319EFF"/>
      </a:dk2>
      <a:lt2>
        <a:srgbClr val="EAEAEA"/>
      </a:lt2>
      <a:accent1>
        <a:srgbClr val="003462"/>
      </a:accent1>
      <a:accent2>
        <a:srgbClr val="319EFF"/>
      </a:accent2>
      <a:accent3>
        <a:srgbClr val="00A791"/>
      </a:accent3>
      <a:accent4>
        <a:srgbClr val="F16114"/>
      </a:accent4>
      <a:accent5>
        <a:srgbClr val="EFB219"/>
      </a:accent5>
      <a:accent6>
        <a:srgbClr val="62CDFF"/>
      </a:accent6>
      <a:hlink>
        <a:srgbClr val="1707FC"/>
      </a:hlink>
      <a:folHlink>
        <a:srgbClr val="7030A0"/>
      </a:folHlink>
    </a:clrScheme>
    <a:fontScheme name="AIR Board 2017">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IR 2017 Board Revised Colors">
      <a:dk1>
        <a:srgbClr val="595959"/>
      </a:dk1>
      <a:lt1>
        <a:srgbClr val="FFFFFF"/>
      </a:lt1>
      <a:dk2>
        <a:srgbClr val="319EFF"/>
      </a:dk2>
      <a:lt2>
        <a:srgbClr val="EAEAEA"/>
      </a:lt2>
      <a:accent1>
        <a:srgbClr val="003462"/>
      </a:accent1>
      <a:accent2>
        <a:srgbClr val="319EFF"/>
      </a:accent2>
      <a:accent3>
        <a:srgbClr val="00A791"/>
      </a:accent3>
      <a:accent4>
        <a:srgbClr val="F16114"/>
      </a:accent4>
      <a:accent5>
        <a:srgbClr val="EFB219"/>
      </a:accent5>
      <a:accent6>
        <a:srgbClr val="62CDFF"/>
      </a:accent6>
      <a:hlink>
        <a:srgbClr val="1707FC"/>
      </a:hlink>
      <a:folHlink>
        <a:srgbClr val="7030A0"/>
      </a:folHlink>
    </a:clrScheme>
    <a:fontScheme name="AIR Board 2017">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7A96A2A5DEDF94CBCAA8049638E74CF" ma:contentTypeVersion="11" ma:contentTypeDescription="Create a new document." ma:contentTypeScope="" ma:versionID="f9263b520772be45c2213b8cfe63d920">
  <xsd:schema xmlns:xsd="http://www.w3.org/2001/XMLSchema" xmlns:xs="http://www.w3.org/2001/XMLSchema" xmlns:p="http://schemas.microsoft.com/office/2006/metadata/properties" xmlns:ns2="f01cb914-98b5-42b7-82d9-943dce91e033" xmlns:ns3="a8e34172-7a77-4765-b629-ca8fbbbfae59" targetNamespace="http://schemas.microsoft.com/office/2006/metadata/properties" ma:root="true" ma:fieldsID="42b5a3020471a3ca0986c2fa311e48bb" ns2:_="" ns3:_="">
    <xsd:import namespace="f01cb914-98b5-42b7-82d9-943dce91e033"/>
    <xsd:import namespace="a8e34172-7a77-4765-b629-ca8fbbbfae5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1cb914-98b5-42b7-82d9-943dce91e03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8e34172-7a77-4765-b629-ca8fbbbfae59"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1EAC94F-0CB7-47E2-B1CC-A0F105248E94}">
  <ds:schemaRefs>
    <ds:schemaRef ds:uri="f01cb914-98b5-42b7-82d9-943dce91e033"/>
    <ds:schemaRef ds:uri="http://schemas.microsoft.com/office/2006/documentManagement/types"/>
    <ds:schemaRef ds:uri="http://schemas.microsoft.com/office/infopath/2007/PartnerControls"/>
    <ds:schemaRef ds:uri="http://purl.org/dc/elements/1.1/"/>
    <ds:schemaRef ds:uri="http://schemas.microsoft.com/office/2006/metadata/properties"/>
    <ds:schemaRef ds:uri="a8e34172-7a77-4765-b629-ca8fbbbfae59"/>
    <ds:schemaRef ds:uri="http://purl.org/dc/term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F63C77B6-D79C-4692-AE58-9EB660BFA000}">
  <ds:schemaRefs>
    <ds:schemaRef ds:uri="http://schemas.microsoft.com/sharepoint/v3/contenttype/forms"/>
  </ds:schemaRefs>
</ds:datastoreItem>
</file>

<file path=customXml/itemProps3.xml><?xml version="1.0" encoding="utf-8"?>
<ds:datastoreItem xmlns:ds="http://schemas.openxmlformats.org/officeDocument/2006/customXml" ds:itemID="{BCDBFCD8-603D-42F7-BBAB-A35CF4BE34C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01cb914-98b5-42b7-82d9-943dce91e033"/>
    <ds:schemaRef ds:uri="a8e34172-7a77-4765-b629-ca8fbbbfae5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AIR_PowerPointTemplate-013018</Template>
  <TotalTime>1894</TotalTime>
  <Words>230</Words>
  <Application>Microsoft Office PowerPoint</Application>
  <PresentationFormat>Widescreen</PresentationFormat>
  <Paragraphs>23</Paragraphs>
  <Slides>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Arial Narrow</vt:lpstr>
      <vt:lpstr>Calibri</vt:lpstr>
      <vt:lpstr>Times New Roman</vt:lpstr>
      <vt:lpstr>2018 AIR PPT</vt:lpstr>
      <vt:lpstr>WELCOME! Analyzing NAEP and TIMSS Data Using R: 2021 EdSurvey Large-Scale Data Analysis Training Series</vt:lpstr>
      <vt:lpstr>REVIEW of AGENDA and Overview of Goals and Expected Outcomes</vt:lpstr>
      <vt:lpstr>Agenda – Session 1 </vt:lpstr>
      <vt:lpstr>Goals/Outcomes</vt:lpstr>
    </vt:vector>
  </TitlesOfParts>
  <Company>American Institutes for Research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subject/>
  <dc:creator>Spingler, Landa</dc:creator>
  <cp:keywords>Add appropriate tags for accessibility</cp:keywords>
  <cp:lastModifiedBy>Zhang, Ting</cp:lastModifiedBy>
  <cp:revision>34</cp:revision>
  <cp:lastPrinted>2017-10-19T00:36:21Z</cp:lastPrinted>
  <dcterms:created xsi:type="dcterms:W3CDTF">2018-03-13T15:13:13Z</dcterms:created>
  <dcterms:modified xsi:type="dcterms:W3CDTF">2021-10-06T12:19:27Z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8b327038-9672-44f6-b820-c0a9711a584d</vt:lpwstr>
  </property>
  <property fmtid="{D5CDD505-2E9C-101B-9397-08002B2CF9AE}" pid="3" name="ContentTypeId">
    <vt:lpwstr>0x01010007A96A2A5DEDF94CBCAA8049638E74CF</vt:lpwstr>
  </property>
  <property fmtid="{D5CDD505-2E9C-101B-9397-08002B2CF9AE}" pid="4" name="TaxKeyword">
    <vt:lpwstr>1327;#Add appropriate tags for accessibility|eab204ad-ef36-4d01-a7c0-674086fd960c</vt:lpwstr>
  </property>
</Properties>
</file>