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814" r:id="rId6"/>
  </p:sldMasterIdLst>
  <p:notesMasterIdLst>
    <p:notesMasterId r:id="rId28"/>
  </p:notesMasterIdLst>
  <p:handoutMasterIdLst>
    <p:handoutMasterId r:id="rId29"/>
  </p:handoutMasterIdLst>
  <p:sldIdLst>
    <p:sldId id="490" r:id="rId7"/>
    <p:sldId id="402" r:id="rId8"/>
    <p:sldId id="492" r:id="rId9"/>
    <p:sldId id="403" r:id="rId10"/>
    <p:sldId id="486" r:id="rId11"/>
    <p:sldId id="483" r:id="rId12"/>
    <p:sldId id="309" r:id="rId13"/>
    <p:sldId id="494" r:id="rId14"/>
    <p:sldId id="266" r:id="rId15"/>
    <p:sldId id="482" r:id="rId16"/>
    <p:sldId id="358" r:id="rId17"/>
    <p:sldId id="322" r:id="rId18"/>
    <p:sldId id="324" r:id="rId19"/>
    <p:sldId id="325" r:id="rId20"/>
    <p:sldId id="493" r:id="rId21"/>
    <p:sldId id="495" r:id="rId22"/>
    <p:sldId id="479" r:id="rId23"/>
    <p:sldId id="326" r:id="rId24"/>
    <p:sldId id="496" r:id="rId25"/>
    <p:sldId id="437" r:id="rId26"/>
    <p:sldId id="421" r:id="rId27"/>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hle, Angela" initials="JA" lastIdx="6" clrIdx="0">
    <p:extLst>
      <p:ext uri="{19B8F6BF-5375-455C-9EA6-DF929625EA0E}">
        <p15:presenceInfo xmlns:p15="http://schemas.microsoft.com/office/powerpoint/2012/main" userId="S-1-5-21-1472932569-214068005-926709054-8506" providerId="AD"/>
      </p:ext>
    </p:extLst>
  </p:cmAuthor>
  <p:cmAuthor id="2" name="Linda K. Reed" initials="lkr" lastIdx="61" clrIdx="1">
    <p:extLst>
      <p:ext uri="{19B8F6BF-5375-455C-9EA6-DF929625EA0E}">
        <p15:presenceInfo xmlns:p15="http://schemas.microsoft.com/office/powerpoint/2012/main" userId="Linda K. Reed" providerId="None"/>
      </p:ext>
    </p:extLst>
  </p:cmAuthor>
  <p:cmAuthor id="3" name="Hooper, Martin" initials="HM" lastIdx="29" clrIdx="2">
    <p:extLst>
      <p:ext uri="{19B8F6BF-5375-455C-9EA6-DF929625EA0E}">
        <p15:presenceInfo xmlns:p15="http://schemas.microsoft.com/office/powerpoint/2012/main" userId="S::mhooper@air.org::dda50fd9-e42a-4f3f-bdb4-7cd93e658a46" providerId="AD"/>
      </p:ext>
    </p:extLst>
  </p:cmAuthor>
  <p:cmAuthor id="4" name="Ting" initials="T" lastIdx="2" clrIdx="3">
    <p:extLst>
      <p:ext uri="{19B8F6BF-5375-455C-9EA6-DF929625EA0E}">
        <p15:presenceInfo xmlns:p15="http://schemas.microsoft.com/office/powerpoint/2012/main" userId="S::tzhang@air.org::09977c7c-9971-4aba-a654-81b3e8c6a46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5E2"/>
    <a:srgbClr val="006298"/>
    <a:srgbClr val="319EFF"/>
    <a:srgbClr val="000000"/>
    <a:srgbClr val="F2AC85"/>
    <a:srgbClr val="E49573"/>
    <a:srgbClr val="6D6E70"/>
    <a:srgbClr val="D6ECFF"/>
    <a:srgbClr val="C851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920" autoAdjust="0"/>
  </p:normalViewPr>
  <p:slideViewPr>
    <p:cSldViewPr snapToGrid="0">
      <p:cViewPr varScale="1">
        <p:scale>
          <a:sx n="80" d="100"/>
          <a:sy n="80" d="100"/>
        </p:scale>
        <p:origin x="782" y="67"/>
      </p:cViewPr>
      <p:guideLst>
        <p:guide orient="horz" pos="648"/>
        <p:guide pos="3840"/>
      </p:guideLst>
    </p:cSldViewPr>
  </p:slideViewPr>
  <p:outlineViewPr>
    <p:cViewPr>
      <p:scale>
        <a:sx n="33" d="100"/>
        <a:sy n="33" d="100"/>
      </p:scale>
      <p:origin x="0" y="-20674"/>
    </p:cViewPr>
  </p:outlineViewPr>
  <p:notesTextViewPr>
    <p:cViewPr>
      <p:scale>
        <a:sx n="1" d="1"/>
        <a:sy n="1" d="1"/>
      </p:scale>
      <p:origin x="0" y="0"/>
    </p:cViewPr>
  </p:notesTextViewPr>
  <p:sorterViewPr>
    <p:cViewPr varScale="1">
      <p:scale>
        <a:sx n="1" d="1"/>
        <a:sy n="1" d="1"/>
      </p:scale>
      <p:origin x="0" y="-4162"/>
    </p:cViewPr>
  </p:sorterViewPr>
  <p:notesViewPr>
    <p:cSldViewPr snapToGrid="0">
      <p:cViewPr varScale="1">
        <p:scale>
          <a:sx n="90" d="100"/>
          <a:sy n="90" d="100"/>
        </p:scale>
        <p:origin x="4032"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554D1A-B78B-4CFC-9B45-6DBC4E8F28D3}"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DE34AD94-37E1-4947-9A2B-2E65A026851E}">
      <dgm:prSet/>
      <dgm:spPr/>
      <dgm:t>
        <a:bodyPr/>
        <a:lstStyle/>
        <a:p>
          <a:pPr algn="ctr"/>
          <a:r>
            <a:rPr lang="en-US" b="1" i="0" dirty="0">
              <a:effectLst>
                <a:outerShdw blurRad="38100" dist="38100" dir="2700000" algn="tl">
                  <a:srgbClr val="000000">
                    <a:alpha val="43137"/>
                  </a:srgbClr>
                </a:outerShdw>
              </a:effectLst>
            </a:rPr>
            <a:t>The first stage </a:t>
          </a:r>
        </a:p>
        <a:p>
          <a:pPr algn="l"/>
          <a:r>
            <a:rPr lang="en-US" b="0" i="0" dirty="0"/>
            <a:t>requires estimating IRT parameters for each cognitive question. </a:t>
          </a:r>
          <a:endParaRPr lang="en-US" dirty="0"/>
        </a:p>
      </dgm:t>
    </dgm:pt>
    <dgm:pt modelId="{EB480CBC-406F-4ED1-A370-FAD0ECC9E35C}" type="parTrans" cxnId="{5EC1F9F1-EE33-48B6-9A2E-462F075DF807}">
      <dgm:prSet/>
      <dgm:spPr/>
      <dgm:t>
        <a:bodyPr/>
        <a:lstStyle/>
        <a:p>
          <a:endParaRPr lang="en-US"/>
        </a:p>
      </dgm:t>
    </dgm:pt>
    <dgm:pt modelId="{874CF9B0-E186-404A-A622-D4FFF31C9E6B}" type="sibTrans" cxnId="{5EC1F9F1-EE33-48B6-9A2E-462F075DF807}">
      <dgm:prSet/>
      <dgm:spPr/>
      <dgm:t>
        <a:bodyPr/>
        <a:lstStyle/>
        <a:p>
          <a:endParaRPr lang="en-US"/>
        </a:p>
      </dgm:t>
    </dgm:pt>
    <dgm:pt modelId="{3DA0A321-1EAB-4843-A97C-7706CA3EC752}">
      <dgm:prSet/>
      <dgm:spPr/>
      <dgm:t>
        <a:bodyPr/>
        <a:lstStyle/>
        <a:p>
          <a:pPr algn="ctr"/>
          <a:r>
            <a:rPr lang="en-US" b="1" i="0" dirty="0">
              <a:effectLst>
                <a:outerShdw blurRad="38100" dist="38100" dir="2700000" algn="tl">
                  <a:srgbClr val="000000">
                    <a:alpha val="43137"/>
                  </a:srgbClr>
                </a:outerShdw>
              </a:effectLst>
            </a:rPr>
            <a:t>The second stage </a:t>
          </a:r>
        </a:p>
        <a:p>
          <a:pPr algn="l"/>
          <a:r>
            <a:rPr lang="en-US" b="0" i="0" dirty="0"/>
            <a:t>results in latent regressions that imputing scale performance with all information in the student, teacher, and school questionnaires. </a:t>
          </a:r>
          <a:endParaRPr lang="en-US" dirty="0"/>
        </a:p>
      </dgm:t>
    </dgm:pt>
    <dgm:pt modelId="{F30ABA7D-B417-4444-812A-F3B3B21372C1}" type="parTrans" cxnId="{7218C1A5-7554-4039-A609-DE9519B1416F}">
      <dgm:prSet/>
      <dgm:spPr/>
      <dgm:t>
        <a:bodyPr/>
        <a:lstStyle/>
        <a:p>
          <a:endParaRPr lang="en-US"/>
        </a:p>
      </dgm:t>
    </dgm:pt>
    <dgm:pt modelId="{AD5CD50B-DE46-46B2-9A8B-F6597BB30144}" type="sibTrans" cxnId="{7218C1A5-7554-4039-A609-DE9519B1416F}">
      <dgm:prSet/>
      <dgm:spPr/>
      <dgm:t>
        <a:bodyPr/>
        <a:lstStyle/>
        <a:p>
          <a:endParaRPr lang="en-US"/>
        </a:p>
      </dgm:t>
    </dgm:pt>
    <dgm:pt modelId="{9E09BDDC-3E0E-4142-A377-66787E8EB65A}">
      <dgm:prSet/>
      <dgm:spPr/>
      <dgm:t>
        <a:bodyPr/>
        <a:lstStyle/>
        <a:p>
          <a:pPr algn="ctr"/>
          <a:r>
            <a:rPr lang="en-US" b="1" i="0" dirty="0">
              <a:effectLst>
                <a:outerShdw blurRad="38100" dist="38100" dir="2700000" algn="tl">
                  <a:srgbClr val="000000">
                    <a:alpha val="43137"/>
                  </a:srgbClr>
                </a:outerShdw>
              </a:effectLst>
            </a:rPr>
            <a:t>The third stage </a:t>
          </a:r>
        </a:p>
        <a:p>
          <a:pPr algn="l"/>
          <a:r>
            <a:rPr lang="en-US" b="0" i="0" dirty="0"/>
            <a:t>combines the previous two stages; </a:t>
          </a:r>
        </a:p>
        <a:p>
          <a:pPr algn="l"/>
          <a:r>
            <a:rPr lang="en-US" b="0" i="0" dirty="0"/>
            <a:t>draws multiple plausible values from a posterior distribution.</a:t>
          </a:r>
          <a:endParaRPr lang="en-US" dirty="0"/>
        </a:p>
      </dgm:t>
    </dgm:pt>
    <dgm:pt modelId="{8C6FEFE3-67DD-4934-8A90-8800F96919D3}" type="parTrans" cxnId="{557AC0B8-26F3-4185-8F7A-5AA3BE902651}">
      <dgm:prSet/>
      <dgm:spPr/>
      <dgm:t>
        <a:bodyPr/>
        <a:lstStyle/>
        <a:p>
          <a:endParaRPr lang="en-US"/>
        </a:p>
      </dgm:t>
    </dgm:pt>
    <dgm:pt modelId="{98F99761-530E-450A-8A8E-3483923B293E}" type="sibTrans" cxnId="{557AC0B8-26F3-4185-8F7A-5AA3BE902651}">
      <dgm:prSet/>
      <dgm:spPr/>
      <dgm:t>
        <a:bodyPr/>
        <a:lstStyle/>
        <a:p>
          <a:endParaRPr lang="en-US"/>
        </a:p>
      </dgm:t>
    </dgm:pt>
    <dgm:pt modelId="{7C40969A-BDA0-44BB-B29F-D59160CB7365}" type="pres">
      <dgm:prSet presAssocID="{BA554D1A-B78B-4CFC-9B45-6DBC4E8F28D3}" presName="Name0" presStyleCnt="0">
        <dgm:presLayoutVars>
          <dgm:dir/>
          <dgm:resizeHandles val="exact"/>
        </dgm:presLayoutVars>
      </dgm:prSet>
      <dgm:spPr/>
    </dgm:pt>
    <dgm:pt modelId="{81BB3101-8901-4DA9-8DB5-0CB31A535487}" type="pres">
      <dgm:prSet presAssocID="{DE34AD94-37E1-4947-9A2B-2E65A026851E}" presName="node" presStyleLbl="node1" presStyleIdx="0" presStyleCnt="3">
        <dgm:presLayoutVars>
          <dgm:bulletEnabled val="1"/>
        </dgm:presLayoutVars>
      </dgm:prSet>
      <dgm:spPr/>
    </dgm:pt>
    <dgm:pt modelId="{0DF87C5E-F628-4838-9DA4-1DAA9582B95C}" type="pres">
      <dgm:prSet presAssocID="{874CF9B0-E186-404A-A622-D4FFF31C9E6B}" presName="sibTrans" presStyleCnt="0"/>
      <dgm:spPr/>
    </dgm:pt>
    <dgm:pt modelId="{58ED18EC-1017-4998-A359-6D08B98A0D1F}" type="pres">
      <dgm:prSet presAssocID="{3DA0A321-1EAB-4843-A97C-7706CA3EC752}" presName="node" presStyleLbl="node1" presStyleIdx="1" presStyleCnt="3">
        <dgm:presLayoutVars>
          <dgm:bulletEnabled val="1"/>
        </dgm:presLayoutVars>
      </dgm:prSet>
      <dgm:spPr/>
    </dgm:pt>
    <dgm:pt modelId="{6A8585B9-43D9-4392-8B04-0C538DCB3896}" type="pres">
      <dgm:prSet presAssocID="{AD5CD50B-DE46-46B2-9A8B-F6597BB30144}" presName="sibTrans" presStyleCnt="0"/>
      <dgm:spPr/>
    </dgm:pt>
    <dgm:pt modelId="{DD5D6D0C-6FB5-458E-8697-2FC09B4F4553}" type="pres">
      <dgm:prSet presAssocID="{9E09BDDC-3E0E-4142-A377-66787E8EB65A}" presName="node" presStyleLbl="node1" presStyleIdx="2" presStyleCnt="3">
        <dgm:presLayoutVars>
          <dgm:bulletEnabled val="1"/>
        </dgm:presLayoutVars>
      </dgm:prSet>
      <dgm:spPr/>
    </dgm:pt>
  </dgm:ptLst>
  <dgm:cxnLst>
    <dgm:cxn modelId="{05253B5F-375C-4D40-B734-96420A24B2FB}" type="presOf" srcId="{DE34AD94-37E1-4947-9A2B-2E65A026851E}" destId="{81BB3101-8901-4DA9-8DB5-0CB31A535487}" srcOrd="0" destOrd="0" presId="urn:microsoft.com/office/officeart/2005/8/layout/hList6"/>
    <dgm:cxn modelId="{316AF472-C8A3-48E7-A6C0-E57667FCC351}" type="presOf" srcId="{3DA0A321-1EAB-4843-A97C-7706CA3EC752}" destId="{58ED18EC-1017-4998-A359-6D08B98A0D1F}" srcOrd="0" destOrd="0" presId="urn:microsoft.com/office/officeart/2005/8/layout/hList6"/>
    <dgm:cxn modelId="{7218C1A5-7554-4039-A609-DE9519B1416F}" srcId="{BA554D1A-B78B-4CFC-9B45-6DBC4E8F28D3}" destId="{3DA0A321-1EAB-4843-A97C-7706CA3EC752}" srcOrd="1" destOrd="0" parTransId="{F30ABA7D-B417-4444-812A-F3B3B21372C1}" sibTransId="{AD5CD50B-DE46-46B2-9A8B-F6597BB30144}"/>
    <dgm:cxn modelId="{D5761CAF-A6B8-45DF-90B3-36B1F3A6FD0A}" type="presOf" srcId="{9E09BDDC-3E0E-4142-A377-66787E8EB65A}" destId="{DD5D6D0C-6FB5-458E-8697-2FC09B4F4553}" srcOrd="0" destOrd="0" presId="urn:microsoft.com/office/officeart/2005/8/layout/hList6"/>
    <dgm:cxn modelId="{729EF1B6-8DF1-412F-8CCB-33B815D94B43}" type="presOf" srcId="{BA554D1A-B78B-4CFC-9B45-6DBC4E8F28D3}" destId="{7C40969A-BDA0-44BB-B29F-D59160CB7365}" srcOrd="0" destOrd="0" presId="urn:microsoft.com/office/officeart/2005/8/layout/hList6"/>
    <dgm:cxn modelId="{557AC0B8-26F3-4185-8F7A-5AA3BE902651}" srcId="{BA554D1A-B78B-4CFC-9B45-6DBC4E8F28D3}" destId="{9E09BDDC-3E0E-4142-A377-66787E8EB65A}" srcOrd="2" destOrd="0" parTransId="{8C6FEFE3-67DD-4934-8A90-8800F96919D3}" sibTransId="{98F99761-530E-450A-8A8E-3483923B293E}"/>
    <dgm:cxn modelId="{5EC1F9F1-EE33-48B6-9A2E-462F075DF807}" srcId="{BA554D1A-B78B-4CFC-9B45-6DBC4E8F28D3}" destId="{DE34AD94-37E1-4947-9A2B-2E65A026851E}" srcOrd="0" destOrd="0" parTransId="{EB480CBC-406F-4ED1-A370-FAD0ECC9E35C}" sibTransId="{874CF9B0-E186-404A-A622-D4FFF31C9E6B}"/>
    <dgm:cxn modelId="{3AEC319A-981E-4386-A3BE-33074BF5609A}" type="presParOf" srcId="{7C40969A-BDA0-44BB-B29F-D59160CB7365}" destId="{81BB3101-8901-4DA9-8DB5-0CB31A535487}" srcOrd="0" destOrd="0" presId="urn:microsoft.com/office/officeart/2005/8/layout/hList6"/>
    <dgm:cxn modelId="{A7E43366-7FED-4FBF-9C17-8DE6F8DAD5C2}" type="presParOf" srcId="{7C40969A-BDA0-44BB-B29F-D59160CB7365}" destId="{0DF87C5E-F628-4838-9DA4-1DAA9582B95C}" srcOrd="1" destOrd="0" presId="urn:microsoft.com/office/officeart/2005/8/layout/hList6"/>
    <dgm:cxn modelId="{20D53E8B-538C-4633-B5B9-D393ADE3FAED}" type="presParOf" srcId="{7C40969A-BDA0-44BB-B29F-D59160CB7365}" destId="{58ED18EC-1017-4998-A359-6D08B98A0D1F}" srcOrd="2" destOrd="0" presId="urn:microsoft.com/office/officeart/2005/8/layout/hList6"/>
    <dgm:cxn modelId="{B17E491D-FBBA-4E71-9D26-F68662BA7436}" type="presParOf" srcId="{7C40969A-BDA0-44BB-B29F-D59160CB7365}" destId="{6A8585B9-43D9-4392-8B04-0C538DCB3896}" srcOrd="3" destOrd="0" presId="urn:microsoft.com/office/officeart/2005/8/layout/hList6"/>
    <dgm:cxn modelId="{B1C03A8B-5E35-4606-98C7-25DC90661F0D}" type="presParOf" srcId="{7C40969A-BDA0-44BB-B29F-D59160CB7365}" destId="{DD5D6D0C-6FB5-458E-8697-2FC09B4F4553}"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ED6507-5E59-46D6-AF6F-D99E8BF0F67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E90914E-172D-4639-B70C-4438E6CB6B42}">
      <dgm:prSet custT="1"/>
      <dgm:spPr/>
      <dgm:t>
        <a:bodyPr/>
        <a:lstStyle/>
        <a:p>
          <a:r>
            <a:rPr lang="en-US" sz="3200" dirty="0"/>
            <a:t>Estimating IRT parameters for each cognitive question, and a likelihood function for proficiency. </a:t>
          </a:r>
        </a:p>
      </dgm:t>
    </dgm:pt>
    <dgm:pt modelId="{703563DB-E8F7-4ED5-B3D5-9DCD858D7127}" type="parTrans" cxnId="{0B94D1C7-6101-4285-96B4-6ACD7CA42981}">
      <dgm:prSet/>
      <dgm:spPr/>
      <dgm:t>
        <a:bodyPr/>
        <a:lstStyle/>
        <a:p>
          <a:endParaRPr lang="en-US"/>
        </a:p>
      </dgm:t>
    </dgm:pt>
    <dgm:pt modelId="{F87C6CE2-2016-44F5-B898-F18D710ABF92}" type="sibTrans" cxnId="{0B94D1C7-6101-4285-96B4-6ACD7CA42981}">
      <dgm:prSet/>
      <dgm:spPr/>
      <dgm:t>
        <a:bodyPr/>
        <a:lstStyle/>
        <a:p>
          <a:endParaRPr lang="en-US"/>
        </a:p>
      </dgm:t>
    </dgm:pt>
    <dgm:pt modelId="{21CD15F3-CDF7-43BF-8D43-9F49F0FDC73A}">
      <dgm:prSet custT="1"/>
      <dgm:spPr/>
      <dgm:t>
        <a:bodyPr/>
        <a:lstStyle/>
        <a:p>
          <a:r>
            <a:rPr lang="en-US" sz="3200" dirty="0"/>
            <a:t>Common IRT models used in large scale assessments</a:t>
          </a:r>
        </a:p>
      </dgm:t>
    </dgm:pt>
    <dgm:pt modelId="{188E134E-4161-404C-AAB5-C07B08AD9757}" type="parTrans" cxnId="{61228816-8ADC-46C5-8B78-FD049BA71BD8}">
      <dgm:prSet/>
      <dgm:spPr/>
      <dgm:t>
        <a:bodyPr/>
        <a:lstStyle/>
        <a:p>
          <a:endParaRPr lang="en-US"/>
        </a:p>
      </dgm:t>
    </dgm:pt>
    <dgm:pt modelId="{E05E4F51-B2A7-49B8-8EF3-C376A0B38AE0}" type="sibTrans" cxnId="{61228816-8ADC-46C5-8B78-FD049BA71BD8}">
      <dgm:prSet/>
      <dgm:spPr/>
      <dgm:t>
        <a:bodyPr/>
        <a:lstStyle/>
        <a:p>
          <a:endParaRPr lang="en-US"/>
        </a:p>
      </dgm:t>
    </dgm:pt>
    <dgm:pt modelId="{BBB2E362-D8CA-4133-85EA-359BD3DC57E2}">
      <dgm:prSet custT="1"/>
      <dgm:spPr/>
      <dgm:t>
        <a:bodyPr/>
        <a:lstStyle/>
        <a:p>
          <a:r>
            <a:rPr lang="en-US" sz="2800" dirty="0"/>
            <a:t>Dichotomous items: the two- or three-parameter logistics item response model</a:t>
          </a:r>
        </a:p>
      </dgm:t>
    </dgm:pt>
    <dgm:pt modelId="{7270EB5E-FEE1-42DF-846B-FD70416D0A1D}" type="parTrans" cxnId="{1E92F89D-8DAD-4FD2-B94E-E831B30C7403}">
      <dgm:prSet/>
      <dgm:spPr/>
      <dgm:t>
        <a:bodyPr/>
        <a:lstStyle/>
        <a:p>
          <a:endParaRPr lang="en-US"/>
        </a:p>
      </dgm:t>
    </dgm:pt>
    <dgm:pt modelId="{F860F6D6-5888-4EE9-9035-89178CF5B8D9}" type="sibTrans" cxnId="{1E92F89D-8DAD-4FD2-B94E-E831B30C7403}">
      <dgm:prSet/>
      <dgm:spPr/>
      <dgm:t>
        <a:bodyPr/>
        <a:lstStyle/>
        <a:p>
          <a:endParaRPr lang="en-US"/>
        </a:p>
      </dgm:t>
    </dgm:pt>
    <dgm:pt modelId="{B340734E-E65F-45A9-A377-ECAF4CC85B55}">
      <dgm:prSet custT="1"/>
      <dgm:spPr/>
      <dgm:t>
        <a:bodyPr/>
        <a:lstStyle/>
        <a:p>
          <a:r>
            <a:rPr lang="en-US" sz="2800" dirty="0"/>
            <a:t>Polytomous items: the generalized partial credit model</a:t>
          </a:r>
        </a:p>
      </dgm:t>
    </dgm:pt>
    <dgm:pt modelId="{52ECD6F0-2019-46E0-AC03-4ABC664BADE8}" type="parTrans" cxnId="{607AAAB1-AFE5-4663-A39C-BE1A370A58F5}">
      <dgm:prSet/>
      <dgm:spPr/>
      <dgm:t>
        <a:bodyPr/>
        <a:lstStyle/>
        <a:p>
          <a:endParaRPr lang="en-US"/>
        </a:p>
      </dgm:t>
    </dgm:pt>
    <dgm:pt modelId="{CC852E84-978A-4A40-9CE0-5A56A9B5D8B4}" type="sibTrans" cxnId="{607AAAB1-AFE5-4663-A39C-BE1A370A58F5}">
      <dgm:prSet/>
      <dgm:spPr/>
      <dgm:t>
        <a:bodyPr/>
        <a:lstStyle/>
        <a:p>
          <a:endParaRPr lang="en-US"/>
        </a:p>
      </dgm:t>
    </dgm:pt>
    <dgm:pt modelId="{9B63B286-FECF-4AEE-872D-FDF7FABD13AE}">
      <dgm:prSet custT="1"/>
      <dgm:spPr/>
      <dgm:t>
        <a:bodyPr/>
        <a:lstStyle/>
        <a:p>
          <a:endParaRPr lang="en-US" sz="1200" dirty="0"/>
        </a:p>
      </dgm:t>
    </dgm:pt>
    <dgm:pt modelId="{00CBC8BB-719F-496B-A7EA-3F98D7997779}" type="parTrans" cxnId="{DA749074-B6B8-4B46-95B4-D528E0140F71}">
      <dgm:prSet/>
      <dgm:spPr/>
      <dgm:t>
        <a:bodyPr/>
        <a:lstStyle/>
        <a:p>
          <a:endParaRPr lang="en-US"/>
        </a:p>
      </dgm:t>
    </dgm:pt>
    <dgm:pt modelId="{71F7E5A6-32A5-4C78-9A6A-5B8C8A3F0D46}" type="sibTrans" cxnId="{DA749074-B6B8-4B46-95B4-D528E0140F71}">
      <dgm:prSet/>
      <dgm:spPr/>
      <dgm:t>
        <a:bodyPr/>
        <a:lstStyle/>
        <a:p>
          <a:endParaRPr lang="en-US"/>
        </a:p>
      </dgm:t>
    </dgm:pt>
    <dgm:pt modelId="{3AC77CE2-9DB0-4AAD-81ED-604642593517}" type="pres">
      <dgm:prSet presAssocID="{EBED6507-5E59-46D6-AF6F-D99E8BF0F673}" presName="linear" presStyleCnt="0">
        <dgm:presLayoutVars>
          <dgm:animLvl val="lvl"/>
          <dgm:resizeHandles val="exact"/>
        </dgm:presLayoutVars>
      </dgm:prSet>
      <dgm:spPr/>
    </dgm:pt>
    <dgm:pt modelId="{8092BF39-A925-40E4-9255-C5BC76E7FF46}" type="pres">
      <dgm:prSet presAssocID="{6E90914E-172D-4639-B70C-4438E6CB6B42}" presName="parentText" presStyleLbl="node1" presStyleIdx="0" presStyleCnt="2">
        <dgm:presLayoutVars>
          <dgm:chMax val="0"/>
          <dgm:bulletEnabled val="1"/>
        </dgm:presLayoutVars>
      </dgm:prSet>
      <dgm:spPr/>
    </dgm:pt>
    <dgm:pt modelId="{7740A3D2-3DBE-4A08-BB93-841BA80693B9}" type="pres">
      <dgm:prSet presAssocID="{F87C6CE2-2016-44F5-B898-F18D710ABF92}" presName="spacer" presStyleCnt="0"/>
      <dgm:spPr/>
    </dgm:pt>
    <dgm:pt modelId="{871EBD48-0AAC-438B-A96E-0EFD6882DAF8}" type="pres">
      <dgm:prSet presAssocID="{21CD15F3-CDF7-43BF-8D43-9F49F0FDC73A}" presName="parentText" presStyleLbl="node1" presStyleIdx="1" presStyleCnt="2" custLinFactNeighborX="15" custLinFactNeighborY="1558">
        <dgm:presLayoutVars>
          <dgm:chMax val="0"/>
          <dgm:bulletEnabled val="1"/>
        </dgm:presLayoutVars>
      </dgm:prSet>
      <dgm:spPr/>
    </dgm:pt>
    <dgm:pt modelId="{E8898D2F-C817-4119-9B85-7F69AE35FF82}" type="pres">
      <dgm:prSet presAssocID="{21CD15F3-CDF7-43BF-8D43-9F49F0FDC73A}" presName="childText" presStyleLbl="revTx" presStyleIdx="0" presStyleCnt="1">
        <dgm:presLayoutVars>
          <dgm:bulletEnabled val="1"/>
        </dgm:presLayoutVars>
      </dgm:prSet>
      <dgm:spPr/>
    </dgm:pt>
  </dgm:ptLst>
  <dgm:cxnLst>
    <dgm:cxn modelId="{61228816-8ADC-46C5-8B78-FD049BA71BD8}" srcId="{EBED6507-5E59-46D6-AF6F-D99E8BF0F673}" destId="{21CD15F3-CDF7-43BF-8D43-9F49F0FDC73A}" srcOrd="1" destOrd="0" parTransId="{188E134E-4161-404C-AAB5-C07B08AD9757}" sibTransId="{E05E4F51-B2A7-49B8-8EF3-C376A0B38AE0}"/>
    <dgm:cxn modelId="{F429461C-5F1A-4180-93AF-29A66427DC8C}" type="presOf" srcId="{21CD15F3-CDF7-43BF-8D43-9F49F0FDC73A}" destId="{871EBD48-0AAC-438B-A96E-0EFD6882DAF8}" srcOrd="0" destOrd="0" presId="urn:microsoft.com/office/officeart/2005/8/layout/vList2"/>
    <dgm:cxn modelId="{7DE18A21-AD07-4A0B-95F7-8FC01D54E336}" type="presOf" srcId="{6E90914E-172D-4639-B70C-4438E6CB6B42}" destId="{8092BF39-A925-40E4-9255-C5BC76E7FF46}" srcOrd="0" destOrd="0" presId="urn:microsoft.com/office/officeart/2005/8/layout/vList2"/>
    <dgm:cxn modelId="{AE20F663-296D-4209-B4C3-15DEE45EB945}" type="presOf" srcId="{B340734E-E65F-45A9-A377-ECAF4CC85B55}" destId="{E8898D2F-C817-4119-9B85-7F69AE35FF82}" srcOrd="0" destOrd="2" presId="urn:microsoft.com/office/officeart/2005/8/layout/vList2"/>
    <dgm:cxn modelId="{DA749074-B6B8-4B46-95B4-D528E0140F71}" srcId="{21CD15F3-CDF7-43BF-8D43-9F49F0FDC73A}" destId="{9B63B286-FECF-4AEE-872D-FDF7FABD13AE}" srcOrd="1" destOrd="0" parTransId="{00CBC8BB-719F-496B-A7EA-3F98D7997779}" sibTransId="{71F7E5A6-32A5-4C78-9A6A-5B8C8A3F0D46}"/>
    <dgm:cxn modelId="{45A7CD74-9E71-48AE-92BB-2E8A15D5304D}" type="presOf" srcId="{9B63B286-FECF-4AEE-872D-FDF7FABD13AE}" destId="{E8898D2F-C817-4119-9B85-7F69AE35FF82}" srcOrd="0" destOrd="1" presId="urn:microsoft.com/office/officeart/2005/8/layout/vList2"/>
    <dgm:cxn modelId="{2A9E3B58-F94D-4B8C-BA39-DD41A4AABE49}" type="presOf" srcId="{BBB2E362-D8CA-4133-85EA-359BD3DC57E2}" destId="{E8898D2F-C817-4119-9B85-7F69AE35FF82}" srcOrd="0" destOrd="0" presId="urn:microsoft.com/office/officeart/2005/8/layout/vList2"/>
    <dgm:cxn modelId="{F25B0282-EA32-4CF6-AF19-82B347304838}" type="presOf" srcId="{EBED6507-5E59-46D6-AF6F-D99E8BF0F673}" destId="{3AC77CE2-9DB0-4AAD-81ED-604642593517}" srcOrd="0" destOrd="0" presId="urn:microsoft.com/office/officeart/2005/8/layout/vList2"/>
    <dgm:cxn modelId="{1E92F89D-8DAD-4FD2-B94E-E831B30C7403}" srcId="{21CD15F3-CDF7-43BF-8D43-9F49F0FDC73A}" destId="{BBB2E362-D8CA-4133-85EA-359BD3DC57E2}" srcOrd="0" destOrd="0" parTransId="{7270EB5E-FEE1-42DF-846B-FD70416D0A1D}" sibTransId="{F860F6D6-5888-4EE9-9035-89178CF5B8D9}"/>
    <dgm:cxn modelId="{607AAAB1-AFE5-4663-A39C-BE1A370A58F5}" srcId="{21CD15F3-CDF7-43BF-8D43-9F49F0FDC73A}" destId="{B340734E-E65F-45A9-A377-ECAF4CC85B55}" srcOrd="2" destOrd="0" parTransId="{52ECD6F0-2019-46E0-AC03-4ABC664BADE8}" sibTransId="{CC852E84-978A-4A40-9CE0-5A56A9B5D8B4}"/>
    <dgm:cxn modelId="{0B94D1C7-6101-4285-96B4-6ACD7CA42981}" srcId="{EBED6507-5E59-46D6-AF6F-D99E8BF0F673}" destId="{6E90914E-172D-4639-B70C-4438E6CB6B42}" srcOrd="0" destOrd="0" parTransId="{703563DB-E8F7-4ED5-B3D5-9DCD858D7127}" sibTransId="{F87C6CE2-2016-44F5-B898-F18D710ABF92}"/>
    <dgm:cxn modelId="{BC3E0327-785E-4E04-BBA3-56EFA092DCDD}" type="presParOf" srcId="{3AC77CE2-9DB0-4AAD-81ED-604642593517}" destId="{8092BF39-A925-40E4-9255-C5BC76E7FF46}" srcOrd="0" destOrd="0" presId="urn:microsoft.com/office/officeart/2005/8/layout/vList2"/>
    <dgm:cxn modelId="{65D06782-5039-4C22-9765-990D9D61653F}" type="presParOf" srcId="{3AC77CE2-9DB0-4AAD-81ED-604642593517}" destId="{7740A3D2-3DBE-4A08-BB93-841BA80693B9}" srcOrd="1" destOrd="0" presId="urn:microsoft.com/office/officeart/2005/8/layout/vList2"/>
    <dgm:cxn modelId="{31744810-BB4F-4A2C-9020-68724C122639}" type="presParOf" srcId="{3AC77CE2-9DB0-4AAD-81ED-604642593517}" destId="{871EBD48-0AAC-438B-A96E-0EFD6882DAF8}" srcOrd="2" destOrd="0" presId="urn:microsoft.com/office/officeart/2005/8/layout/vList2"/>
    <dgm:cxn modelId="{0A2BD4DD-EE45-4756-BEEC-5098C9F3585A}" type="presParOf" srcId="{3AC77CE2-9DB0-4AAD-81ED-604642593517}" destId="{E8898D2F-C817-4119-9B85-7F69AE35FF8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B3101-8901-4DA9-8DB5-0CB31A535487}">
      <dsp:nvSpPr>
        <dsp:cNvPr id="0" name=""/>
        <dsp:cNvSpPr/>
      </dsp:nvSpPr>
      <dsp:spPr>
        <a:xfrm rot="16200000">
          <a:off x="-458956" y="460333"/>
          <a:ext cx="4498975" cy="357830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103" bIns="0" numCol="1" spcCol="1270" anchor="ctr" anchorCtr="0">
          <a:noAutofit/>
        </a:bodyPr>
        <a:lstStyle/>
        <a:p>
          <a:pPr marL="0" lvl="0" indent="0" algn="ctr" defTabSz="1066800">
            <a:lnSpc>
              <a:spcPct val="90000"/>
            </a:lnSpc>
            <a:spcBef>
              <a:spcPct val="0"/>
            </a:spcBef>
            <a:spcAft>
              <a:spcPct val="35000"/>
            </a:spcAft>
            <a:buNone/>
          </a:pPr>
          <a:r>
            <a:rPr lang="en-US" sz="2400" b="1" i="0" kern="1200" dirty="0">
              <a:effectLst>
                <a:outerShdw blurRad="38100" dist="38100" dir="2700000" algn="tl">
                  <a:srgbClr val="000000">
                    <a:alpha val="43137"/>
                  </a:srgbClr>
                </a:outerShdw>
              </a:effectLst>
            </a:rPr>
            <a:t>The first stage </a:t>
          </a:r>
        </a:p>
        <a:p>
          <a:pPr marL="0" lvl="0" indent="0" algn="l" defTabSz="1066800">
            <a:lnSpc>
              <a:spcPct val="90000"/>
            </a:lnSpc>
            <a:spcBef>
              <a:spcPct val="0"/>
            </a:spcBef>
            <a:spcAft>
              <a:spcPct val="35000"/>
            </a:spcAft>
            <a:buNone/>
          </a:pPr>
          <a:r>
            <a:rPr lang="en-US" sz="2400" b="0" i="0" kern="1200" dirty="0"/>
            <a:t>requires estimating IRT parameters for each cognitive question. </a:t>
          </a:r>
          <a:endParaRPr lang="en-US" sz="2400" kern="1200" dirty="0"/>
        </a:p>
      </dsp:txBody>
      <dsp:txXfrm rot="5400000">
        <a:off x="1378" y="899794"/>
        <a:ext cx="3578308" cy="2699385"/>
      </dsp:txXfrm>
    </dsp:sp>
    <dsp:sp modelId="{58ED18EC-1017-4998-A359-6D08B98A0D1F}">
      <dsp:nvSpPr>
        <dsp:cNvPr id="0" name=""/>
        <dsp:cNvSpPr/>
      </dsp:nvSpPr>
      <dsp:spPr>
        <a:xfrm rot="16200000">
          <a:off x="3387725" y="460333"/>
          <a:ext cx="4498975" cy="357830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103" bIns="0" numCol="1" spcCol="1270" anchor="ctr" anchorCtr="0">
          <a:noAutofit/>
        </a:bodyPr>
        <a:lstStyle/>
        <a:p>
          <a:pPr marL="0" lvl="0" indent="0" algn="ctr" defTabSz="1066800">
            <a:lnSpc>
              <a:spcPct val="90000"/>
            </a:lnSpc>
            <a:spcBef>
              <a:spcPct val="0"/>
            </a:spcBef>
            <a:spcAft>
              <a:spcPct val="35000"/>
            </a:spcAft>
            <a:buNone/>
          </a:pPr>
          <a:r>
            <a:rPr lang="en-US" sz="2400" b="1" i="0" kern="1200" dirty="0">
              <a:effectLst>
                <a:outerShdw blurRad="38100" dist="38100" dir="2700000" algn="tl">
                  <a:srgbClr val="000000">
                    <a:alpha val="43137"/>
                  </a:srgbClr>
                </a:outerShdw>
              </a:effectLst>
            </a:rPr>
            <a:t>The second stage </a:t>
          </a:r>
        </a:p>
        <a:p>
          <a:pPr marL="0" lvl="0" indent="0" algn="l" defTabSz="1066800">
            <a:lnSpc>
              <a:spcPct val="90000"/>
            </a:lnSpc>
            <a:spcBef>
              <a:spcPct val="0"/>
            </a:spcBef>
            <a:spcAft>
              <a:spcPct val="35000"/>
            </a:spcAft>
            <a:buNone/>
          </a:pPr>
          <a:r>
            <a:rPr lang="en-US" sz="2400" b="0" i="0" kern="1200" dirty="0"/>
            <a:t>results in latent regressions that imputing scale performance with all information in the student, teacher, and school questionnaires. </a:t>
          </a:r>
          <a:endParaRPr lang="en-US" sz="2400" kern="1200" dirty="0"/>
        </a:p>
      </dsp:txBody>
      <dsp:txXfrm rot="5400000">
        <a:off x="3848059" y="899794"/>
        <a:ext cx="3578308" cy="2699385"/>
      </dsp:txXfrm>
    </dsp:sp>
    <dsp:sp modelId="{DD5D6D0C-6FB5-458E-8697-2FC09B4F4553}">
      <dsp:nvSpPr>
        <dsp:cNvPr id="0" name=""/>
        <dsp:cNvSpPr/>
      </dsp:nvSpPr>
      <dsp:spPr>
        <a:xfrm rot="16200000">
          <a:off x="7234406" y="460333"/>
          <a:ext cx="4498975" cy="357830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103" bIns="0" numCol="1" spcCol="1270" anchor="ctr" anchorCtr="0">
          <a:noAutofit/>
        </a:bodyPr>
        <a:lstStyle/>
        <a:p>
          <a:pPr marL="0" lvl="0" indent="0" algn="ctr" defTabSz="1066800">
            <a:lnSpc>
              <a:spcPct val="90000"/>
            </a:lnSpc>
            <a:spcBef>
              <a:spcPct val="0"/>
            </a:spcBef>
            <a:spcAft>
              <a:spcPct val="35000"/>
            </a:spcAft>
            <a:buNone/>
          </a:pPr>
          <a:r>
            <a:rPr lang="en-US" sz="2400" b="1" i="0" kern="1200" dirty="0">
              <a:effectLst>
                <a:outerShdw blurRad="38100" dist="38100" dir="2700000" algn="tl">
                  <a:srgbClr val="000000">
                    <a:alpha val="43137"/>
                  </a:srgbClr>
                </a:outerShdw>
              </a:effectLst>
            </a:rPr>
            <a:t>The third stage </a:t>
          </a:r>
        </a:p>
        <a:p>
          <a:pPr marL="0" lvl="0" indent="0" algn="l" defTabSz="1066800">
            <a:lnSpc>
              <a:spcPct val="90000"/>
            </a:lnSpc>
            <a:spcBef>
              <a:spcPct val="0"/>
            </a:spcBef>
            <a:spcAft>
              <a:spcPct val="35000"/>
            </a:spcAft>
            <a:buNone/>
          </a:pPr>
          <a:r>
            <a:rPr lang="en-US" sz="2400" b="0" i="0" kern="1200" dirty="0"/>
            <a:t>combines the previous two stages; </a:t>
          </a:r>
        </a:p>
        <a:p>
          <a:pPr marL="0" lvl="0" indent="0" algn="l" defTabSz="1066800">
            <a:lnSpc>
              <a:spcPct val="90000"/>
            </a:lnSpc>
            <a:spcBef>
              <a:spcPct val="0"/>
            </a:spcBef>
            <a:spcAft>
              <a:spcPct val="35000"/>
            </a:spcAft>
            <a:buNone/>
          </a:pPr>
          <a:r>
            <a:rPr lang="en-US" sz="2400" b="0" i="0" kern="1200" dirty="0"/>
            <a:t>draws multiple plausible values from a posterior distribution.</a:t>
          </a:r>
          <a:endParaRPr lang="en-US" sz="2400" kern="1200" dirty="0"/>
        </a:p>
      </dsp:txBody>
      <dsp:txXfrm rot="5400000">
        <a:off x="7694740" y="899794"/>
        <a:ext cx="3578308" cy="2699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2BF39-A925-40E4-9255-C5BC76E7FF46}">
      <dsp:nvSpPr>
        <dsp:cNvPr id="0" name=""/>
        <dsp:cNvSpPr/>
      </dsp:nvSpPr>
      <dsp:spPr>
        <a:xfrm>
          <a:off x="0" y="89311"/>
          <a:ext cx="11274425" cy="1292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Estimating IRT parameters for each cognitive question, and a likelihood function for proficiency. </a:t>
          </a:r>
        </a:p>
      </dsp:txBody>
      <dsp:txXfrm>
        <a:off x="63112" y="152423"/>
        <a:ext cx="11148201" cy="1166626"/>
      </dsp:txXfrm>
    </dsp:sp>
    <dsp:sp modelId="{871EBD48-0AAC-438B-A96E-0EFD6882DAF8}">
      <dsp:nvSpPr>
        <dsp:cNvPr id="0" name=""/>
        <dsp:cNvSpPr/>
      </dsp:nvSpPr>
      <dsp:spPr>
        <a:xfrm>
          <a:off x="0" y="1593468"/>
          <a:ext cx="11274425" cy="1292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Common IRT models used in large scale assessments</a:t>
          </a:r>
        </a:p>
      </dsp:txBody>
      <dsp:txXfrm>
        <a:off x="63112" y="1656580"/>
        <a:ext cx="11148201" cy="1166626"/>
      </dsp:txXfrm>
    </dsp:sp>
    <dsp:sp modelId="{E8898D2F-C817-4119-9B85-7F69AE35FF82}">
      <dsp:nvSpPr>
        <dsp:cNvPr id="0" name=""/>
        <dsp:cNvSpPr/>
      </dsp:nvSpPr>
      <dsp:spPr>
        <a:xfrm>
          <a:off x="0" y="2862211"/>
          <a:ext cx="11274425" cy="1547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96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Dichotomous items: the two- or three-parameter logistics item response model</a:t>
          </a:r>
        </a:p>
        <a:p>
          <a:pPr marL="114300" lvl="1" indent="-114300" algn="l" defTabSz="533400">
            <a:lnSpc>
              <a:spcPct val="90000"/>
            </a:lnSpc>
            <a:spcBef>
              <a:spcPct val="0"/>
            </a:spcBef>
            <a:spcAft>
              <a:spcPct val="20000"/>
            </a:spcAft>
            <a:buChar char="•"/>
          </a:pPr>
          <a:endParaRPr lang="en-US" sz="1200" kern="1200" dirty="0"/>
        </a:p>
        <a:p>
          <a:pPr marL="285750" lvl="1" indent="-285750" algn="l" defTabSz="1244600">
            <a:lnSpc>
              <a:spcPct val="90000"/>
            </a:lnSpc>
            <a:spcBef>
              <a:spcPct val="0"/>
            </a:spcBef>
            <a:spcAft>
              <a:spcPct val="20000"/>
            </a:spcAft>
            <a:buChar char="•"/>
          </a:pPr>
          <a:r>
            <a:rPr lang="en-US" sz="2800" kern="1200" dirty="0"/>
            <a:t>Polytomous items: the generalized partial credit model</a:t>
          </a:r>
        </a:p>
      </dsp:txBody>
      <dsp:txXfrm>
        <a:off x="0" y="2862211"/>
        <a:ext cx="11274425" cy="1547324"/>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36772" y="8651127"/>
            <a:ext cx="3011699" cy="461804"/>
          </a:xfrm>
          <a:prstGeom prst="rect">
            <a:avLst/>
          </a:prstGeom>
        </p:spPr>
        <p:txBody>
          <a:bodyPr vert="horz" lIns="92484" tIns="46242" rIns="92484" bIns="46242" rtlCol="0" anchor="b" anchorCtr="0"/>
          <a:lstStyle>
            <a:lvl1pPr algn="r">
              <a:defRPr sz="1200"/>
            </a:lvl1pPr>
          </a:lstStyle>
          <a:p>
            <a:r>
              <a:rPr lang="en-US" sz="1000">
                <a:latin typeface="Arial" panose="020B0604020202020204" pitchFamily="34" charset="0"/>
              </a:rPr>
              <a:t>(added from Insert tab, Header &amp; Footer icon, Fixed Date and time)  1/23/2018</a:t>
            </a:r>
            <a:endParaRPr lang="en-US" sz="1000" dirty="0"/>
          </a:p>
        </p:txBody>
      </p:sp>
      <p:sp>
        <p:nvSpPr>
          <p:cNvPr id="4" name="Footer Placeholder 3"/>
          <p:cNvSpPr>
            <a:spLocks noGrp="1"/>
          </p:cNvSpPr>
          <p:nvPr>
            <p:ph type="ftr" sz="quarter" idx="2"/>
          </p:nvPr>
        </p:nvSpPr>
        <p:spPr>
          <a:xfrm>
            <a:off x="4" y="8649525"/>
            <a:ext cx="3011699" cy="461804"/>
          </a:xfrm>
          <a:prstGeom prst="rect">
            <a:avLst/>
          </a:prstGeom>
        </p:spPr>
        <p:txBody>
          <a:bodyPr vert="horz" lIns="92484" tIns="46242" rIns="92484" bIns="46242" rtlCol="0" anchor="b"/>
          <a:lstStyle>
            <a:lvl1pPr algn="l">
              <a:defRPr sz="1200"/>
            </a:lvl1pPr>
          </a:lstStyle>
          <a:p>
            <a:r>
              <a:rPr lang="en-US" sz="1000" dirty="0">
                <a:latin typeface="Arial" panose="020B0604020202020204" pitchFamily="34" charset="0"/>
              </a:rPr>
              <a:t>Presentation Title (added from Insert tab, Header &amp; Footer icon)</a:t>
            </a:r>
            <a:endParaRPr lang="en-US" sz="1000" dirty="0"/>
          </a:p>
        </p:txBody>
      </p:sp>
      <p:sp>
        <p:nvSpPr>
          <p:cNvPr id="5" name="Slide Number Placeholder 4"/>
          <p:cNvSpPr>
            <a:spLocks noGrp="1"/>
          </p:cNvSpPr>
          <p:nvPr>
            <p:ph type="sldNum" sz="quarter" idx="3"/>
          </p:nvPr>
        </p:nvSpPr>
        <p:spPr>
          <a:xfrm>
            <a:off x="3266855" y="8865146"/>
            <a:ext cx="335628" cy="246178"/>
          </a:xfrm>
          <a:prstGeom prst="rect">
            <a:avLst/>
          </a:prstGeom>
        </p:spPr>
        <p:txBody>
          <a:bodyPr vert="horz" wrap="none" lIns="92484" tIns="46242" rIns="92484" bIns="46242" rtlCol="0" anchor="b">
            <a:spAutoFit/>
          </a:bodyPr>
          <a:lstStyle>
            <a:lvl1pPr algn="r">
              <a:defRPr sz="1200"/>
            </a:lvl1pPr>
          </a:lstStyle>
          <a:p>
            <a:fld id="{8ECF3336-8297-0546-B238-9969018B7F84}" type="slidenum">
              <a:rPr lang="en-US" sz="1000"/>
              <a:t>‹#›</a:t>
            </a:fld>
            <a:endParaRPr lang="en-US" sz="1000" dirty="0"/>
          </a:p>
        </p:txBody>
      </p:sp>
      <p:pic>
        <p:nvPicPr>
          <p:cNvPr id="11" name="Picture 10">
            <a:extLst>
              <a:ext uri="{FF2B5EF4-FFF2-40B4-BE49-F238E27FC236}">
                <a16:creationId xmlns:a16="http://schemas.microsoft.com/office/drawing/2014/main" id="{C06ED5D5-4B95-4241-858C-94762E2091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126" y="92907"/>
            <a:ext cx="1183651" cy="453614"/>
          </a:xfrm>
          <a:prstGeom prst="rect">
            <a:avLst/>
          </a:prstGeom>
        </p:spPr>
      </p:pic>
    </p:spTree>
    <p:extLst>
      <p:ext uri="{BB962C8B-B14F-4D97-AF65-F5344CB8AC3E}">
        <p14:creationId xmlns:p14="http://schemas.microsoft.com/office/powerpoint/2010/main" val="300034381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7663" y="123146"/>
            <a:ext cx="1193095" cy="453614"/>
          </a:xfrm>
          <a:prstGeom prst="rect">
            <a:avLst/>
          </a:prstGeom>
        </p:spPr>
      </p:pic>
      <p:sp>
        <p:nvSpPr>
          <p:cNvPr id="3" name="Date Placeholder 2"/>
          <p:cNvSpPr>
            <a:spLocks noGrp="1"/>
          </p:cNvSpPr>
          <p:nvPr>
            <p:ph type="dt" idx="1"/>
          </p:nvPr>
        </p:nvSpPr>
        <p:spPr>
          <a:xfrm>
            <a:off x="3936772" y="8620343"/>
            <a:ext cx="3011699" cy="615739"/>
          </a:xfrm>
          <a:prstGeom prst="rect">
            <a:avLst/>
          </a:prstGeom>
        </p:spPr>
        <p:txBody>
          <a:bodyPr vert="horz" lIns="92484" tIns="46242" rIns="92484" bIns="46242" rtlCol="0" anchor="b" anchorCtr="0"/>
          <a:lstStyle>
            <a:lvl1pPr algn="r">
              <a:defRPr sz="1000" baseline="0">
                <a:latin typeface="Calibri"/>
              </a:defRPr>
            </a:lvl1pPr>
          </a:lstStyle>
          <a:p>
            <a:r>
              <a:rPr lang="en-US"/>
              <a:t>(added from Insert tab, Header &amp; Footer icon, Fixed Date and time)  1/23/2018</a:t>
            </a:r>
            <a:endParaRPr lang="en-US" dirty="0"/>
          </a:p>
        </p:txBody>
      </p:sp>
      <p:sp>
        <p:nvSpPr>
          <p:cNvPr id="4" name="Slide Image Placeholder 3"/>
          <p:cNvSpPr>
            <a:spLocks noGrp="1" noRot="1" noChangeAspect="1"/>
          </p:cNvSpPr>
          <p:nvPr>
            <p:ph type="sldImg" idx="2"/>
          </p:nvPr>
        </p:nvSpPr>
        <p:spPr>
          <a:xfrm>
            <a:off x="1057275" y="685800"/>
            <a:ext cx="4835525" cy="2720975"/>
          </a:xfrm>
          <a:prstGeom prst="rect">
            <a:avLst/>
          </a:prstGeom>
          <a:noFill/>
          <a:ln w="12700">
            <a:solidFill>
              <a:prstClr val="black"/>
            </a:solidFill>
          </a:ln>
        </p:spPr>
        <p:txBody>
          <a:bodyPr vert="horz" lIns="92484" tIns="46242" rIns="92484" bIns="46242" rtlCol="0" anchor="ctr"/>
          <a:lstStyle/>
          <a:p>
            <a:endParaRPr lang="en-US" dirty="0"/>
          </a:p>
        </p:txBody>
      </p:sp>
      <p:sp>
        <p:nvSpPr>
          <p:cNvPr id="5" name="Notes Placeholder 4"/>
          <p:cNvSpPr>
            <a:spLocks noGrp="1"/>
          </p:cNvSpPr>
          <p:nvPr>
            <p:ph type="body" sz="quarter" idx="3"/>
          </p:nvPr>
        </p:nvSpPr>
        <p:spPr>
          <a:xfrm>
            <a:off x="1" y="3514973"/>
            <a:ext cx="6948467" cy="4997105"/>
          </a:xfrm>
          <a:prstGeom prst="rect">
            <a:avLst/>
          </a:prstGeom>
        </p:spPr>
        <p:txBody>
          <a:bodyPr vert="horz" lIns="92484" tIns="46242" rIns="92484" bIns="4624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4" y="8620346"/>
            <a:ext cx="3011699" cy="615739"/>
          </a:xfrm>
          <a:prstGeom prst="rect">
            <a:avLst/>
          </a:prstGeom>
        </p:spPr>
        <p:txBody>
          <a:bodyPr vert="horz" lIns="92484" tIns="46242" rIns="92484" bIns="46242" rtlCol="0" anchor="b" anchorCtr="0"/>
          <a:lstStyle>
            <a:lvl1pPr algn="l">
              <a:defRPr sz="1100">
                <a:latin typeface="Calibri"/>
              </a:defRPr>
            </a:lvl1pPr>
          </a:lstStyle>
          <a:p>
            <a:r>
              <a:rPr lang="en-US" dirty="0"/>
              <a:t>Presentation Title (added from Insert tab, Header &amp; Footer icon)</a:t>
            </a:r>
          </a:p>
        </p:txBody>
      </p:sp>
      <p:sp>
        <p:nvSpPr>
          <p:cNvPr id="7" name="Slide Number Placeholder 6"/>
          <p:cNvSpPr>
            <a:spLocks noGrp="1"/>
          </p:cNvSpPr>
          <p:nvPr>
            <p:ph type="sldNum" sz="quarter" idx="5"/>
          </p:nvPr>
        </p:nvSpPr>
        <p:spPr>
          <a:xfrm>
            <a:off x="3383667" y="8964958"/>
            <a:ext cx="182742" cy="231360"/>
          </a:xfrm>
          <a:prstGeom prst="rect">
            <a:avLst/>
          </a:prstGeom>
        </p:spPr>
        <p:txBody>
          <a:bodyPr vert="horz" wrap="none" lIns="0" tIns="0" rIns="0" bIns="46242" rtlCol="0" anchor="ctr" anchorCtr="1">
            <a:spAutoFit/>
          </a:bodyPr>
          <a:lstStyle>
            <a:lvl1pPr algn="ctr">
              <a:defRPr sz="1200">
                <a:latin typeface="Calibri"/>
              </a:defRPr>
            </a:lvl1pPr>
          </a:lstStyle>
          <a:p>
            <a:fld id="{B54DC83E-89B8-4806-9A94-7D2BAA520DC6}" type="slidenum">
              <a:rPr lang="en-US" smtClean="0"/>
              <a:pPr/>
              <a:t>‹#›</a:t>
            </a:fld>
            <a:endParaRPr lang="en-US" dirty="0"/>
          </a:p>
        </p:txBody>
      </p:sp>
    </p:spTree>
    <p:extLst>
      <p:ext uri="{BB962C8B-B14F-4D97-AF65-F5344CB8AC3E}">
        <p14:creationId xmlns:p14="http://schemas.microsoft.com/office/powerpoint/2010/main" val="2609732638"/>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Calibri"/>
        <a:ea typeface="+mn-ea"/>
        <a:cs typeface="+mn-cs"/>
      </a:defRPr>
    </a:lvl1pPr>
    <a:lvl2pPr marL="457200" algn="l" defTabSz="914400" rtl="0" eaLnBrk="1" latinLnBrk="0" hangingPunct="1">
      <a:defRPr sz="1200" kern="1200">
        <a:solidFill>
          <a:schemeClr val="tx1"/>
        </a:solidFill>
        <a:latin typeface="Calibri"/>
        <a:ea typeface="+mn-ea"/>
        <a:cs typeface="+mn-cs"/>
      </a:defRPr>
    </a:lvl2pPr>
    <a:lvl3pPr marL="914400" algn="l" defTabSz="914400" rtl="0" eaLnBrk="1" latinLnBrk="0" hangingPunct="1">
      <a:defRPr sz="1200" kern="1200">
        <a:solidFill>
          <a:schemeClr val="tx1"/>
        </a:solidFill>
        <a:latin typeface="Calibri"/>
        <a:ea typeface="+mn-ea"/>
        <a:cs typeface="+mn-cs"/>
      </a:defRPr>
    </a:lvl3pPr>
    <a:lvl4pPr marL="1371600" algn="l" defTabSz="914400" rtl="0" eaLnBrk="1" latinLnBrk="0" hangingPunct="1">
      <a:defRPr sz="1200" kern="1200">
        <a:solidFill>
          <a:schemeClr val="tx1"/>
        </a:solidFill>
        <a:latin typeface="Calibri"/>
        <a:ea typeface="+mn-ea"/>
        <a:cs typeface="+mn-cs"/>
      </a:defRPr>
    </a:lvl4pPr>
    <a:lvl5pPr marL="1828800" algn="l" defTabSz="914400" rtl="0" eaLnBrk="1" latinLnBrk="0" hangingPunct="1">
      <a:defRPr sz="1200" kern="1200">
        <a:solidFill>
          <a:schemeClr val="tx1"/>
        </a:solidFill>
        <a:latin typeface="Calibri"/>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a:p>
        </p:txBody>
      </p:sp>
      <p:sp>
        <p:nvSpPr>
          <p:cNvPr id="54276" name="Slide Number Placeholder 3"/>
          <p:cNvSpPr>
            <a:spLocks noGrp="1"/>
          </p:cNvSpPr>
          <p:nvPr>
            <p:ph type="sldNum" sz="quarter" idx="5"/>
          </p:nvPr>
        </p:nvSpPr>
        <p:spPr>
          <a:xfrm>
            <a:off x="3435764" y="8964958"/>
            <a:ext cx="78547" cy="231360"/>
          </a:xfrm>
          <a:noFill/>
        </p:spPr>
        <p:txBody>
          <a:bodyPr/>
          <a:lstStyle/>
          <a:p>
            <a:fld id="{E8432EB3-45CB-4794-895D-9F21D2347757}" type="slidenum">
              <a:rPr lang="en-US" smtClean="0">
                <a:ea typeface="MS PGothic" pitchFamily="34" charset="-128"/>
              </a:rPr>
              <a:pPr/>
              <a:t>2</a:t>
            </a:fld>
            <a:endParaRPr lang="en-US" dirty="0">
              <a:ea typeface="MS PGothic" pitchFamily="34" charset="-128"/>
            </a:endParaRPr>
          </a:p>
        </p:txBody>
      </p:sp>
    </p:spTree>
    <p:extLst>
      <p:ext uri="{BB962C8B-B14F-4D97-AF65-F5344CB8AC3E}">
        <p14:creationId xmlns:p14="http://schemas.microsoft.com/office/powerpoint/2010/main" val="34526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11"/>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12"/>
          </p:nvPr>
        </p:nvSpPr>
        <p:spPr>
          <a:xfrm>
            <a:off x="3396491" y="8964958"/>
            <a:ext cx="157094" cy="231360"/>
          </a:xfrm>
        </p:spPr>
        <p:txBody>
          <a:bodyPr/>
          <a:lstStyle/>
          <a:p>
            <a:fld id="{B54DC83E-89B8-4806-9A94-7D2BAA520DC6}" type="slidenum">
              <a:rPr lang="en-US" smtClean="0"/>
              <a:pPr/>
              <a:t>11</a:t>
            </a:fld>
            <a:endParaRPr lang="en-US" dirty="0"/>
          </a:p>
        </p:txBody>
      </p:sp>
    </p:spTree>
    <p:extLst>
      <p:ext uri="{BB962C8B-B14F-4D97-AF65-F5344CB8AC3E}">
        <p14:creationId xmlns:p14="http://schemas.microsoft.com/office/powerpoint/2010/main" val="2573499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11"/>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12"/>
          </p:nvPr>
        </p:nvSpPr>
        <p:spPr>
          <a:xfrm>
            <a:off x="3396491" y="8964958"/>
            <a:ext cx="157094" cy="231360"/>
          </a:xfrm>
        </p:spPr>
        <p:txBody>
          <a:bodyPr/>
          <a:lstStyle/>
          <a:p>
            <a:fld id="{B54DC83E-89B8-4806-9A94-7D2BAA520DC6}" type="slidenum">
              <a:rPr lang="en-US" smtClean="0"/>
              <a:pPr/>
              <a:t>14</a:t>
            </a:fld>
            <a:endParaRPr lang="en-US" dirty="0"/>
          </a:p>
        </p:txBody>
      </p:sp>
    </p:spTree>
    <p:extLst>
      <p:ext uri="{BB962C8B-B14F-4D97-AF65-F5344CB8AC3E}">
        <p14:creationId xmlns:p14="http://schemas.microsoft.com/office/powerpoint/2010/main" val="793087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396491" y="8964958"/>
            <a:ext cx="157094" cy="231360"/>
          </a:xfrm>
        </p:spPr>
        <p:txBody>
          <a:bodyPr/>
          <a:lstStyle/>
          <a:p>
            <a:fld id="{B54DC83E-89B8-4806-9A94-7D2BAA520DC6}" type="slidenum">
              <a:rPr lang="en-US" smtClean="0"/>
              <a:pPr/>
              <a:t>18</a:t>
            </a:fld>
            <a:endParaRPr lang="en-US" dirty="0"/>
          </a:p>
        </p:txBody>
      </p:sp>
    </p:spTree>
    <p:extLst>
      <p:ext uri="{BB962C8B-B14F-4D97-AF65-F5344CB8AC3E}">
        <p14:creationId xmlns:p14="http://schemas.microsoft.com/office/powerpoint/2010/main" val="320740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35764" y="8964958"/>
            <a:ext cx="78547" cy="231360"/>
          </a:xfrm>
        </p:spPr>
        <p:txBody>
          <a:bodyPr/>
          <a:lstStyle/>
          <a:p>
            <a:fld id="{B54DC83E-89B8-4806-9A94-7D2BAA520DC6}" type="slidenum">
              <a:rPr lang="en-US" smtClean="0"/>
              <a:pPr/>
              <a:t>3</a:t>
            </a:fld>
            <a:endParaRPr lang="en-US" dirty="0"/>
          </a:p>
        </p:txBody>
      </p:sp>
    </p:spTree>
    <p:extLst>
      <p:ext uri="{BB962C8B-B14F-4D97-AF65-F5344CB8AC3E}">
        <p14:creationId xmlns:p14="http://schemas.microsoft.com/office/powerpoint/2010/main" val="4270132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US" dirty="0"/>
              <a:t>The reason that large scale assessments such as NAEP and TIMSS uses plausible values is because of their unique test designs.</a:t>
            </a:r>
          </a:p>
          <a:p>
            <a:endParaRPr lang="en-US" dirty="0"/>
          </a:p>
          <a:p>
            <a:r>
              <a:rPr lang="en-US" dirty="0"/>
              <a:t>Unlike other assessments such as state assessments, </a:t>
            </a:r>
          </a:p>
          <a:p>
            <a:endParaRPr lang="en-US" dirty="0"/>
          </a:p>
          <a:p>
            <a:r>
              <a:rPr lang="en-US" dirty="0"/>
              <a:t>Several hundred questions are typically needed to reliably test the many specifications of the complex frameworks that guide NAEP assessments. However, administering the entire collection of cognitive questions to each student would be far too time consuming to be practical. Matrix sampling allows the assessment of an entire subject area within a reasonable amount of testing time, in most cases 50 minutes for paper-pencil administered assessments and 60 minutes for computer administered assessments. By this method, different portions from the entire pool of cognitive questions are printed in separate booklets or assembled separately on the computer and administered to different samples of students.</a:t>
            </a:r>
          </a:p>
        </p:txBody>
      </p:sp>
      <p:sp>
        <p:nvSpPr>
          <p:cNvPr id="52228" name="Slide Number Placeholder 3"/>
          <p:cNvSpPr>
            <a:spLocks noGrp="1"/>
          </p:cNvSpPr>
          <p:nvPr>
            <p:ph type="sldNum" sz="quarter" idx="5"/>
          </p:nvPr>
        </p:nvSpPr>
        <p:spPr>
          <a:xfrm>
            <a:off x="3435764" y="8964958"/>
            <a:ext cx="78547" cy="231360"/>
          </a:xfrm>
          <a:noFill/>
        </p:spPr>
        <p:txBody>
          <a:bodyPr/>
          <a:lstStyle/>
          <a:p>
            <a:fld id="{834624DD-1FC4-4B26-B427-B75AB220ABB6}" type="slidenum">
              <a:rPr lang="en-US" smtClean="0">
                <a:ea typeface="MS PGothic" pitchFamily="34" charset="-128"/>
              </a:rPr>
              <a:pPr/>
              <a:t>4</a:t>
            </a:fld>
            <a:endParaRPr lang="en-US" dirty="0">
              <a:ea typeface="MS PGothic" pitchFamily="34" charset="-128"/>
            </a:endParaRPr>
          </a:p>
        </p:txBody>
      </p:sp>
    </p:spTree>
    <p:extLst>
      <p:ext uri="{BB962C8B-B14F-4D97-AF65-F5344CB8AC3E}">
        <p14:creationId xmlns:p14="http://schemas.microsoft.com/office/powerpoint/2010/main" val="2005284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35764" y="8964958"/>
            <a:ext cx="78547" cy="231360"/>
          </a:xfrm>
        </p:spPr>
        <p:txBody>
          <a:bodyPr/>
          <a:lstStyle/>
          <a:p>
            <a:fld id="{B54DC83E-89B8-4806-9A94-7D2BAA520DC6}" type="slidenum">
              <a:rPr lang="en-US" smtClean="0"/>
              <a:pPr/>
              <a:t>5</a:t>
            </a:fld>
            <a:endParaRPr lang="en-US" dirty="0"/>
          </a:p>
        </p:txBody>
      </p:sp>
    </p:spTree>
    <p:extLst>
      <p:ext uri="{BB962C8B-B14F-4D97-AF65-F5344CB8AC3E}">
        <p14:creationId xmlns:p14="http://schemas.microsoft.com/office/powerpoint/2010/main" val="2649884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that most large-scale assessments use is multiple imputation. It helps obtain unbiased group-level estimates such as means, regression coefficients, also it can better take the uncertainty, measurement error into account. </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35764" y="8964958"/>
            <a:ext cx="78547" cy="231360"/>
          </a:xfrm>
        </p:spPr>
        <p:txBody>
          <a:bodyPr/>
          <a:lstStyle/>
          <a:p>
            <a:fld id="{B54DC83E-89B8-4806-9A94-7D2BAA520DC6}" type="slidenum">
              <a:rPr lang="en-US" smtClean="0"/>
              <a:pPr/>
              <a:t>6</a:t>
            </a:fld>
            <a:endParaRPr lang="en-US" dirty="0"/>
          </a:p>
        </p:txBody>
      </p:sp>
    </p:spTree>
    <p:extLst>
      <p:ext uri="{BB962C8B-B14F-4D97-AF65-F5344CB8AC3E}">
        <p14:creationId xmlns:p14="http://schemas.microsoft.com/office/powerpoint/2010/main" val="106566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xfrm>
            <a:off x="3439772" y="8980347"/>
            <a:ext cx="70532" cy="200582"/>
          </a:xfrm>
          <a:noFill/>
        </p:spPr>
        <p:txBody>
          <a:bodyPr/>
          <a:lstStyle>
            <a:lvl1pPr defTabSz="961233" eaLnBrk="0" hangingPunct="0">
              <a:defRPr sz="2800" b="1">
                <a:solidFill>
                  <a:srgbClr val="000000"/>
                </a:solidFill>
                <a:latin typeface="Tahoma" pitchFamily="34" charset="0"/>
              </a:defRPr>
            </a:lvl1pPr>
            <a:lvl2pPr marL="736263" indent="-283178" defTabSz="961233" eaLnBrk="0" hangingPunct="0">
              <a:defRPr sz="2800" b="1">
                <a:solidFill>
                  <a:srgbClr val="000000"/>
                </a:solidFill>
                <a:latin typeface="Tahoma" pitchFamily="34" charset="0"/>
              </a:defRPr>
            </a:lvl2pPr>
            <a:lvl3pPr marL="1132713" indent="-226543" defTabSz="961233" eaLnBrk="0" hangingPunct="0">
              <a:defRPr sz="2800" b="1">
                <a:solidFill>
                  <a:srgbClr val="000000"/>
                </a:solidFill>
                <a:latin typeface="Tahoma" pitchFamily="34" charset="0"/>
              </a:defRPr>
            </a:lvl3pPr>
            <a:lvl4pPr marL="1585798" indent="-226543" defTabSz="961233" eaLnBrk="0" hangingPunct="0">
              <a:defRPr sz="2800" b="1">
                <a:solidFill>
                  <a:srgbClr val="000000"/>
                </a:solidFill>
                <a:latin typeface="Tahoma" pitchFamily="34" charset="0"/>
              </a:defRPr>
            </a:lvl4pPr>
            <a:lvl5pPr marL="2038883" indent="-226543" defTabSz="961233" eaLnBrk="0" hangingPunct="0">
              <a:defRPr sz="2800" b="1">
                <a:solidFill>
                  <a:srgbClr val="000000"/>
                </a:solidFill>
                <a:latin typeface="Tahoma" pitchFamily="34" charset="0"/>
              </a:defRPr>
            </a:lvl5pPr>
            <a:lvl6pPr marL="2491969" indent="-226543" algn="ctr" defTabSz="961233" eaLnBrk="0" fontAlgn="base" hangingPunct="0">
              <a:spcBef>
                <a:spcPct val="20000"/>
              </a:spcBef>
              <a:spcAft>
                <a:spcPct val="0"/>
              </a:spcAft>
              <a:buClr>
                <a:schemeClr val="tx2"/>
              </a:buClr>
              <a:buSzPct val="75000"/>
              <a:buFont typeface="Monotype Sorts" pitchFamily="2" charset="2"/>
              <a:defRPr sz="2800" b="1">
                <a:solidFill>
                  <a:srgbClr val="000000"/>
                </a:solidFill>
                <a:latin typeface="Tahoma" pitchFamily="34" charset="0"/>
              </a:defRPr>
            </a:lvl6pPr>
            <a:lvl7pPr marL="2945054" indent="-226543" algn="ctr" defTabSz="961233" eaLnBrk="0" fontAlgn="base" hangingPunct="0">
              <a:spcBef>
                <a:spcPct val="20000"/>
              </a:spcBef>
              <a:spcAft>
                <a:spcPct val="0"/>
              </a:spcAft>
              <a:buClr>
                <a:schemeClr val="tx2"/>
              </a:buClr>
              <a:buSzPct val="75000"/>
              <a:buFont typeface="Monotype Sorts" pitchFamily="2" charset="2"/>
              <a:defRPr sz="2800" b="1">
                <a:solidFill>
                  <a:srgbClr val="000000"/>
                </a:solidFill>
                <a:latin typeface="Tahoma" pitchFamily="34" charset="0"/>
              </a:defRPr>
            </a:lvl7pPr>
            <a:lvl8pPr marL="3398139" indent="-226543" algn="ctr" defTabSz="961233" eaLnBrk="0" fontAlgn="base" hangingPunct="0">
              <a:spcBef>
                <a:spcPct val="20000"/>
              </a:spcBef>
              <a:spcAft>
                <a:spcPct val="0"/>
              </a:spcAft>
              <a:buClr>
                <a:schemeClr val="tx2"/>
              </a:buClr>
              <a:buSzPct val="75000"/>
              <a:buFont typeface="Monotype Sorts" pitchFamily="2" charset="2"/>
              <a:defRPr sz="2800" b="1">
                <a:solidFill>
                  <a:srgbClr val="000000"/>
                </a:solidFill>
                <a:latin typeface="Tahoma" pitchFamily="34" charset="0"/>
              </a:defRPr>
            </a:lvl8pPr>
            <a:lvl9pPr marL="3851224" indent="-226543" algn="ctr" defTabSz="961233" eaLnBrk="0" fontAlgn="base" hangingPunct="0">
              <a:spcBef>
                <a:spcPct val="20000"/>
              </a:spcBef>
              <a:spcAft>
                <a:spcPct val="0"/>
              </a:spcAft>
              <a:buClr>
                <a:schemeClr val="tx2"/>
              </a:buClr>
              <a:buSzPct val="75000"/>
              <a:buFont typeface="Monotype Sorts" pitchFamily="2" charset="2"/>
              <a:defRPr sz="2800" b="1">
                <a:solidFill>
                  <a:srgbClr val="000000"/>
                </a:solidFill>
                <a:latin typeface="Tahoma" pitchFamily="34" charset="0"/>
              </a:defRPr>
            </a:lvl9pPr>
          </a:lstStyle>
          <a:p>
            <a:fld id="{98C06A53-F0F3-45A2-B925-05582E3EAB69}" type="slidenum">
              <a:rPr lang="de-DE" sz="1000" b="0">
                <a:solidFill>
                  <a:schemeClr val="tx1"/>
                </a:solidFill>
                <a:latin typeface="Arial" charset="0"/>
              </a:rPr>
              <a:pPr/>
              <a:t>7</a:t>
            </a:fld>
            <a:endParaRPr lang="de-DE" sz="1000" b="0">
              <a:solidFill>
                <a:schemeClr val="tx1"/>
              </a:solidFill>
              <a:latin typeface="Arial" charset="0"/>
            </a:endParaRPr>
          </a:p>
        </p:txBody>
      </p:sp>
      <p:sp>
        <p:nvSpPr>
          <p:cNvPr id="56323" name="Rectangle 2"/>
          <p:cNvSpPr>
            <a:spLocks noGrp="1" noRot="1" noChangeAspect="1" noChangeArrowheads="1" noTextEdit="1"/>
          </p:cNvSpPr>
          <p:nvPr>
            <p:ph type="sldImg"/>
          </p:nvPr>
        </p:nvSpPr>
        <p:spPr>
          <a:xfrm>
            <a:off x="385763" y="692150"/>
            <a:ext cx="6016625" cy="3384550"/>
          </a:xfrm>
          <a:ln/>
        </p:spPr>
      </p:sp>
      <p:sp>
        <p:nvSpPr>
          <p:cNvPr id="56324" name="Rectangle 3"/>
          <p:cNvSpPr>
            <a:spLocks noGrp="1" noChangeArrowheads="1"/>
          </p:cNvSpPr>
          <p:nvPr>
            <p:ph type="body" idx="1"/>
          </p:nvPr>
        </p:nvSpPr>
        <p:spPr>
          <a:xfrm>
            <a:off x="904999" y="4307624"/>
            <a:ext cx="4976695" cy="4084189"/>
          </a:xfrm>
          <a:noFill/>
        </p:spPr>
        <p:txBody>
          <a:bodyPr/>
          <a:lstStyle/>
          <a:p>
            <a:pPr eaLnBrk="1" hangingPunct="1">
              <a:buFontTx/>
              <a:buChar char="-"/>
            </a:pPr>
            <a:endParaRPr lang="en-US" b="1" i="1" dirty="0"/>
          </a:p>
        </p:txBody>
      </p:sp>
    </p:spTree>
    <p:extLst>
      <p:ext uri="{BB962C8B-B14F-4D97-AF65-F5344CB8AC3E}">
        <p14:creationId xmlns:p14="http://schemas.microsoft.com/office/powerpoint/2010/main" val="961238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Imputation is performed in three stages. The first stage requires estimating IRT parameters for each cognitive question. The second stage results in MML estimation of a set of regression coefficients that capture the relationship between group score distributions and nearly all the information from the variables in the teacher, school, or SD/ELL questionnaires, as well as geographical, sample frame, and school record information. The third stage involves the imputation that is designed to reproduce the group-level results that could be obtained during the second stage.</a:t>
            </a:r>
          </a:p>
          <a:p>
            <a:endParaRPr lang="en-US" dirty="0"/>
          </a:p>
        </p:txBody>
      </p:sp>
      <p:sp>
        <p:nvSpPr>
          <p:cNvPr id="4" name="Date Placeholder 3"/>
          <p:cNvSpPr>
            <a:spLocks noGrp="1"/>
          </p:cNvSpPr>
          <p:nvPr>
            <p:ph type="dt" idx="1"/>
          </p:nvPr>
        </p:nvSpPr>
        <p:spPr/>
        <p:txBody>
          <a:bodyPr/>
          <a:lstStyle/>
          <a:p>
            <a:pPr defTabSz="906170">
              <a:defRPr/>
            </a:pPr>
            <a:r>
              <a:rPr lang="en-US">
                <a:solidFill>
                  <a:srgbClr val="595959"/>
                </a:solidFill>
              </a:rPr>
              <a:t>(added from Insert tab, Header &amp; Footer icon, Fixed Date and time)  1/23/2018</a:t>
            </a:r>
            <a:endParaRPr lang="en-US" dirty="0">
              <a:solidFill>
                <a:srgbClr val="595959"/>
              </a:solidFill>
            </a:endParaRPr>
          </a:p>
        </p:txBody>
      </p:sp>
      <p:sp>
        <p:nvSpPr>
          <p:cNvPr id="5" name="Footer Placeholder 4"/>
          <p:cNvSpPr>
            <a:spLocks noGrp="1"/>
          </p:cNvSpPr>
          <p:nvPr>
            <p:ph type="ftr" sz="quarter" idx="4"/>
          </p:nvPr>
        </p:nvSpPr>
        <p:spPr/>
        <p:txBody>
          <a:bodyPr/>
          <a:lstStyle/>
          <a:p>
            <a:pPr defTabSz="906170">
              <a:defRPr/>
            </a:pPr>
            <a:r>
              <a:rPr lang="en-US">
                <a:solidFill>
                  <a:srgbClr val="595959"/>
                </a:solidFill>
              </a:rPr>
              <a:t>Presentation Title (added from Insert tab, Header &amp; Footer icon)</a:t>
            </a:r>
            <a:endParaRPr lang="en-US" dirty="0">
              <a:solidFill>
                <a:srgbClr val="595959"/>
              </a:solidFill>
            </a:endParaRPr>
          </a:p>
        </p:txBody>
      </p:sp>
      <p:sp>
        <p:nvSpPr>
          <p:cNvPr id="6" name="Slide Number Placeholder 5"/>
          <p:cNvSpPr>
            <a:spLocks noGrp="1"/>
          </p:cNvSpPr>
          <p:nvPr>
            <p:ph type="sldNum" sz="quarter" idx="5"/>
          </p:nvPr>
        </p:nvSpPr>
        <p:spPr>
          <a:xfrm>
            <a:off x="3435764" y="8964958"/>
            <a:ext cx="78547" cy="231360"/>
          </a:xfrm>
        </p:spPr>
        <p:txBody>
          <a:bodyPr/>
          <a:lstStyle/>
          <a:p>
            <a:pPr defTabSz="906170">
              <a:defRPr/>
            </a:pPr>
            <a:fld id="{B54DC83E-89B8-4806-9A94-7D2BAA520DC6}" type="slidenum">
              <a:rPr lang="en-US">
                <a:solidFill>
                  <a:srgbClr val="595959"/>
                </a:solidFill>
              </a:rPr>
              <a:pPr defTabSz="906170">
                <a:defRPr/>
              </a:pPr>
              <a:t>8</a:t>
            </a:fld>
            <a:endParaRPr lang="en-US" dirty="0">
              <a:solidFill>
                <a:srgbClr val="595959"/>
              </a:solidFill>
            </a:endParaRPr>
          </a:p>
        </p:txBody>
      </p:sp>
    </p:spTree>
    <p:extLst>
      <p:ext uri="{BB962C8B-B14F-4D97-AF65-F5344CB8AC3E}">
        <p14:creationId xmlns:p14="http://schemas.microsoft.com/office/powerpoint/2010/main" val="3506130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dirty="0"/>
          </a:p>
        </p:txBody>
      </p:sp>
      <p:sp>
        <p:nvSpPr>
          <p:cNvPr id="55300" name="Slide Number Placeholder 3"/>
          <p:cNvSpPr>
            <a:spLocks noGrp="1"/>
          </p:cNvSpPr>
          <p:nvPr>
            <p:ph type="sldNum" sz="quarter" idx="5"/>
          </p:nvPr>
        </p:nvSpPr>
        <p:spPr>
          <a:xfrm>
            <a:off x="3435764" y="8964958"/>
            <a:ext cx="78547" cy="231360"/>
          </a:xfrm>
          <a:noFill/>
        </p:spPr>
        <p:txBody>
          <a:bodyPr/>
          <a:lstStyle/>
          <a:p>
            <a:fld id="{D3249547-EAF5-4FCC-B923-59335C13E91E}" type="slidenum">
              <a:rPr lang="en-US" smtClean="0">
                <a:ea typeface="MS PGothic" pitchFamily="34" charset="-128"/>
              </a:rPr>
              <a:pPr/>
              <a:t>9</a:t>
            </a:fld>
            <a:endParaRPr lang="en-US">
              <a:ea typeface="MS PGothic" pitchFamily="34" charset="-128"/>
            </a:endParaRPr>
          </a:p>
        </p:txBody>
      </p:sp>
    </p:spTree>
    <p:extLst>
      <p:ext uri="{BB962C8B-B14F-4D97-AF65-F5344CB8AC3E}">
        <p14:creationId xmlns:p14="http://schemas.microsoft.com/office/powerpoint/2010/main" val="2992618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5900" y="517525"/>
            <a:ext cx="3643313" cy="205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491475" y="6722670"/>
            <a:ext cx="157094" cy="231360"/>
          </a:xfrm>
        </p:spPr>
        <p:txBody>
          <a:bodyPr/>
          <a:lstStyle/>
          <a:p>
            <a:pPr>
              <a:defRPr/>
            </a:pPr>
            <a:fld id="{DBA2C2E2-0E08-480B-A22D-C2F2EBF6A27D}" type="slidenum">
              <a:rPr lang="en-US" smtClean="0">
                <a:solidFill>
                  <a:prstClr val="black"/>
                </a:solidFill>
              </a:rPr>
              <a:pPr>
                <a:defRPr/>
              </a:pPr>
              <a:t>10</a:t>
            </a:fld>
            <a:endParaRPr lang="en-US" dirty="0">
              <a:solidFill>
                <a:prstClr val="black"/>
              </a:solidFill>
            </a:endParaRPr>
          </a:p>
        </p:txBody>
      </p:sp>
      <p:sp>
        <p:nvSpPr>
          <p:cNvPr id="5" name="Date Placeholder 4">
            <a:extLst>
              <a:ext uri="{FF2B5EF4-FFF2-40B4-BE49-F238E27FC236}">
                <a16:creationId xmlns:a16="http://schemas.microsoft.com/office/drawing/2014/main" id="{C6C1903C-14E3-4F4F-ADE9-D28CB6A585AD}"/>
              </a:ext>
            </a:extLst>
          </p:cNvPr>
          <p:cNvSpPr>
            <a:spLocks noGrp="1"/>
          </p:cNvSpPr>
          <p:nvPr>
            <p:ph type="dt" idx="11"/>
          </p:nvPr>
        </p:nvSpPr>
        <p:spPr/>
        <p:txBody>
          <a:bodyPr/>
          <a:lstStyle/>
          <a:p>
            <a:r>
              <a:rPr lang="en-US">
                <a:solidFill>
                  <a:prstClr val="black"/>
                </a:solidFill>
              </a:rPr>
              <a:t>(added from Insert tab, Header &amp; Footer icon, Fixed Date and time)  1/23/2018</a:t>
            </a:r>
            <a:endParaRPr lang="en-US" dirty="0">
              <a:solidFill>
                <a:prstClr val="black"/>
              </a:solidFill>
            </a:endParaRPr>
          </a:p>
        </p:txBody>
      </p:sp>
      <p:sp>
        <p:nvSpPr>
          <p:cNvPr id="6" name="Footer Placeholder 5">
            <a:extLst>
              <a:ext uri="{FF2B5EF4-FFF2-40B4-BE49-F238E27FC236}">
                <a16:creationId xmlns:a16="http://schemas.microsoft.com/office/drawing/2014/main" id="{D347E4BD-E1A2-4835-86DF-925D2B8F6EBA}"/>
              </a:ext>
            </a:extLst>
          </p:cNvPr>
          <p:cNvSpPr>
            <a:spLocks noGrp="1"/>
          </p:cNvSpPr>
          <p:nvPr>
            <p:ph type="ftr" sz="quarter" idx="12"/>
          </p:nvPr>
        </p:nvSpPr>
        <p:spPr/>
        <p:txBody>
          <a:bodyPr/>
          <a:lstStyle/>
          <a:p>
            <a:r>
              <a:rPr lang="en-US">
                <a:solidFill>
                  <a:prstClr val="black"/>
                </a:solidFill>
              </a:rPr>
              <a:t>Presentation Title (added from Insert tab, Header &amp; Footer icon)</a:t>
            </a:r>
            <a:endParaRPr lang="en-US" dirty="0">
              <a:solidFill>
                <a:prstClr val="black"/>
              </a:solidFill>
            </a:endParaRPr>
          </a:p>
        </p:txBody>
      </p:sp>
    </p:spTree>
    <p:extLst>
      <p:ext uri="{BB962C8B-B14F-4D97-AF65-F5344CB8AC3E}">
        <p14:creationId xmlns:p14="http://schemas.microsoft.com/office/powerpoint/2010/main" val="1340569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Footer Placeholder 1"/>
          <p:cNvSpPr>
            <a:spLocks noGrp="1"/>
          </p:cNvSpPr>
          <p:nvPr>
            <p:ph type="ftr" sz="quarter" idx="12"/>
          </p:nvPr>
        </p:nvSpPr>
        <p:spPr/>
        <p:txBody>
          <a:bodyPr/>
          <a:lstStyle/>
          <a:p>
            <a:r>
              <a:rPr lang="en-US" dirty="0"/>
              <a:t>Copyright © 20XX American Institutes for Research. All rights reserved.</a:t>
            </a:r>
          </a:p>
        </p:txBody>
      </p:sp>
      <p:sp>
        <p:nvSpPr>
          <p:cNvPr id="7" name="Text Placeholder 6"/>
          <p:cNvSpPr>
            <a:spLocks noGrp="1"/>
          </p:cNvSpPr>
          <p:nvPr>
            <p:ph type="body" sz="quarter" idx="14" hasCustomPrompt="1"/>
          </p:nvPr>
        </p:nvSpPr>
        <p:spPr>
          <a:xfrm>
            <a:off x="457200" y="949952"/>
            <a:ext cx="8540750" cy="355600"/>
          </a:xfrm>
        </p:spPr>
        <p:txBody>
          <a:bodyPr/>
          <a:lstStyle>
            <a:lvl1pPr marL="0" indent="0" algn="ctr">
              <a:lnSpc>
                <a:spcPct val="100000"/>
              </a:lnSpc>
              <a:spcBef>
                <a:spcPts val="0"/>
              </a:spcBef>
              <a:buNone/>
              <a:defRPr cap="all" baseline="0">
                <a:solidFill>
                  <a:schemeClr val="bg1"/>
                </a:solidFill>
              </a:defRPr>
            </a:lvl1pPr>
            <a:lvl2pPr marL="320040" indent="0" algn="ctr">
              <a:lnSpc>
                <a:spcPct val="100000"/>
              </a:lnSpc>
              <a:spcBef>
                <a:spcPts val="0"/>
              </a:spcBef>
              <a:buNone/>
              <a:defRPr>
                <a:solidFill>
                  <a:schemeClr val="bg1"/>
                </a:solidFill>
              </a:defRPr>
            </a:lvl2pPr>
            <a:lvl3pPr marL="685800" indent="0" algn="ctr">
              <a:lnSpc>
                <a:spcPct val="100000"/>
              </a:lnSpc>
              <a:spcBef>
                <a:spcPts val="0"/>
              </a:spcBef>
              <a:buNone/>
              <a:defRPr>
                <a:solidFill>
                  <a:schemeClr val="bg1"/>
                </a:solidFill>
              </a:defRPr>
            </a:lvl3pPr>
            <a:lvl4pPr marL="1005840" indent="0" algn="ctr">
              <a:lnSpc>
                <a:spcPct val="100000"/>
              </a:lnSpc>
              <a:spcBef>
                <a:spcPts val="0"/>
              </a:spcBef>
              <a:buNone/>
              <a:defRPr>
                <a:solidFill>
                  <a:schemeClr val="bg1"/>
                </a:solidFill>
              </a:defRPr>
            </a:lvl4pPr>
            <a:lvl5pPr marL="1325880" indent="0" algn="ctr">
              <a:lnSpc>
                <a:spcPct val="100000"/>
              </a:lnSpc>
              <a:spcBef>
                <a:spcPts val="0"/>
              </a:spcBef>
              <a:buNone/>
              <a:defRPr>
                <a:solidFill>
                  <a:schemeClr val="bg1"/>
                </a:solidFill>
              </a:defRPr>
            </a:lvl5pPr>
          </a:lstStyle>
          <a:p>
            <a:pPr lvl="0"/>
            <a:r>
              <a:rPr lang="en-US" dirty="0"/>
              <a:t>Presentation Purpose or Location | Month 20XX</a:t>
            </a:r>
          </a:p>
        </p:txBody>
      </p:sp>
      <p:sp>
        <p:nvSpPr>
          <p:cNvPr id="15" name="Title"/>
          <p:cNvSpPr>
            <a:spLocks noGrp="1"/>
          </p:cNvSpPr>
          <p:nvPr userDrawn="1">
            <p:ph type="title" hasCustomPrompt="1"/>
          </p:nvPr>
        </p:nvSpPr>
        <p:spPr>
          <a:xfrm>
            <a:off x="457200" y="1456246"/>
            <a:ext cx="8540496" cy="2031325"/>
          </a:xfrm>
          <a:prstGeom prst="rect">
            <a:avLst/>
          </a:prstGeom>
          <a:ln>
            <a:noFill/>
          </a:ln>
        </p:spPr>
        <p:txBody>
          <a:bodyPr vert="horz" wrap="square" lIns="0" tIns="0" rIns="0" bIns="0" rtlCol="0" anchor="t" anchorCtr="0">
            <a:normAutofit/>
          </a:bodyPr>
          <a:lstStyle>
            <a:lvl1pPr algn="ctr">
              <a:lnSpc>
                <a:spcPct val="100000"/>
              </a:lnSpc>
              <a:defRPr sz="6600" b="0" i="0" cap="all" spc="0" baseline="0">
                <a:solidFill>
                  <a:schemeClr val="bg1"/>
                </a:solidFill>
                <a:latin typeface="+mj-lt"/>
                <a:ea typeface="Arial Narrow" panose="020B0606020202030204" pitchFamily="34" charset="0"/>
                <a:cs typeface="Calibri"/>
              </a:defRPr>
            </a:lvl1pPr>
          </a:lstStyle>
          <a:p>
            <a:r>
              <a:rPr lang="en-US" dirty="0"/>
              <a:t>Presentation Title</a:t>
            </a:r>
          </a:p>
        </p:txBody>
      </p:sp>
      <p:sp>
        <p:nvSpPr>
          <p:cNvPr id="16" name="Subtitle"/>
          <p:cNvSpPr>
            <a:spLocks noGrp="1"/>
          </p:cNvSpPr>
          <p:nvPr userDrawn="1">
            <p:ph type="subTitle" idx="1" hasCustomPrompt="1"/>
          </p:nvPr>
        </p:nvSpPr>
        <p:spPr>
          <a:xfrm>
            <a:off x="457200" y="3638265"/>
            <a:ext cx="8540496" cy="369332"/>
          </a:xfrm>
          <a:prstGeom prst="rect">
            <a:avLst/>
          </a:prstGeom>
          <a:ln>
            <a:noFill/>
          </a:ln>
        </p:spPr>
        <p:txBody>
          <a:bodyPr wrap="square" lIns="0" rIns="0" anchor="b" anchorCtr="0">
            <a:normAutofit/>
          </a:bodyPr>
          <a:lstStyle>
            <a:lvl1pPr marL="0" indent="0" algn="ctr">
              <a:lnSpc>
                <a:spcPct val="100000"/>
              </a:lnSpc>
              <a:spcBef>
                <a:spcPts val="0"/>
              </a:spcBef>
              <a:buNone/>
              <a:defRPr sz="2400" b="0" i="0" cap="all" spc="0" baseline="0">
                <a:solidFill>
                  <a:schemeClr val="bg1"/>
                </a:solidFill>
                <a:latin typeface="+mj-lt"/>
                <a:ea typeface="Arial Narrow" panose="020B0606020202030204" pitchFamily="34" charset="0"/>
                <a:cs typeface="Calibri"/>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sp>
        <p:nvSpPr>
          <p:cNvPr id="4" name="Text Placeholder 3"/>
          <p:cNvSpPr>
            <a:spLocks noGrp="1"/>
          </p:cNvSpPr>
          <p:nvPr>
            <p:ph type="body" sz="quarter" idx="13" hasCustomPrompt="1"/>
          </p:nvPr>
        </p:nvSpPr>
        <p:spPr>
          <a:xfrm>
            <a:off x="457200" y="4158290"/>
            <a:ext cx="8540750" cy="803275"/>
          </a:xfrm>
        </p:spPr>
        <p:txBody>
          <a:bodyPr>
            <a:noAutofit/>
          </a:bodyPr>
          <a:lstStyle>
            <a:lvl1pPr marL="0" indent="0" algn="ctr">
              <a:lnSpc>
                <a:spcPct val="100000"/>
              </a:lnSpc>
              <a:spcBef>
                <a:spcPts val="0"/>
              </a:spcBef>
              <a:buNone/>
              <a:defRPr sz="1800" baseline="0">
                <a:solidFill>
                  <a:schemeClr val="bg1"/>
                </a:solidFill>
              </a:defRPr>
            </a:lvl1pPr>
            <a:lvl2pPr marL="320040" indent="0">
              <a:buNone/>
              <a:defRPr>
                <a:solidFill>
                  <a:schemeClr val="bg1"/>
                </a:solidFill>
              </a:defRPr>
            </a:lvl2pPr>
            <a:lvl3pPr marL="685800" indent="0">
              <a:buNone/>
              <a:defRPr>
                <a:solidFill>
                  <a:schemeClr val="bg1"/>
                </a:solidFill>
              </a:defRPr>
            </a:lvl3pPr>
            <a:lvl4pPr marL="1005840" indent="0">
              <a:buNone/>
              <a:defRPr>
                <a:solidFill>
                  <a:schemeClr val="bg1"/>
                </a:solidFill>
              </a:defRPr>
            </a:lvl4pPr>
            <a:lvl5pPr marL="1325880" indent="0">
              <a:buNone/>
              <a:defRPr>
                <a:solidFill>
                  <a:schemeClr val="bg1"/>
                </a:solidFill>
              </a:defRPr>
            </a:lvl5pPr>
          </a:lstStyle>
          <a:p>
            <a:pPr lvl="0"/>
            <a:r>
              <a:rPr lang="en-US" dirty="0"/>
              <a:t>Presenter’s Name | Presenter’s Name | Presenter’s Name</a:t>
            </a:r>
            <a:br>
              <a:rPr lang="en-US" dirty="0"/>
            </a:br>
            <a:r>
              <a:rPr lang="en-US" dirty="0"/>
              <a:t>or</a:t>
            </a:r>
          </a:p>
          <a:p>
            <a:pPr lvl="0"/>
            <a:r>
              <a:rPr lang="en-US" dirty="0"/>
              <a:t>Presenter’s Name, Title | Presenter’s Name, Title</a:t>
            </a:r>
          </a:p>
        </p:txBody>
      </p:sp>
    </p:spTree>
    <p:extLst>
      <p:ext uri="{BB962C8B-B14F-4D97-AF65-F5344CB8AC3E}">
        <p14:creationId xmlns:p14="http://schemas.microsoft.com/office/powerpoint/2010/main" val="10619939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Two Content Ordered List Layout</a:t>
            </a:r>
          </a:p>
        </p:txBody>
      </p:sp>
      <p:sp>
        <p:nvSpPr>
          <p:cNvPr id="14" name="Left Content"/>
          <p:cNvSpPr>
            <a:spLocks noGrp="1"/>
          </p:cNvSpPr>
          <p:nvPr>
            <p:ph sz="quarter" idx="18" hasCustomPrompt="1"/>
          </p:nvPr>
        </p:nvSpPr>
        <p:spPr>
          <a:xfrm>
            <a:off x="457200"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6227064"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
        <p:nvSpPr>
          <p:cNvPr id="3" name="Slide Number Placeholder 2"/>
          <p:cNvSpPr>
            <a:spLocks noGrp="1"/>
          </p:cNvSpPr>
          <p:nvPr>
            <p:ph type="sldNum" sz="quarter" idx="20"/>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339352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oto Righ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1" name="Title 1"/>
          <p:cNvSpPr>
            <a:spLocks noGrp="1"/>
          </p:cNvSpPr>
          <p:nvPr userDrawn="1">
            <p:ph type="title" hasCustomPrompt="1"/>
          </p:nvPr>
        </p:nvSpPr>
        <p:spPr>
          <a:xfrm>
            <a:off x="436254" y="164387"/>
            <a:ext cx="5257800" cy="997196"/>
          </a:xfrm>
        </p:spPr>
        <p:txBody>
          <a:bodyPr anchor="b" anchorCtr="0">
            <a:normAutofit/>
          </a:bodyPr>
          <a:lstStyle>
            <a:lvl1pPr>
              <a:defRPr baseline="0">
                <a:solidFill>
                  <a:srgbClr val="FFFFFF"/>
                </a:solidFill>
              </a:defRPr>
            </a:lvl1pPr>
          </a:lstStyle>
          <a:p>
            <a:r>
              <a:rPr lang="en-US" dirty="0"/>
              <a:t>Photo Right</a:t>
            </a:r>
          </a:p>
        </p:txBody>
      </p:sp>
      <p:sp>
        <p:nvSpPr>
          <p:cNvPr id="52" name="Text Placeholder 9"/>
          <p:cNvSpPr>
            <a:spLocks noGrp="1"/>
          </p:cNvSpPr>
          <p:nvPr userDrawn="1">
            <p:ph type="body" sz="quarter" idx="13"/>
          </p:nvPr>
        </p:nvSpPr>
        <p:spPr>
          <a:xfrm>
            <a:off x="436254" y="1248069"/>
            <a:ext cx="5257800" cy="4829073"/>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3"/>
          <p:cNvSpPr>
            <a:spLocks noGrp="1"/>
          </p:cNvSpPr>
          <p:nvPr userDrawn="1">
            <p:ph sz="half" idx="2" hasCustomPrompt="1"/>
          </p:nvPr>
        </p:nvSpPr>
        <p:spPr>
          <a:xfrm>
            <a:off x="6092951" y="0"/>
            <a:ext cx="6099048" cy="6409944"/>
          </a:xfrm>
          <a:noFill/>
        </p:spPr>
        <p:txBody>
          <a:bodyPr lIns="228600" tIns="228600" rIns="228600" bIns="228600"/>
          <a:lstStyle>
            <a:lvl1pPr marL="0" indent="0">
              <a:buNone/>
              <a:defRPr/>
            </a:lvl1pPr>
          </a:lstStyle>
          <a:p>
            <a:pPr lvl="0"/>
            <a:r>
              <a:rPr lang="en-US" dirty="0"/>
              <a:t>Click on an icon below to add a table, graph, SmartArt object, or picture.</a:t>
            </a:r>
          </a:p>
        </p:txBody>
      </p:sp>
      <p:sp>
        <p:nvSpPr>
          <p:cNvPr id="54" name="Slide Number Placeholder 4"/>
          <p:cNvSpPr>
            <a:spLocks noGrp="1"/>
          </p:cNvSpPr>
          <p:nvPr userDrawn="1">
            <p:ph type="sldNum" sz="quarter" idx="15"/>
          </p:nvPr>
        </p:nvSpPr>
        <p:spPr>
          <a:xfrm>
            <a:off x="11914632" y="6592824"/>
            <a:ext cx="153889" cy="153888"/>
          </a:xfrm>
        </p:spPr>
        <p:txBody>
          <a:bodyPr/>
          <a:lstStyle>
            <a:lvl1pPr>
              <a:defRPr>
                <a:solidFill>
                  <a:schemeClr val="bg1"/>
                </a:solidFill>
              </a:defRPr>
            </a:lvl1pPr>
          </a:lstStyle>
          <a:p>
            <a:fld id="{99A20822-4A49-4D36-86E3-300BA48D3F00}"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167300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oto Lef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userDrawn="1">
            <p:ph type="title" hasCustomPrompt="1"/>
          </p:nvPr>
        </p:nvSpPr>
        <p:spPr>
          <a:xfrm>
            <a:off x="6529206" y="164387"/>
            <a:ext cx="5257800" cy="997196"/>
          </a:xfrm>
        </p:spPr>
        <p:txBody>
          <a:bodyPr anchor="b" anchorCtr="0">
            <a:normAutofit/>
          </a:bodyPr>
          <a:lstStyle>
            <a:lvl1pPr>
              <a:defRPr baseline="0">
                <a:solidFill>
                  <a:srgbClr val="FFFFFF"/>
                </a:solidFill>
              </a:defRPr>
            </a:lvl1pPr>
          </a:lstStyle>
          <a:p>
            <a:r>
              <a:rPr lang="en-US" dirty="0"/>
              <a:t>Photo Left</a:t>
            </a:r>
          </a:p>
        </p:txBody>
      </p:sp>
      <p:sp>
        <p:nvSpPr>
          <p:cNvPr id="10" name="Text Placeholder 9"/>
          <p:cNvSpPr>
            <a:spLocks noGrp="1"/>
          </p:cNvSpPr>
          <p:nvPr userDrawn="1">
            <p:ph type="body" sz="quarter" idx="13"/>
          </p:nvPr>
        </p:nvSpPr>
        <p:spPr>
          <a:xfrm>
            <a:off x="6529206" y="1248069"/>
            <a:ext cx="5257800" cy="4829073"/>
          </a:xfrm>
        </p:spPr>
        <p:txBody>
          <a:bodyPr/>
          <a:lstStyle>
            <a:lvl1pPr>
              <a:buClr>
                <a:schemeClr val="bg1"/>
              </a:buClr>
              <a:defRPr>
                <a:solidFill>
                  <a:srgbClr val="FFFFFF"/>
                </a:solidFill>
              </a:defRPr>
            </a:lvl1pPr>
            <a:lvl2pPr>
              <a:buClr>
                <a:schemeClr val="bg1"/>
              </a:buClr>
              <a:defRPr>
                <a:solidFill>
                  <a:srgbClr val="FFFFFF"/>
                </a:solidFill>
              </a:defRPr>
            </a:lvl2pPr>
            <a:lvl3pPr>
              <a:buClr>
                <a:schemeClr val="bg1"/>
              </a:buClr>
              <a:defRPr>
                <a:solidFill>
                  <a:srgbClr val="FFFFFF"/>
                </a:solidFill>
              </a:defRPr>
            </a:lvl3pPr>
            <a:lvl4pPr>
              <a:buClr>
                <a:schemeClr val="bg1"/>
              </a:buClr>
              <a:defRPr>
                <a:solidFill>
                  <a:srgbClr val="FFFFFF"/>
                </a:solidFill>
              </a:defRPr>
            </a:lvl4pPr>
            <a:lvl5pPr>
              <a:buClr>
                <a:schemeClr val="bg1"/>
              </a:buCl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userDrawn="1">
            <p:ph sz="half" idx="2" hasCustomPrompt="1"/>
          </p:nvPr>
        </p:nvSpPr>
        <p:spPr>
          <a:xfrm>
            <a:off x="0" y="0"/>
            <a:ext cx="6099048" cy="6409944"/>
          </a:xfrm>
          <a:noFill/>
        </p:spPr>
        <p:txBody>
          <a:bodyPr lIns="228600" tIns="228600" rIns="228600" bIns="228600"/>
          <a:lstStyle>
            <a:lvl1pPr marL="0" indent="0">
              <a:buNone/>
              <a:defRPr/>
            </a:lvl1pPr>
          </a:lstStyle>
          <a:p>
            <a:pPr lvl="0"/>
            <a:r>
              <a:rPr lang="en-US" dirty="0"/>
              <a:t>Click on an icon below to add a table, graph, SmartArt object, or picture.</a:t>
            </a:r>
          </a:p>
        </p:txBody>
      </p:sp>
      <p:sp>
        <p:nvSpPr>
          <p:cNvPr id="5" name="Slide Number Placeholder 4"/>
          <p:cNvSpPr>
            <a:spLocks noGrp="1"/>
          </p:cNvSpPr>
          <p:nvPr userDrawn="1">
            <p:ph type="sldNum" sz="quarter" idx="15"/>
          </p:nvPr>
        </p:nvSpPr>
        <p:spPr/>
        <p:txBody>
          <a:bodyPr/>
          <a:lstStyle>
            <a:lvl1pPr>
              <a:defRPr>
                <a:solidFill>
                  <a:schemeClr val="bg1"/>
                </a:solidFill>
              </a:defRPr>
            </a:lvl1pPr>
          </a:lstStyle>
          <a:p>
            <a:fld id="{99A20822-4A49-4D36-86E3-300BA48D3F00}"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65991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marL="0" indent="0">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1208580"/>
            <a:ext cx="11338560" cy="1107996"/>
          </a:xfrm>
        </p:spPr>
        <p:txBody>
          <a:bodyPr>
            <a:spAutoFit/>
          </a:bodyPr>
          <a:lstStyle>
            <a:lvl1pPr>
              <a:defRPr kumimoji="0" lang="en-US" sz="2400" b="0" i="0" u="none" strike="noStrike" kern="1200" cap="none" spc="0" normalizeH="0" baseline="0" noProof="0" smtClean="0">
                <a:ln>
                  <a:noFill/>
                </a:ln>
                <a:solidFill>
                  <a:srgbClr val="595959"/>
                </a:solidFill>
                <a:effectLst/>
                <a:uLnTx/>
                <a:uFillTx/>
                <a:cs typeface="Calibri"/>
              </a:defRPr>
            </a:lvl1pPr>
          </a:lstStyle>
          <a:p>
            <a:r>
              <a:rPr kumimoji="0" lang="en-US" sz="24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2400" b="0" i="0" u="none" strike="noStrike" kern="1200" cap="none" spc="0" normalizeH="0" baseline="0" noProof="0" dirty="0">
                <a:ln>
                  <a:noFill/>
                </a:ln>
                <a:solidFill>
                  <a:srgbClr val="595959"/>
                </a:solidFill>
                <a:effectLst/>
                <a:uLnTx/>
                <a:uFillTx/>
                <a:latin typeface="+mj-lt"/>
                <a:cs typeface="Calibri"/>
              </a:rPr>
            </a:br>
            <a:r>
              <a:rPr kumimoji="0" lang="en-US" sz="24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243296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10" name="Content"/>
          <p:cNvSpPr>
            <a:spLocks noGrp="1"/>
          </p:cNvSpPr>
          <p:nvPr>
            <p:ph type="body" sz="quarter" idx="13" hasCustomPrompt="1"/>
          </p:nvPr>
        </p:nvSpPr>
        <p:spPr>
          <a:xfrm>
            <a:off x="457200" y="1143000"/>
            <a:ext cx="11338560" cy="5193792"/>
          </a:xfrm>
        </p:spPr>
        <p:txBody>
          <a:bodyPr>
            <a:noAutofit/>
          </a:bodyPr>
          <a:lstStyle>
            <a:lvl1pPr marL="0" indent="-457200">
              <a:lnSpc>
                <a:spcPct val="100000"/>
              </a:lnSpc>
              <a:spcBef>
                <a:spcPts val="1800"/>
              </a:spcBef>
              <a:buNone/>
              <a:defRPr sz="1800" i="0" baseline="0">
                <a:solidFill>
                  <a:schemeClr val="tx1"/>
                </a:solidFill>
              </a:defRPr>
            </a:lvl1pPr>
            <a:lvl2pPr>
              <a:defRPr sz="1800"/>
            </a:lvl2pPr>
            <a:lvl3pPr>
              <a:defRPr sz="1800"/>
            </a:lvl3pPr>
            <a:lvl4pPr>
              <a:defRPr sz="1800"/>
            </a:lvl4pPr>
            <a:lvl5pPr>
              <a:defRPr sz="180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5" name="Slide Number"/>
          <p:cNvSpPr>
            <a:spLocks noGrp="1"/>
          </p:cNvSpPr>
          <p:nvPr>
            <p:ph type="sldNum" sz="quarter" idx="15"/>
          </p:nvPr>
        </p:nvSpPr>
        <p:spPr/>
        <p:txBody>
          <a:bodyPr/>
          <a:lstStyle/>
          <a:p>
            <a:fld id="{99A20822-4A49-4D36-86E3-300BA48D3F00}" type="slidenum">
              <a:rPr lang="en-US" smtClean="0"/>
              <a:pPr/>
              <a:t>‹#›</a:t>
            </a:fld>
            <a:endParaRPr lang="en-US" dirty="0"/>
          </a:p>
        </p:txBody>
      </p:sp>
      <p:sp>
        <p:nvSpPr>
          <p:cNvPr id="4" name="Title 3"/>
          <p:cNvSpPr>
            <a:spLocks noGrp="1"/>
          </p:cNvSpPr>
          <p:nvPr>
            <p:ph type="title" hasCustomPrompt="1"/>
          </p:nvPr>
        </p:nvSpPr>
        <p:spPr/>
        <p:txBody>
          <a:bodyPr/>
          <a:lstStyle>
            <a:lvl1pPr>
              <a:defRPr/>
            </a:lvl1pPr>
          </a:lstStyle>
          <a:p>
            <a:r>
              <a:rPr lang="en-US" dirty="0"/>
              <a:t>References</a:t>
            </a:r>
          </a:p>
        </p:txBody>
      </p:sp>
    </p:spTree>
    <p:extLst>
      <p:ext uri="{BB962C8B-B14F-4D97-AF65-F5344CB8AC3E}">
        <p14:creationId xmlns:p14="http://schemas.microsoft.com/office/powerpoint/2010/main" val="3416023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et the Present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Meet the Presenters Layout</a:t>
            </a:r>
          </a:p>
        </p:txBody>
      </p:sp>
      <p:sp>
        <p:nvSpPr>
          <p:cNvPr id="5" name="Picture Placeholder 1"/>
          <p:cNvSpPr>
            <a:spLocks noGrp="1"/>
          </p:cNvSpPr>
          <p:nvPr>
            <p:ph type="pic" sz="quarter" idx="15" hasCustomPrompt="1"/>
          </p:nvPr>
        </p:nvSpPr>
        <p:spPr>
          <a:xfrm>
            <a:off x="457200"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p:cNvSpPr>
            <a:spLocks noGrp="1"/>
          </p:cNvSpPr>
          <p:nvPr>
            <p:ph type="body" sz="quarter" idx="19" hasCustomPrompt="1"/>
          </p:nvPr>
        </p:nvSpPr>
        <p:spPr>
          <a:xfrm>
            <a:off x="457200"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7" name="Bio 1"/>
          <p:cNvSpPr>
            <a:spLocks noGrp="1"/>
          </p:cNvSpPr>
          <p:nvPr>
            <p:ph type="body" sz="quarter" idx="23" hasCustomPrompt="1"/>
          </p:nvPr>
        </p:nvSpPr>
        <p:spPr>
          <a:xfrm>
            <a:off x="457200"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p:cNvSpPr>
            <a:spLocks noGrp="1"/>
          </p:cNvSpPr>
          <p:nvPr>
            <p:ph type="pic" sz="quarter" idx="24" hasCustomPrompt="1"/>
          </p:nvPr>
        </p:nvSpPr>
        <p:spPr>
          <a:xfrm>
            <a:off x="2850642"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p:cNvSpPr>
            <a:spLocks noGrp="1"/>
          </p:cNvSpPr>
          <p:nvPr>
            <p:ph type="body" sz="quarter" idx="25" hasCustomPrompt="1"/>
          </p:nvPr>
        </p:nvSpPr>
        <p:spPr>
          <a:xfrm>
            <a:off x="2850642"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0" name="Bio 1"/>
          <p:cNvSpPr>
            <a:spLocks noGrp="1"/>
          </p:cNvSpPr>
          <p:nvPr>
            <p:ph type="body" sz="quarter" idx="26" hasCustomPrompt="1"/>
          </p:nvPr>
        </p:nvSpPr>
        <p:spPr>
          <a:xfrm>
            <a:off x="2850642"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p:cNvSpPr>
            <a:spLocks noGrp="1"/>
          </p:cNvSpPr>
          <p:nvPr>
            <p:ph type="pic" sz="quarter" idx="27" hasCustomPrompt="1"/>
          </p:nvPr>
        </p:nvSpPr>
        <p:spPr>
          <a:xfrm>
            <a:off x="5244084"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p:cNvSpPr>
            <a:spLocks noGrp="1"/>
          </p:cNvSpPr>
          <p:nvPr>
            <p:ph type="body" sz="quarter" idx="28" hasCustomPrompt="1"/>
          </p:nvPr>
        </p:nvSpPr>
        <p:spPr>
          <a:xfrm>
            <a:off x="5244084"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3" name="Bio 1"/>
          <p:cNvSpPr>
            <a:spLocks noGrp="1"/>
          </p:cNvSpPr>
          <p:nvPr>
            <p:ph type="body" sz="quarter" idx="29" hasCustomPrompt="1"/>
          </p:nvPr>
        </p:nvSpPr>
        <p:spPr>
          <a:xfrm>
            <a:off x="5244084"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p:cNvSpPr>
            <a:spLocks noGrp="1"/>
          </p:cNvSpPr>
          <p:nvPr>
            <p:ph type="pic" sz="quarter" idx="30" hasCustomPrompt="1"/>
          </p:nvPr>
        </p:nvSpPr>
        <p:spPr>
          <a:xfrm>
            <a:off x="7637526"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p:cNvSpPr>
            <a:spLocks noGrp="1"/>
          </p:cNvSpPr>
          <p:nvPr>
            <p:ph type="body" sz="quarter" idx="31" hasCustomPrompt="1"/>
          </p:nvPr>
        </p:nvSpPr>
        <p:spPr>
          <a:xfrm>
            <a:off x="7637526"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16" name="Bio 1"/>
          <p:cNvSpPr>
            <a:spLocks noGrp="1"/>
          </p:cNvSpPr>
          <p:nvPr>
            <p:ph type="body" sz="quarter" idx="32" hasCustomPrompt="1"/>
          </p:nvPr>
        </p:nvSpPr>
        <p:spPr>
          <a:xfrm>
            <a:off x="7637526"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7" name="Picture Placeholder 1"/>
          <p:cNvSpPr>
            <a:spLocks noGrp="1"/>
          </p:cNvSpPr>
          <p:nvPr>
            <p:ph type="pic" sz="quarter" idx="33" hasCustomPrompt="1"/>
          </p:nvPr>
        </p:nvSpPr>
        <p:spPr>
          <a:xfrm>
            <a:off x="10030968"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8" name="Name 1"/>
          <p:cNvSpPr>
            <a:spLocks noGrp="1"/>
          </p:cNvSpPr>
          <p:nvPr>
            <p:ph type="body" sz="quarter" idx="34" hasCustomPrompt="1"/>
          </p:nvPr>
        </p:nvSpPr>
        <p:spPr>
          <a:xfrm>
            <a:off x="10030968"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19" name="Bio 1"/>
          <p:cNvSpPr>
            <a:spLocks noGrp="1"/>
          </p:cNvSpPr>
          <p:nvPr>
            <p:ph type="body" sz="quarter" idx="35" hasCustomPrompt="1"/>
          </p:nvPr>
        </p:nvSpPr>
        <p:spPr>
          <a:xfrm>
            <a:off x="10030968"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3" name="Slide Number Placeholder 2"/>
          <p:cNvSpPr>
            <a:spLocks noGrp="1"/>
          </p:cNvSpPr>
          <p:nvPr>
            <p:ph type="sldNum" sz="quarter" idx="10"/>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2280144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Contact Information"/>
          <p:cNvSpPr>
            <a:spLocks noGrp="1"/>
          </p:cNvSpPr>
          <p:nvPr userDrawn="1">
            <p:ph type="body" sz="quarter" idx="11" hasCustomPrompt="1"/>
          </p:nvPr>
        </p:nvSpPr>
        <p:spPr>
          <a:xfrm>
            <a:off x="452438" y="2543664"/>
            <a:ext cx="8556522" cy="1231786"/>
          </a:xfrm>
        </p:spPr>
        <p:txBody>
          <a:bodyPr>
            <a:noAutofit/>
          </a:bodyPr>
          <a:lstStyle>
            <a:lvl1pPr marL="0" indent="0" algn="ctr">
              <a:lnSpc>
                <a:spcPct val="140000"/>
              </a:lnSpc>
              <a:spcBef>
                <a:spcPts val="0"/>
              </a:spcBef>
              <a:buNone/>
              <a:defRPr sz="1800" cap="all" baseline="0">
                <a:solidFill>
                  <a:schemeClr val="bg1"/>
                </a:solidFill>
              </a:defRPr>
            </a:lvl1pPr>
          </a:lstStyle>
          <a:p>
            <a:r>
              <a:rPr lang="en-US" dirty="0"/>
              <a:t>Presenter’s Job Title</a:t>
            </a:r>
          </a:p>
          <a:p>
            <a:r>
              <a:rPr lang="en-US" dirty="0"/>
              <a:t>202.403.####</a:t>
            </a:r>
          </a:p>
          <a:p>
            <a:r>
              <a:rPr lang="en-US" dirty="0"/>
              <a:t>email.address@air.org</a:t>
            </a:r>
          </a:p>
        </p:txBody>
      </p:sp>
      <p:sp>
        <p:nvSpPr>
          <p:cNvPr id="44" name="Copyright Statement"/>
          <p:cNvSpPr>
            <a:spLocks noGrp="1"/>
          </p:cNvSpPr>
          <p:nvPr userDrawn="1">
            <p:ph type="ftr" sz="quarter" idx="13"/>
          </p:nvPr>
        </p:nvSpPr>
        <p:spPr/>
        <p:txBody>
          <a:bodyPr/>
          <a:lstStyle/>
          <a:p>
            <a:pPr>
              <a:spcBef>
                <a:spcPts val="1200"/>
              </a:spcBef>
              <a:buFont typeface="Arial" panose="020B0604020202020204" pitchFamily="34" charset="0"/>
              <a:buNone/>
            </a:pPr>
            <a:r>
              <a:rPr>
                <a:solidFill>
                  <a:srgbClr val="FFFFFF"/>
                </a:solidFill>
              </a:rPr>
              <a:t>Copyright © 20XX American Institutes for Research. All rights reserved.</a:t>
            </a:r>
          </a:p>
        </p:txBody>
      </p:sp>
      <p:sp>
        <p:nvSpPr>
          <p:cNvPr id="58" name="Footer"/>
          <p:cNvSpPr txBox="1">
            <a:spLocks/>
          </p:cNvSpPr>
          <p:nvPr userDrawn="1"/>
        </p:nvSpPr>
        <p:spPr>
          <a:xfrm>
            <a:off x="457199" y="6645427"/>
            <a:ext cx="2954335" cy="123111"/>
          </a:xfrm>
          <a:prstGeom prst="rect">
            <a:avLst/>
          </a:prstGeom>
          <a:ln>
            <a:noFill/>
          </a:ln>
        </p:spPr>
        <p:txBody>
          <a:bodyPr wrap="none" lIns="0" tIns="0" rIns="0" bIns="0" anchor="b" anchorCtr="0">
            <a:spAutoFit/>
          </a:bodyPr>
          <a:lstStyle>
            <a:defPPr>
              <a:defRPr lang="en-US"/>
            </a:defPPr>
            <a:lvl1pPr marL="0" algn="l" defTabSz="914400" rtl="0" eaLnBrk="1" latinLnBrk="0" hangingPunct="1">
              <a:defRPr lang="en-US" sz="800" b="0" i="0" kern="1200">
                <a:solidFill>
                  <a:schemeClr val="bg1"/>
                </a:solidFill>
                <a:latin typeface="Calibri"/>
                <a:ea typeface="Calibri"/>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200"/>
              </a:spcBef>
              <a:buFont typeface="Arial" panose="020B0604020202020204" pitchFamily="34" charset="0"/>
              <a:buNone/>
            </a:pPr>
            <a:r>
              <a:rPr dirty="0">
                <a:solidFill>
                  <a:srgbClr val="FFFFFF"/>
                </a:solidFill>
              </a:rPr>
              <a:t>Copyright © 20XX American Institutes for Research. All rights reserved.</a:t>
            </a:r>
          </a:p>
        </p:txBody>
      </p:sp>
      <p:sp>
        <p:nvSpPr>
          <p:cNvPr id="2" name="Title 1"/>
          <p:cNvSpPr>
            <a:spLocks noGrp="1"/>
          </p:cNvSpPr>
          <p:nvPr>
            <p:ph type="title" hasCustomPrompt="1"/>
          </p:nvPr>
        </p:nvSpPr>
        <p:spPr>
          <a:xfrm>
            <a:off x="457200" y="1965960"/>
            <a:ext cx="8558784" cy="521208"/>
          </a:xfrm>
        </p:spPr>
        <p:txBody>
          <a:bodyPr>
            <a:normAutofit/>
          </a:bodyPr>
          <a:lstStyle>
            <a:lvl1pPr algn="ctr">
              <a:defRPr lang="en-US" sz="2400" b="0" i="0" kern="1200" cap="all" spc="300" baseline="0" dirty="0">
                <a:solidFill>
                  <a:schemeClr val="bg1"/>
                </a:solidFill>
                <a:latin typeface="+mn-lt"/>
                <a:ea typeface="Calibri"/>
                <a:cs typeface="Calibri"/>
              </a:defRPr>
            </a:lvl1pPr>
          </a:lstStyle>
          <a:p>
            <a:r>
              <a:rPr lang="en-US" dirty="0"/>
              <a:t>Presenter’s Name</a:t>
            </a:r>
          </a:p>
        </p:txBody>
      </p:sp>
    </p:spTree>
    <p:extLst>
      <p:ext uri="{BB962C8B-B14F-4D97-AF65-F5344CB8AC3E}">
        <p14:creationId xmlns:p14="http://schemas.microsoft.com/office/powerpoint/2010/main" val="4008363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rst Level No Bullet, Text Heavy">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457200" y="1143000"/>
            <a:ext cx="11338560" cy="4846320"/>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600"/>
              </a:spcBef>
              <a:spcAft>
                <a:spcPts val="0"/>
              </a:spcAft>
              <a:buClrTx/>
              <a:buSzPct val="100000"/>
              <a:buFont typeface="Arial" panose="020B0604020202020204" pitchFamily="34" charset="0"/>
              <a:buNone/>
              <a:tabLst/>
              <a:defRPr sz="1800" baseline="0"/>
            </a:lvl1pPr>
            <a:lvl2pPr marL="171450" indent="-171450">
              <a:lnSpc>
                <a:spcPct val="105000"/>
              </a:lnSpc>
              <a:spcBef>
                <a:spcPts val="450"/>
              </a:spcBef>
              <a:buFont typeface="Arial" panose="020B0604020202020204" pitchFamily="34" charset="0"/>
              <a:buChar char="•"/>
              <a:defRPr sz="1350"/>
            </a:lvl2pPr>
            <a:lvl3pPr marL="342900" indent="-171450">
              <a:lnSpc>
                <a:spcPct val="105000"/>
              </a:lnSpc>
              <a:spcBef>
                <a:spcPts val="450"/>
              </a:spcBef>
              <a:buFont typeface="Calibri" panose="020F0502020204030204" pitchFamily="34" charset="0"/>
              <a:buChar char="–"/>
              <a:defRPr sz="1350"/>
            </a:lvl3pPr>
            <a:lvl4pPr marL="514350" indent="-171450">
              <a:lnSpc>
                <a:spcPct val="105000"/>
              </a:lnSpc>
              <a:spcBef>
                <a:spcPts val="450"/>
              </a:spcBef>
              <a:buFont typeface="Calibri" panose="020F0502020204030204" pitchFamily="34" charset="0"/>
              <a:buChar char="»"/>
              <a:defRPr sz="1350"/>
            </a:lvl4pPr>
            <a:lvl5pPr marL="685800" indent="-171450">
              <a:lnSpc>
                <a:spcPct val="105000"/>
              </a:lnSpc>
              <a:spcBef>
                <a:spcPts val="450"/>
              </a:spcBef>
              <a:buSzPct val="110000"/>
              <a:buFont typeface="Calibri" panose="020F0502020204030204" pitchFamily="34" charset="0"/>
              <a:buChar char="◦"/>
              <a:defRPr sz="1350"/>
            </a:lvl5pPr>
            <a:lvl6pPr marL="857250" indent="-171450">
              <a:lnSpc>
                <a:spcPct val="105000"/>
              </a:lnSpc>
              <a:spcBef>
                <a:spcPts val="450"/>
              </a:spcBef>
              <a:buFont typeface="Calibri" panose="020F0502020204030204" pitchFamily="34" charset="0"/>
              <a:buChar char="›"/>
              <a:defRPr/>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dirty="0"/>
              <a:t>The first text level has no bullet. Use Increase List Level and Decrease List Level icons in the Paragraph group on the Home tab to move between first level (no bullet) and second level (round bullet) text. Paragraph spacing is modified to 1.05 lines and 6 points before paragraph to accommodate text heavy slides. The text size will also shrink to fit within this placeholder.</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972404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42E3DDAF-209E-4E92-BE5E-5819F6D19027}" type="slidenum">
              <a:rPr lang="en-US"/>
              <a:pPr>
                <a:defRPr/>
              </a:pPr>
              <a:t>‹#›</a:t>
            </a:fld>
            <a:endParaRPr lang="en-US"/>
          </a:p>
        </p:txBody>
      </p:sp>
    </p:spTree>
    <p:extLst>
      <p:ext uri="{BB962C8B-B14F-4D97-AF65-F5344CB8AC3E}">
        <p14:creationId xmlns:p14="http://schemas.microsoft.com/office/powerpoint/2010/main" val="3861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With Logo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6647688"/>
            <a:ext cx="65" cy="123111"/>
          </a:xfrm>
        </p:spPr>
        <p:txBody>
          <a:bodyPr/>
          <a:lstStyle/>
          <a:p>
            <a:endParaRPr lang="en-US"/>
          </a:p>
        </p:txBody>
      </p:sp>
      <p:sp>
        <p:nvSpPr>
          <p:cNvPr id="11" name="Text Placeholder 10"/>
          <p:cNvSpPr>
            <a:spLocks noGrp="1"/>
          </p:cNvSpPr>
          <p:nvPr>
            <p:ph type="body" sz="quarter" idx="13"/>
          </p:nvPr>
        </p:nvSpPr>
        <p:spPr>
          <a:xfrm>
            <a:off x="336000" y="1134000"/>
            <a:ext cx="11520000" cy="4885200"/>
          </a:xfrm>
        </p:spPr>
        <p:txBody>
          <a:body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336000" y="274638"/>
            <a:ext cx="11524800" cy="634082"/>
          </a:xfrm>
        </p:spPr>
        <p:txBody>
          <a:bodyPr>
            <a:noAutofit/>
          </a:bodyPr>
          <a:lstStyle/>
          <a:p>
            <a:r>
              <a:rPr lang="en-US"/>
              <a:t>Click to edit Master title style</a:t>
            </a:r>
            <a:endParaRPr lang="en-US" dirty="0"/>
          </a:p>
        </p:txBody>
      </p:sp>
      <p:sp>
        <p:nvSpPr>
          <p:cNvPr id="9" name="Slide Number Placeholder 5"/>
          <p:cNvSpPr>
            <a:spLocks noGrp="1"/>
          </p:cNvSpPr>
          <p:nvPr>
            <p:ph type="sldNum" sz="quarter" idx="4"/>
          </p:nvPr>
        </p:nvSpPr>
        <p:spPr>
          <a:xfrm>
            <a:off x="11677005" y="94238"/>
            <a:ext cx="383438" cy="292388"/>
          </a:xfrm>
          <a:prstGeom prst="rect">
            <a:avLst/>
          </a:prstGeom>
        </p:spPr>
        <p:txBody>
          <a:bodyPr vert="horz" lIns="91440" tIns="45720" rIns="91440" bIns="45720" rtlCol="0" anchor="ctr"/>
          <a:lstStyle>
            <a:lvl1pPr algn="r">
              <a:defRPr sz="1300" baseline="0">
                <a:solidFill>
                  <a:srgbClr val="6184C3"/>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2735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cNvSpPr>
            <a:spLocks noGrp="1"/>
          </p:cNvSpPr>
          <p:nvPr userDrawn="1">
            <p:ph type="sldNum" sz="quarter" idx="12"/>
          </p:nvPr>
        </p:nvSpPr>
        <p:spPr>
          <a:xfrm>
            <a:off x="11965652" y="6608213"/>
            <a:ext cx="117019" cy="138499"/>
          </a:xfrm>
        </p:spPr>
        <p:txBody>
          <a:bodyPr/>
          <a:lstStyle>
            <a:lvl1pPr>
              <a:defRPr>
                <a:solidFill>
                  <a:schemeClr val="bg1"/>
                </a:solidFill>
              </a:defRPr>
            </a:lvl1pPr>
          </a:lstStyle>
          <a:p>
            <a:fld id="{BABF4E83-61DB-418F-A99F-17BC9BB58EF6}" type="slidenum">
              <a:rPr lang="en-US" smtClean="0"/>
              <a:pPr/>
              <a:t>‹#›</a:t>
            </a:fld>
            <a:endParaRPr lang="en-US" dirty="0"/>
          </a:p>
        </p:txBody>
      </p:sp>
      <p:sp>
        <p:nvSpPr>
          <p:cNvPr id="4" name="Title 3"/>
          <p:cNvSpPr>
            <a:spLocks noGrp="1"/>
          </p:cNvSpPr>
          <p:nvPr>
            <p:ph type="title" hasCustomPrompt="1"/>
          </p:nvPr>
        </p:nvSpPr>
        <p:spPr>
          <a:xfrm>
            <a:off x="457200" y="1042416"/>
            <a:ext cx="8531352" cy="2852928"/>
          </a:xfrm>
        </p:spPr>
        <p:txBody>
          <a:bodyPr>
            <a:normAutofit/>
          </a:bodyPr>
          <a:lstStyle>
            <a:lvl1pPr>
              <a:defRPr sz="5500">
                <a:solidFill>
                  <a:schemeClr val="bg1"/>
                </a:solidFill>
              </a:defRPr>
            </a:lvl1pPr>
          </a:lstStyle>
          <a:p>
            <a:r>
              <a:rPr lang="en-US" dirty="0"/>
              <a:t>Section Header (Divider) Title</a:t>
            </a:r>
          </a:p>
        </p:txBody>
      </p:sp>
      <p:sp>
        <p:nvSpPr>
          <p:cNvPr id="9" name="Text Placeholder 8"/>
          <p:cNvSpPr>
            <a:spLocks noGrp="1"/>
          </p:cNvSpPr>
          <p:nvPr>
            <p:ph type="body" sz="quarter" idx="13" hasCustomPrompt="1"/>
          </p:nvPr>
        </p:nvSpPr>
        <p:spPr>
          <a:xfrm>
            <a:off x="457200" y="3922776"/>
            <a:ext cx="8531352" cy="1499616"/>
          </a:xfrm>
        </p:spPr>
        <p:txBody>
          <a:bodyPr/>
          <a:lstStyle>
            <a:lvl1pPr marL="0" indent="0">
              <a:spcBef>
                <a:spcPts val="0"/>
              </a:spcBef>
              <a:buNone/>
              <a:defRPr>
                <a:solidFill>
                  <a:schemeClr val="bg1"/>
                </a:solidFill>
              </a:defRPr>
            </a:lvl1pPr>
            <a:lvl2pPr marL="320040" indent="0">
              <a:spcBef>
                <a:spcPts val="0"/>
              </a:spcBef>
              <a:buNone/>
              <a:defRPr>
                <a:solidFill>
                  <a:schemeClr val="bg1"/>
                </a:solidFill>
              </a:defRPr>
            </a:lvl2pPr>
            <a:lvl3pPr marL="685800" indent="0">
              <a:spcBef>
                <a:spcPts val="0"/>
              </a:spcBef>
              <a:buNone/>
              <a:defRPr>
                <a:solidFill>
                  <a:schemeClr val="bg1"/>
                </a:solidFill>
              </a:defRPr>
            </a:lvl3pPr>
            <a:lvl4pPr marL="1005840" indent="0">
              <a:spcBef>
                <a:spcPts val="0"/>
              </a:spcBef>
              <a:buNone/>
              <a:defRPr>
                <a:solidFill>
                  <a:schemeClr val="bg1"/>
                </a:solidFill>
              </a:defRPr>
            </a:lvl4pPr>
            <a:lvl5pPr marL="1325880" indent="0">
              <a:spcBef>
                <a:spcPts val="0"/>
              </a:spcBef>
              <a:buNone/>
              <a:defRPr>
                <a:solidFill>
                  <a:schemeClr val="bg1"/>
                </a:solidFill>
              </a:defRPr>
            </a:lvl5pPr>
          </a:lstStyle>
          <a:p>
            <a:pPr lvl="0"/>
            <a:r>
              <a:rPr lang="en-US" dirty="0"/>
              <a:t>Additional information about this section (optional)</a:t>
            </a:r>
          </a:p>
        </p:txBody>
      </p:sp>
    </p:spTree>
    <p:extLst>
      <p:ext uri="{BB962C8B-B14F-4D97-AF65-F5344CB8AC3E}">
        <p14:creationId xmlns:p14="http://schemas.microsoft.com/office/powerpoint/2010/main" val="689593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8" name="Picture 17" descr="Logo of American Institutes for Research. Advancing Evidence. Improving Lives.">
            <a:extLst>
              <a:ext uri="{FF2B5EF4-FFF2-40B4-BE49-F238E27FC236}">
                <a16:creationId xmlns:a16="http://schemas.microsoft.com/office/drawing/2014/main" id="{1BB51598-7A40-455E-9938-488362FFB555}"/>
              </a:ext>
            </a:extLst>
          </p:cNvPr>
          <p:cNvPicPr>
            <a:picLocks noChangeAspect="1"/>
          </p:cNvPicPr>
          <p:nvPr userDrawn="1"/>
        </p:nvPicPr>
        <p:blipFill>
          <a:blip r:embed="rId3"/>
          <a:stretch>
            <a:fillRect/>
          </a:stretch>
        </p:blipFill>
        <p:spPr>
          <a:xfrm>
            <a:off x="9506712" y="549514"/>
            <a:ext cx="1847088" cy="935126"/>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457200" y="882407"/>
            <a:ext cx="11139854" cy="2002977"/>
          </a:xfrm>
        </p:spPr>
        <p:txBody>
          <a:bodyPr anchor="b">
            <a:normAutofit/>
          </a:bodyPr>
          <a:lstStyle>
            <a:lvl1pPr algn="l">
              <a:defRPr sz="4800" b="0">
                <a:solidFill>
                  <a:schemeClr val="bg1"/>
                </a:solidFill>
                <a:latin typeface="+mj-lt"/>
                <a:ea typeface="Tahoma" panose="020B0604030504040204" pitchFamily="34" charset="0"/>
                <a:cs typeface="Arial" panose="020B0604020202020204" pitchFamily="34" charset="0"/>
              </a:defRPr>
            </a:lvl1pPr>
          </a:lstStyle>
          <a:p>
            <a:r>
              <a:rPr lang="en-US" dirty="0"/>
              <a:t>Presentation Title</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457200" y="3119990"/>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Subtitle">
            <a:extLst>
              <a:ext uri="{FF2B5EF4-FFF2-40B4-BE49-F238E27FC236}">
                <a16:creationId xmlns:a16="http://schemas.microsoft.com/office/drawing/2014/main" id="{503C6AED-0DE0-47E4-A81C-6336093669F5}"/>
              </a:ext>
            </a:extLst>
          </p:cNvPr>
          <p:cNvSpPr>
            <a:spLocks noGrp="1"/>
          </p:cNvSpPr>
          <p:nvPr>
            <p:ph type="body" sz="quarter" idx="12" hasCustomPrompt="1"/>
          </p:nvPr>
        </p:nvSpPr>
        <p:spPr>
          <a:xfrm>
            <a:off x="457200" y="3276600"/>
            <a:ext cx="11139488" cy="695325"/>
          </a:xfrm>
        </p:spPr>
        <p:txBody>
          <a:bodyPr>
            <a:normAutofit/>
          </a:bodyPr>
          <a:lstStyle>
            <a:lvl1pPr marL="0" indent="0">
              <a:buNone/>
              <a:defRPr sz="28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Presentation Subtitle</a:t>
            </a:r>
          </a:p>
        </p:txBody>
      </p:sp>
      <p:sp>
        <p:nvSpPr>
          <p:cNvPr id="12" name="Presenters 3">
            <a:extLst>
              <a:ext uri="{FF2B5EF4-FFF2-40B4-BE49-F238E27FC236}">
                <a16:creationId xmlns:a16="http://schemas.microsoft.com/office/drawing/2014/main" id="{92723639-909B-4FF5-85E7-4F5DDDD84DFB}"/>
              </a:ext>
            </a:extLst>
          </p:cNvPr>
          <p:cNvSpPr>
            <a:spLocks noGrp="1"/>
          </p:cNvSpPr>
          <p:nvPr>
            <p:ph type="body" sz="quarter" idx="13" hasCustomPrompt="1"/>
          </p:nvPr>
        </p:nvSpPr>
        <p:spPr>
          <a:xfrm>
            <a:off x="457200" y="4128534"/>
            <a:ext cx="11139488" cy="791308"/>
          </a:xfrm>
        </p:spPr>
        <p:txBody>
          <a:bodyPr>
            <a:normAutofit/>
          </a:bodyPr>
          <a:lstStyle>
            <a:lvl1pPr marL="0" indent="0">
              <a:buNone/>
              <a:defRPr sz="16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Presenter’s Name | Presenter’s Name | Presenter’s Name or</a:t>
            </a:r>
            <a:br>
              <a:rPr lang="en-US" dirty="0"/>
            </a:br>
            <a:r>
              <a:rPr lang="en-US" dirty="0"/>
              <a:t>Presenter’s Name, Title | Presenter’s Name, Title</a:t>
            </a:r>
          </a:p>
        </p:txBody>
      </p:sp>
      <p:sp>
        <p:nvSpPr>
          <p:cNvPr id="13" name="Location-Date">
            <a:extLst>
              <a:ext uri="{FF2B5EF4-FFF2-40B4-BE49-F238E27FC236}">
                <a16:creationId xmlns:a16="http://schemas.microsoft.com/office/drawing/2014/main" id="{2ADB9052-C0CF-4CF9-9F42-1E338D9FF411}"/>
              </a:ext>
            </a:extLst>
          </p:cNvPr>
          <p:cNvSpPr>
            <a:spLocks noGrp="1"/>
          </p:cNvSpPr>
          <p:nvPr>
            <p:ph type="body" sz="quarter" idx="14" hasCustomPrompt="1"/>
          </p:nvPr>
        </p:nvSpPr>
        <p:spPr>
          <a:xfrm>
            <a:off x="457200" y="4990328"/>
            <a:ext cx="11139488" cy="1016633"/>
          </a:xfrm>
        </p:spPr>
        <p:txBody>
          <a:bodyPr>
            <a:normAutofit/>
          </a:bodyPr>
          <a:lstStyle>
            <a:lvl1pPr marL="0" indent="0">
              <a:buNone/>
              <a:defRPr sz="20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Presentation Purpose or Location | Month 2021</a:t>
            </a:r>
          </a:p>
        </p:txBody>
      </p:sp>
      <p:sp>
        <p:nvSpPr>
          <p:cNvPr id="10" name="AIR.ORG">
            <a:extLst>
              <a:ext uri="{FF2B5EF4-FFF2-40B4-BE49-F238E27FC236}">
                <a16:creationId xmlns:a16="http://schemas.microsoft.com/office/drawing/2014/main" id="{6D35682F-2DFC-6D4A-9319-B6DB0F0EC6C2}"/>
              </a:ext>
            </a:extLst>
          </p:cNvPr>
          <p:cNvSpPr txBox="1"/>
          <p:nvPr userDrawn="1"/>
        </p:nvSpPr>
        <p:spPr>
          <a:xfrm>
            <a:off x="457200" y="6385023"/>
            <a:ext cx="6096000" cy="276999"/>
          </a:xfrm>
          <a:prstGeom prst="rect">
            <a:avLst/>
          </a:prstGeom>
          <a:noFill/>
        </p:spPr>
        <p:txBody>
          <a:bodyPr wrap="square" lIns="0" anchor="b">
            <a:spAutoFit/>
          </a:bodyPr>
          <a:lstStyle/>
          <a:p>
            <a:pPr algn="l"/>
            <a:r>
              <a:rPr lang="en-US" sz="1200" b="0" i="0" spc="200" dirty="0">
                <a:solidFill>
                  <a:srgbClr val="D1EEFC"/>
                </a:solidFill>
                <a:latin typeface="Calibri"/>
                <a:ea typeface="Calibri"/>
                <a:cs typeface="Calibri"/>
              </a:rPr>
              <a:t>AMERICAN INSTITUTES FOR RESEARCH® | AIR.ORG</a:t>
            </a:r>
          </a:p>
        </p:txBody>
      </p:sp>
      <p:sp>
        <p:nvSpPr>
          <p:cNvPr id="16" name="Rectangle 15">
            <a:extLst>
              <a:ext uri="{FF2B5EF4-FFF2-40B4-BE49-F238E27FC236}">
                <a16:creationId xmlns:a16="http://schemas.microsoft.com/office/drawing/2014/main" id="{334C93F6-2B7A-4A6F-AC53-16A48FFC9FE9}"/>
              </a:ext>
            </a:extLst>
          </p:cNvPr>
          <p:cNvSpPr/>
          <p:nvPr userDrawn="1"/>
        </p:nvSpPr>
        <p:spPr>
          <a:xfrm>
            <a:off x="5638800" y="6415800"/>
            <a:ext cx="6096000" cy="215444"/>
          </a:xfrm>
          <a:prstGeom prst="rect">
            <a:avLst/>
          </a:prstGeom>
        </p:spPr>
        <p:txBody>
          <a:bodyPr rIns="0" anchor="b">
            <a:spAutoFit/>
          </a:bodyPr>
          <a:lstStyle/>
          <a:p>
            <a:pPr algn="r"/>
            <a:r>
              <a:rPr lang="en-US" sz="800" dirty="0">
                <a:solidFill>
                  <a:srgbClr val="D1EEFC"/>
                </a:solidFill>
              </a:rPr>
              <a:t>Copyright © 2021 American Institutes for Research®. All rights reserved.</a:t>
            </a:r>
          </a:p>
        </p:txBody>
      </p:sp>
    </p:spTree>
    <p:extLst>
      <p:ext uri="{BB962C8B-B14F-4D97-AF65-F5344CB8AC3E}">
        <p14:creationId xmlns:p14="http://schemas.microsoft.com/office/powerpoint/2010/main" val="1237383994"/>
      </p:ext>
    </p:extLst>
  </p:cSld>
  <p:clrMapOvr>
    <a:masterClrMapping/>
  </p:clrMapOvr>
  <p:extLst>
    <p:ext uri="{DCECCB84-F9BA-43D5-87BE-67443E8EF086}">
      <p15:sldGuideLst xmlns:p15="http://schemas.microsoft.com/office/powerpoint/2012/main">
        <p15:guide id="1" orient="horz" pos="379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Dar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922608-6B3C-43C0-AE8F-97C74A23744F}"/>
              </a:ext>
            </a:extLst>
          </p:cNvPr>
          <p:cNvSpPr>
            <a:spLocks noGrp="1"/>
          </p:cNvSpPr>
          <p:nvPr>
            <p:ph type="title" hasCustomPrompt="1"/>
          </p:nvPr>
        </p:nvSpPr>
        <p:spPr>
          <a:xfrm>
            <a:off x="458724" y="0"/>
            <a:ext cx="11274552" cy="1051560"/>
          </a:xfrm>
        </p:spPr>
        <p:txBody>
          <a:bodyPr/>
          <a:lstStyle>
            <a:lvl1pPr>
              <a:defRPr/>
            </a:lvl1pPr>
          </a:lstStyle>
          <a:p>
            <a:r>
              <a:rPr lang="en-US" dirty="0"/>
              <a:t>Agenda</a:t>
            </a:r>
          </a:p>
        </p:txBody>
      </p:sp>
      <p:sp>
        <p:nvSpPr>
          <p:cNvPr id="24" name="Text Placeholder"/>
          <p:cNvSpPr>
            <a:spLocks noGrp="1"/>
          </p:cNvSpPr>
          <p:nvPr userDrawn="1">
            <p:ph type="body" sz="quarter" idx="10" hasCustomPrompt="1"/>
          </p:nvPr>
        </p:nvSpPr>
        <p:spPr>
          <a:xfrm>
            <a:off x="458724" y="1307592"/>
            <a:ext cx="11274552" cy="4498848"/>
          </a:xfrm>
        </p:spPr>
        <p:txBody>
          <a:bodyPr tIns="0" anchor="t" anchorCtr="0">
            <a:normAutofit/>
          </a:bodyPr>
          <a:lstStyle>
            <a:lvl1pPr marL="457200" indent="-457200">
              <a:lnSpc>
                <a:spcPct val="125000"/>
              </a:lnSpc>
              <a:spcBef>
                <a:spcPts val="1800"/>
              </a:spcBef>
              <a:buClr>
                <a:schemeClr val="tx1"/>
              </a:buClr>
              <a:buFont typeface="+mj-lt"/>
              <a:buAutoNum type="arabicPeriod"/>
              <a:defRPr sz="2400" baseline="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baseline="0"/>
            </a:lvl4pPr>
            <a:lvl5pPr marL="2286000" indent="-457200">
              <a:lnSpc>
                <a:spcPct val="125000"/>
              </a:lnSpc>
              <a:spcBef>
                <a:spcPts val="600"/>
              </a:spcBef>
              <a:buClr>
                <a:schemeClr val="tx1"/>
              </a:buClr>
              <a:buFont typeface="+mj-lt"/>
              <a:buAutoNum type="alphaLcParenR"/>
              <a:defRPr sz="2400"/>
            </a:lvl5pPr>
          </a:lstStyle>
          <a:p>
            <a:pPr lvl="0"/>
            <a:r>
              <a:rPr lang="en-US" dirty="0"/>
              <a:t>Click to insert agenda items.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agenda item</a:t>
            </a:r>
          </a:p>
          <a:p>
            <a:pPr lvl="0"/>
            <a:r>
              <a:rPr lang="en-US" dirty="0"/>
              <a:t>Third agenda item</a:t>
            </a:r>
          </a:p>
        </p:txBody>
      </p:sp>
      <p:sp>
        <p:nvSpPr>
          <p:cNvPr id="4" name="Slide Number Placeholder 3">
            <a:extLst>
              <a:ext uri="{FF2B5EF4-FFF2-40B4-BE49-F238E27FC236}">
                <a16:creationId xmlns:a16="http://schemas.microsoft.com/office/drawing/2014/main" id="{8C33D54C-4736-431C-85E9-EA915A2244E2}"/>
              </a:ext>
            </a:extLst>
          </p:cNvPr>
          <p:cNvSpPr>
            <a:spLocks noGrp="1"/>
          </p:cNvSpPr>
          <p:nvPr>
            <p:ph type="sldNum" sz="quarter" idx="12"/>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24060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Divider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D9749A-ABD0-7547-A474-005AEE004704}"/>
              </a:ext>
            </a:extLst>
          </p:cNvPr>
          <p:cNvSpPr/>
          <p:nvPr userDrawn="1"/>
        </p:nvSpPr>
        <p:spPr>
          <a:xfrm>
            <a:off x="0" y="0"/>
            <a:ext cx="12192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Logo of American Institutes for Research. Advancing Evidence. Improving Lives.">
            <a:extLst>
              <a:ext uri="{FF2B5EF4-FFF2-40B4-BE49-F238E27FC236}">
                <a16:creationId xmlns:a16="http://schemas.microsoft.com/office/drawing/2014/main" id="{FDBBDD82-F3D6-41D8-AE2F-3D8C22291C07}"/>
              </a:ext>
            </a:extLst>
          </p:cNvPr>
          <p:cNvPicPr>
            <a:picLocks noChangeAspect="1"/>
          </p:cNvPicPr>
          <p:nvPr userDrawn="1"/>
        </p:nvPicPr>
        <p:blipFill>
          <a:blip r:embed="rId3"/>
          <a:stretch>
            <a:fillRect/>
          </a:stretch>
        </p:blipFill>
        <p:spPr>
          <a:xfrm>
            <a:off x="9947324" y="554774"/>
            <a:ext cx="1406474" cy="712387"/>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p:nvPr>
        </p:nvSpPr>
        <p:spPr>
          <a:xfrm>
            <a:off x="457200" y="1267161"/>
            <a:ext cx="10515600" cy="2108110"/>
          </a:xfrm>
        </p:spPr>
        <p:txBody>
          <a:bodyPr anchor="b">
            <a:normAutofit/>
          </a:bodyPr>
          <a:lstStyle>
            <a:lvl1pPr algn="l">
              <a:defRPr sz="4500" b="0">
                <a:solidFill>
                  <a:schemeClr val="bg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457200" y="3607347"/>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p:nvPr>
        </p:nvSpPr>
        <p:spPr>
          <a:xfrm>
            <a:off x="457200" y="3842377"/>
            <a:ext cx="10515599"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Slide Number Placeholder 4">
            <a:extLst>
              <a:ext uri="{FF2B5EF4-FFF2-40B4-BE49-F238E27FC236}">
                <a16:creationId xmlns:a16="http://schemas.microsoft.com/office/drawing/2014/main" id="{BC163DE3-E388-45D5-B3D3-7659175CF3BB}"/>
              </a:ext>
            </a:extLst>
          </p:cNvPr>
          <p:cNvSpPr>
            <a:spLocks noGrp="1"/>
          </p:cNvSpPr>
          <p:nvPr>
            <p:ph type="sldNum" sz="quarter" idx="11"/>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
        <p:nvSpPr>
          <p:cNvPr id="9" name="TextBox 8">
            <a:extLst>
              <a:ext uri="{FF2B5EF4-FFF2-40B4-BE49-F238E27FC236}">
                <a16:creationId xmlns:a16="http://schemas.microsoft.com/office/drawing/2014/main" id="{E9EA62D6-46F1-4DD5-8EA1-03F1F9EFD7A6}"/>
              </a:ext>
            </a:extLst>
          </p:cNvPr>
          <p:cNvSpPr txBox="1"/>
          <p:nvPr userDrawn="1"/>
        </p:nvSpPr>
        <p:spPr>
          <a:xfrm>
            <a:off x="787400" y="6330823"/>
            <a:ext cx="2413000" cy="429768"/>
          </a:xfrm>
          <a:prstGeom prst="rect">
            <a:avLst/>
          </a:prstGeom>
        </p:spPr>
        <p:txBody>
          <a:bodyPr vert="horz" lIns="0" tIns="45720" rIns="91440" bIns="45720" rtlCol="0" anchor="ctr"/>
          <a:lstStyle>
            <a:defPPr>
              <a:defRPr lang="en-US"/>
            </a:defPPr>
            <a:lvl1pPr>
              <a:defRPr sz="1000" spc="300">
                <a:solidFill>
                  <a:schemeClr val="bg1"/>
                </a:solidFill>
                <a:ea typeface="Calibri"/>
                <a:cs typeface="Calibri"/>
              </a:defRPr>
            </a:lvl1pPr>
          </a:lstStyle>
          <a:p>
            <a:pPr lvl="0"/>
            <a:r>
              <a:rPr lang="en-US" dirty="0">
                <a:solidFill>
                  <a:schemeClr val="bg2"/>
                </a:solidFill>
              </a:rPr>
              <a:t>| AIR.ORG</a:t>
            </a:r>
          </a:p>
        </p:txBody>
      </p:sp>
    </p:spTree>
    <p:extLst>
      <p:ext uri="{BB962C8B-B14F-4D97-AF65-F5344CB8AC3E}">
        <p14:creationId xmlns:p14="http://schemas.microsoft.com/office/powerpoint/2010/main" val="3988495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Dark">
    <p:bg>
      <p:bgPr>
        <a:solidFill>
          <a:srgbClr val="FFFFFF"/>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dirty="0"/>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457200" y="1307592"/>
            <a:ext cx="11274425" cy="4498848"/>
          </a:xfrm>
        </p:spPr>
        <p:txBody>
          <a:bodyPr/>
          <a:lstStyle>
            <a:lvl1pPr>
              <a:defRPr/>
            </a:lvl1pPr>
            <a:lvl4pPr>
              <a:defRPr/>
            </a:lvl4pPr>
          </a:lstStyle>
          <a:p>
            <a:pPr lvl="0"/>
            <a:r>
              <a:rPr lang="en-US" dirty="0"/>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Bullet 2</a:t>
            </a:r>
          </a:p>
          <a:p>
            <a:pPr lvl="2"/>
            <a:r>
              <a:rPr lang="en-US" dirty="0"/>
              <a:t>Bullet 3</a:t>
            </a:r>
          </a:p>
          <a:p>
            <a:pPr lvl="3"/>
            <a:r>
              <a:rPr lang="en-US" dirty="0"/>
              <a:t>Bullet 4</a:t>
            </a:r>
          </a:p>
          <a:p>
            <a:pPr lvl="4"/>
            <a:r>
              <a:rPr lang="en-US" dirty="0"/>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01599495-C9B8-4C2D-9C15-1666A27035A9}"/>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617565672"/>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 Level No Bullet Layout</a:t>
            </a:r>
          </a:p>
        </p:txBody>
      </p:sp>
      <p:sp>
        <p:nvSpPr>
          <p:cNvPr id="4" name="Content Placeholder 3"/>
          <p:cNvSpPr>
            <a:spLocks noGrp="1"/>
          </p:cNvSpPr>
          <p:nvPr>
            <p:ph sz="quarter" idx="14" hasCustomPrompt="1"/>
          </p:nvPr>
        </p:nvSpPr>
        <p:spPr>
          <a:xfrm>
            <a:off x="457200" y="1307592"/>
            <a:ext cx="11274552" cy="4498848"/>
          </a:xfrm>
        </p:spPr>
        <p:txBody>
          <a:bodyPr>
            <a:noAutofit/>
          </a:bodyPr>
          <a:lstStyle>
            <a:lvl1pPr marL="0" indent="0">
              <a:lnSpc>
                <a:spcPct val="125000"/>
              </a:lnSpc>
              <a:spcBef>
                <a:spcPts val="1800"/>
              </a:spcBef>
              <a:buClr>
                <a:schemeClr val="tx1"/>
              </a:buClr>
              <a:buNone/>
              <a:defRPr sz="2400">
                <a:solidFill>
                  <a:schemeClr val="tx2"/>
                </a:solidFill>
              </a:defRPr>
            </a:lvl1pPr>
            <a:lvl2pPr marL="320040" indent="-320040">
              <a:lnSpc>
                <a:spcPct val="125000"/>
              </a:lnSpc>
              <a:spcBef>
                <a:spcPts val="600"/>
              </a:spcBef>
              <a:buClr>
                <a:schemeClr val="tx1"/>
              </a:buClr>
              <a:buFont typeface="Times New Roman" panose="02020603050405020304" pitchFamily="18" charset="0"/>
              <a:buChar char="•"/>
              <a:defRPr sz="2400">
                <a:solidFill>
                  <a:schemeClr val="tx2"/>
                </a:solidFill>
              </a:defRPr>
            </a:lvl2pPr>
            <a:lvl3pPr marL="640080" indent="-320040">
              <a:lnSpc>
                <a:spcPct val="125000"/>
              </a:lnSpc>
              <a:spcBef>
                <a:spcPts val="600"/>
              </a:spcBef>
              <a:buClr>
                <a:schemeClr val="tx1"/>
              </a:buClr>
              <a:buFont typeface="Arial Narrow" panose="020B0606020202030204" pitchFamily="34" charset="0"/>
              <a:buChar char="–"/>
              <a:defRPr sz="2400">
                <a:solidFill>
                  <a:schemeClr val="tx2"/>
                </a:solidFill>
              </a:defRPr>
            </a:lvl3pPr>
            <a:lvl4pPr marL="960120" indent="-320040">
              <a:lnSpc>
                <a:spcPct val="125000"/>
              </a:lnSpc>
              <a:spcBef>
                <a:spcPts val="600"/>
              </a:spcBef>
              <a:buClr>
                <a:schemeClr val="tx1"/>
              </a:buClr>
              <a:buFont typeface="Arial Narrow" panose="020B0606020202030204" pitchFamily="34" charset="0"/>
              <a:buChar char="»"/>
              <a:defRPr sz="2400">
                <a:solidFill>
                  <a:schemeClr val="tx2"/>
                </a:solidFill>
              </a:defRPr>
            </a:lvl4pPr>
            <a:lvl5pPr marL="1280160" indent="-320040">
              <a:lnSpc>
                <a:spcPct val="125000"/>
              </a:lnSpc>
              <a:spcBef>
                <a:spcPts val="600"/>
              </a:spcBef>
              <a:buClr>
                <a:schemeClr val="tx1"/>
              </a:buClr>
              <a:buFont typeface="Arial Narrow" panose="020B0606020202030204" pitchFamily="34" charset="0"/>
              <a:buChar char="◦"/>
              <a:defRPr sz="2400">
                <a:solidFill>
                  <a:schemeClr val="tx2"/>
                </a:solidFill>
              </a:defRPr>
            </a:lvl5pPr>
            <a:lvl6pPr marL="1600200" indent="-320040">
              <a:lnSpc>
                <a:spcPct val="125000"/>
              </a:lnSpc>
              <a:spcBef>
                <a:spcPts val="1800"/>
              </a:spcBef>
              <a:buClr>
                <a:schemeClr val="tx1"/>
              </a:buClr>
              <a:buFont typeface="Arial Narrow" panose="020B0606020202030204" pitchFamily="34" charset="0"/>
              <a:buChar char="›"/>
              <a:defRPr sz="2400" baseline="0">
                <a:solidFill>
                  <a:schemeClr val="tx1"/>
                </a:solidFill>
              </a:defRPr>
            </a:lvl6pPr>
          </a:lstStyle>
          <a:p>
            <a:pPr lvl="0"/>
            <a:r>
              <a:rPr lang="en-US" dirty="0"/>
              <a:t>Regular Text.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F84AE1BC-40C4-4FAD-B98B-DBD3B7BA52BE}"/>
              </a:ext>
            </a:extLst>
          </p:cNvPr>
          <p:cNvSpPr>
            <a:spLocks noGrp="1"/>
          </p:cNvSpPr>
          <p:nvPr>
            <p:ph type="body" sz="quarter" idx="17"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Tree>
    <p:extLst>
      <p:ext uri="{BB962C8B-B14F-4D97-AF65-F5344CB8AC3E}">
        <p14:creationId xmlns:p14="http://schemas.microsoft.com/office/powerpoint/2010/main" val="2284740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Lead-in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dirty="0"/>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457200" y="1307592"/>
            <a:ext cx="11277600" cy="1143000"/>
          </a:xfrm>
          <a:solidFill>
            <a:schemeClr val="bg2"/>
          </a:solidFill>
        </p:spPr>
        <p:txBody>
          <a:bodyPr lIns="118872" rIns="118872">
            <a:noAutofit/>
          </a:bodyPr>
          <a:lstStyle>
            <a:lvl1pPr marL="0" indent="0">
              <a:buNone/>
              <a:defRPr sz="2000"/>
            </a:lvl1pPr>
            <a:lvl2pPr>
              <a:defRPr sz="2000"/>
            </a:lvl2pPr>
            <a:lvl3pPr>
              <a:defRPr sz="2000"/>
            </a:lvl3pPr>
            <a:lvl4pPr>
              <a:defRPr sz="2000"/>
            </a:lvl4pPr>
            <a:lvl5pPr>
              <a:defRPr sz="2000"/>
            </a:lvl5pPr>
          </a:lstStyle>
          <a:p>
            <a:pPr lvl="0"/>
            <a:r>
              <a:rPr lang="en-US" dirty="0"/>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457200" y="2633663"/>
            <a:ext cx="11277600" cy="3171825"/>
          </a:xfrm>
        </p:spPr>
        <p:txBody>
          <a:bodyPr>
            <a:normAutofit/>
          </a:bodyPr>
          <a:lstStyle>
            <a:lvl1pPr>
              <a:defRPr sz="2000"/>
            </a:lvl1pPr>
            <a:lvl2pPr>
              <a:defRPr sz="2000"/>
            </a:lvl2pPr>
            <a:lvl3pPr>
              <a:defRPr sz="2000"/>
            </a:lvl3pPr>
            <a:lvl4pPr>
              <a:defRPr sz="2000"/>
            </a:lvl4pPr>
            <a:lvl5pP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05C3C79F-A0C6-4D79-9010-6786C613600D}"/>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111052914"/>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p:txBody>
          <a:bodyPr/>
          <a:lstStyle/>
          <a:p>
            <a:r>
              <a:rPr lang="en-US" dirty="0"/>
              <a:t>Two Content Layout</a:t>
            </a:r>
          </a:p>
        </p:txBody>
      </p:sp>
      <p:sp>
        <p:nvSpPr>
          <p:cNvPr id="3" name="Left Content"/>
          <p:cNvSpPr>
            <a:spLocks noGrp="1"/>
          </p:cNvSpPr>
          <p:nvPr>
            <p:ph sz="half" idx="1" hasCustomPrompt="1"/>
          </p:nvPr>
        </p:nvSpPr>
        <p:spPr>
          <a:xfrm>
            <a:off x="457200" y="1307592"/>
            <a:ext cx="5506848" cy="4498848"/>
          </a:xfrm>
        </p:spPr>
        <p:txBody>
          <a:bodyPr>
            <a:noAutofit/>
          </a:bodyPr>
          <a:lstStyle>
            <a:lvl1pPr>
              <a:defRPr sz="2400"/>
            </a:lvl1pPr>
            <a:lvl2pPr>
              <a:defRPr sz="2400"/>
            </a:lvl2pPr>
            <a:lvl3pPr>
              <a:defRPr sz="2400"/>
            </a:lvl3pPr>
            <a:lvl4pPr>
              <a:defRPr sz="2400"/>
            </a:lvl4pPr>
            <a:lvl5pPr>
              <a:defRPr sz="24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6226429" y="1307592"/>
            <a:ext cx="5506848" cy="4498848"/>
          </a:xfrm>
        </p:spPr>
        <p:txBody>
          <a:bodyPr>
            <a:noAutofit/>
          </a:bodyPr>
          <a:lstStyle>
            <a:lvl1pPr>
              <a:defRPr sz="2400"/>
            </a:lvl1pPr>
            <a:lvl2pPr>
              <a:defRPr sz="2400"/>
            </a:lvl2pPr>
            <a:lvl3pPr>
              <a:defRPr sz="2400"/>
            </a:lvl3pPr>
            <a:lvl4pPr>
              <a:defRPr sz="2400"/>
            </a:lvl4pPr>
            <a:lvl5pPr>
              <a:defRPr sz="24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48E26445-EA84-45F0-9DD0-961B8682A061}"/>
              </a:ext>
            </a:extLst>
          </p:cNvPr>
          <p:cNvSpPr>
            <a:spLocks noGrp="1"/>
          </p:cNvSpPr>
          <p:nvPr>
            <p:ph type="sldNum" sz="quarter" idx="19"/>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853022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724" y="0"/>
            <a:ext cx="11274552" cy="1051560"/>
          </a:xfrm>
        </p:spPr>
        <p:txBody>
          <a:bodyPr/>
          <a:lstStyle/>
          <a:p>
            <a:r>
              <a:rPr lang="en-US" dirty="0"/>
              <a:t>Ordered List Layout</a:t>
            </a:r>
          </a:p>
        </p:txBody>
      </p:sp>
      <p:sp>
        <p:nvSpPr>
          <p:cNvPr id="5" name="Content"/>
          <p:cNvSpPr>
            <a:spLocks noGrp="1"/>
          </p:cNvSpPr>
          <p:nvPr>
            <p:ph sz="quarter" idx="17" hasCustomPrompt="1"/>
          </p:nvPr>
        </p:nvSpPr>
        <p:spPr>
          <a:xfrm>
            <a:off x="457200" y="1307592"/>
            <a:ext cx="11274552" cy="4498848"/>
          </a:xfrm>
        </p:spPr>
        <p:txBody>
          <a:bodyPr>
            <a:normAutofit/>
          </a:bodyPr>
          <a:lstStyle>
            <a:lvl1pPr marL="457200" indent="-457200">
              <a:lnSpc>
                <a:spcPct val="125000"/>
              </a:lnSpc>
              <a:spcBef>
                <a:spcPts val="600"/>
              </a:spcBef>
              <a:buClr>
                <a:schemeClr val="tx2"/>
              </a:buClr>
              <a:buFont typeface="+mj-lt"/>
              <a:buAutoNum type="arabicPeriod"/>
              <a:defRPr sz="2400" baseline="0"/>
            </a:lvl1pPr>
            <a:lvl2pPr marL="914400" indent="-457200">
              <a:lnSpc>
                <a:spcPct val="125000"/>
              </a:lnSpc>
              <a:spcBef>
                <a:spcPts val="600"/>
              </a:spcBef>
              <a:buClr>
                <a:schemeClr val="tx2"/>
              </a:buClr>
              <a:buFont typeface="+mj-lt"/>
              <a:buAutoNum type="alphaLcPeriod"/>
              <a:defRPr sz="2400"/>
            </a:lvl2pPr>
            <a:lvl3pPr marL="1371600" indent="-457200">
              <a:lnSpc>
                <a:spcPct val="125000"/>
              </a:lnSpc>
              <a:spcBef>
                <a:spcPts val="600"/>
              </a:spcBef>
              <a:buClr>
                <a:schemeClr val="tx2"/>
              </a:buClr>
              <a:buFont typeface="+mj-lt"/>
              <a:buAutoNum type="romanLcPeriod"/>
              <a:defRPr sz="2400"/>
            </a:lvl3pPr>
            <a:lvl4pPr marL="1828800" indent="-457200">
              <a:lnSpc>
                <a:spcPct val="125000"/>
              </a:lnSpc>
              <a:spcBef>
                <a:spcPts val="600"/>
              </a:spcBef>
              <a:buClr>
                <a:schemeClr val="tx2"/>
              </a:buClr>
              <a:buSzPct val="100000"/>
              <a:buFont typeface="+mj-lt"/>
              <a:buAutoNum type="arabicParenR"/>
              <a:defRPr sz="2400"/>
            </a:lvl4pPr>
            <a:lvl5pPr marL="2286000" indent="-457200">
              <a:lnSpc>
                <a:spcPct val="125000"/>
              </a:lnSpc>
              <a:spcBef>
                <a:spcPts val="600"/>
              </a:spcBef>
              <a:buClr>
                <a:schemeClr val="tx2"/>
              </a:buClr>
              <a:buFont typeface="+mj-lt"/>
              <a:buAutoNum type="alphaLcParenR"/>
              <a:defRPr sz="2400"/>
            </a:lvl5pPr>
          </a:lstStyle>
          <a:p>
            <a:pPr lvl="0"/>
            <a:r>
              <a:rPr lang="en-US" dirty="0"/>
              <a:t>Arabic numerals</a:t>
            </a:r>
          </a:p>
          <a:p>
            <a:pPr lvl="1"/>
            <a:r>
              <a:rPr lang="en-US" dirty="0"/>
              <a:t>Lowercase letters</a:t>
            </a:r>
          </a:p>
          <a:p>
            <a:pPr lvl="2"/>
            <a:r>
              <a:rPr lang="en-US" dirty="0"/>
              <a:t>Lowercase Roman numerals</a:t>
            </a:r>
          </a:p>
          <a:p>
            <a:pPr lvl="3"/>
            <a:r>
              <a:rPr lang="en-US" dirty="0"/>
              <a:t>Arabic numerals</a:t>
            </a:r>
          </a:p>
          <a:p>
            <a:pPr lvl="4"/>
            <a:r>
              <a:rPr lang="en-US" dirty="0"/>
              <a:t>Lowercase letters</a:t>
            </a:r>
          </a:p>
        </p:txBody>
      </p:sp>
      <p:sp>
        <p:nvSpPr>
          <p:cNvPr id="6" name="Note Placeholder 3">
            <a:extLst>
              <a:ext uri="{FF2B5EF4-FFF2-40B4-BE49-F238E27FC236}">
                <a16:creationId xmlns:a16="http://schemas.microsoft.com/office/drawing/2014/main" id="{6FD3B461-E755-4B5F-91E5-CA559BC8556A}"/>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8" name="Slide Number Placeholder 7">
            <a:extLst>
              <a:ext uri="{FF2B5EF4-FFF2-40B4-BE49-F238E27FC236}">
                <a16:creationId xmlns:a16="http://schemas.microsoft.com/office/drawing/2014/main" id="{BB34B08C-4C34-4440-BAA7-23ECCC72E53D}"/>
              </a:ext>
            </a:extLst>
          </p:cNvPr>
          <p:cNvSpPr>
            <a:spLocks noGrp="1"/>
          </p:cNvSpPr>
          <p:nvPr>
            <p:ph type="sldNum" sz="quarter" idx="19"/>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22043100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Two Content Ordered List Layout</a:t>
            </a:r>
          </a:p>
        </p:txBody>
      </p:sp>
      <p:sp>
        <p:nvSpPr>
          <p:cNvPr id="14" name="Left Content"/>
          <p:cNvSpPr>
            <a:spLocks noGrp="1"/>
          </p:cNvSpPr>
          <p:nvPr>
            <p:ph sz="quarter" idx="18" hasCustomPrompt="1"/>
          </p:nvPr>
        </p:nvSpPr>
        <p:spPr>
          <a:xfrm>
            <a:off x="457200" y="1307592"/>
            <a:ext cx="5568696" cy="4498848"/>
          </a:xfrm>
        </p:spPr>
        <p:txBody>
          <a:bodyPr>
            <a:normAutofit/>
          </a:bodyPr>
          <a:lstStyle>
            <a:lvl1pPr marL="457200" indent="-457200">
              <a:lnSpc>
                <a:spcPct val="125000"/>
              </a:lnSpc>
              <a:spcBef>
                <a:spcPts val="600"/>
              </a:spcBef>
              <a:buClr>
                <a:schemeClr val="tx1"/>
              </a:buClr>
              <a:buFont typeface="+mj-lt"/>
              <a:buAutoNum type="arabicPeriod"/>
              <a:defRPr sz="240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a:lvl4pPr>
            <a:lvl5pPr marL="2286000" indent="-457200">
              <a:lnSpc>
                <a:spcPct val="125000"/>
              </a:lnSpc>
              <a:spcBef>
                <a:spcPts val="600"/>
              </a:spcBef>
              <a:buClr>
                <a:schemeClr val="tx1"/>
              </a:buClr>
              <a:buFont typeface="+mj-lt"/>
              <a:buAutoNum type="alphaLcParenR"/>
              <a:defRPr sz="24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6227064" y="1307592"/>
            <a:ext cx="5568696" cy="4498848"/>
          </a:xfrm>
        </p:spPr>
        <p:txBody>
          <a:bodyPr>
            <a:normAutofit/>
          </a:bodyPr>
          <a:lstStyle>
            <a:lvl1pPr marL="457200" indent="-457200">
              <a:lnSpc>
                <a:spcPct val="125000"/>
              </a:lnSpc>
              <a:spcBef>
                <a:spcPts val="600"/>
              </a:spcBef>
              <a:buClr>
                <a:schemeClr val="tx1"/>
              </a:buClr>
              <a:buFont typeface="+mj-lt"/>
              <a:buAutoNum type="arabicPeriod"/>
              <a:defRPr sz="240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a:lvl4pPr>
            <a:lvl5pPr marL="2286000" indent="-457200">
              <a:lnSpc>
                <a:spcPct val="125000"/>
              </a:lnSpc>
              <a:spcBef>
                <a:spcPts val="600"/>
              </a:spcBef>
              <a:buClr>
                <a:schemeClr val="tx1"/>
              </a:buClr>
              <a:buFont typeface="+mj-lt"/>
              <a:buAutoNum type="alphaLcParenR"/>
              <a:defRPr sz="24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529A1648-F0FD-41CD-B18C-8AE47789AA19}"/>
              </a:ext>
            </a:extLst>
          </p:cNvPr>
          <p:cNvSpPr>
            <a:spLocks noGrp="1"/>
          </p:cNvSpPr>
          <p:nvPr>
            <p:ph type="sldNum" sz="quarter" idx="21"/>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09593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Righ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A8C6-8D25-4FCF-9F38-DA52D70390BE}"/>
              </a:ext>
            </a:extLst>
          </p:cNvPr>
          <p:cNvSpPr>
            <a:spLocks noGrp="1"/>
          </p:cNvSpPr>
          <p:nvPr>
            <p:ph type="title" hasCustomPrompt="1"/>
          </p:nvPr>
        </p:nvSpPr>
        <p:spPr>
          <a:xfrm>
            <a:off x="458724" y="0"/>
            <a:ext cx="5641848" cy="1051560"/>
          </a:xfrm>
        </p:spPr>
        <p:txBody>
          <a:bodyPr/>
          <a:lstStyle>
            <a:lvl1pPr>
              <a:defRPr/>
            </a:lvl1pPr>
          </a:lstStyle>
          <a:p>
            <a:r>
              <a:rPr lang="en-US" dirty="0"/>
              <a:t>Photo Right</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6493933" y="0"/>
            <a:ext cx="5698067"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4C9E54D4-C9CC-4D0C-9208-2E399B84E40D}"/>
              </a:ext>
            </a:extLst>
          </p:cNvPr>
          <p:cNvSpPr>
            <a:spLocks noGrp="1"/>
          </p:cNvSpPr>
          <p:nvPr>
            <p:ph sz="quarter" idx="19"/>
          </p:nvPr>
        </p:nvSpPr>
        <p:spPr>
          <a:xfrm>
            <a:off x="457200" y="1307592"/>
            <a:ext cx="5638800" cy="4498848"/>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1" y="5806440"/>
            <a:ext cx="5638799" cy="365125"/>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E2E51B52-F0A0-46A3-ABA8-E48A20674D89}"/>
              </a:ext>
            </a:extLst>
          </p:cNvPr>
          <p:cNvSpPr>
            <a:spLocks noGrp="1"/>
          </p:cNvSpPr>
          <p:nvPr>
            <p:ph type="sldNum" sz="quarter" idx="17"/>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881642195"/>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2" name="Title"/>
          <p:cNvSpPr>
            <a:spLocks noGrp="1"/>
          </p:cNvSpPr>
          <p:nvPr>
            <p:ph type="title" hasCustomPrompt="1"/>
          </p:nvPr>
        </p:nvSpPr>
        <p:spPr/>
        <p:txBody>
          <a:bodyPr/>
          <a:lstStyle>
            <a:lvl1pPr>
              <a:defRPr baseline="0"/>
            </a:lvl1pPr>
          </a:lstStyle>
          <a:p>
            <a:r>
              <a:rPr lang="en-US" dirty="0"/>
              <a:t>Agenda Layout</a:t>
            </a:r>
          </a:p>
        </p:txBody>
      </p:sp>
      <p:sp>
        <p:nvSpPr>
          <p:cNvPr id="24" name="Text Placeholder"/>
          <p:cNvSpPr>
            <a:spLocks noGrp="1"/>
          </p:cNvSpPr>
          <p:nvPr userDrawn="1">
            <p:ph type="body" sz="quarter" idx="10" hasCustomPrompt="1"/>
          </p:nvPr>
        </p:nvSpPr>
        <p:spPr>
          <a:xfrm>
            <a:off x="457200" y="1143000"/>
            <a:ext cx="11338560" cy="4846320"/>
          </a:xfrm>
        </p:spPr>
        <p:txBody>
          <a:bodyPr anchor="t" anchorCtr="0">
            <a:normAutofit/>
          </a:bodyPr>
          <a:lstStyle>
            <a:lvl1pPr marL="457200" indent="-457200">
              <a:lnSpc>
                <a:spcPct val="100000"/>
              </a:lnSpc>
              <a:spcBef>
                <a:spcPts val="3000"/>
              </a:spcBef>
              <a:buClr>
                <a:schemeClr val="tx1"/>
              </a:buClr>
              <a:buFont typeface="+mj-lt"/>
              <a:buAutoNum type="arabicPeriod"/>
              <a:defRPr sz="2800" baseline="0"/>
            </a:lvl1pPr>
            <a:lvl2pPr marL="914400" indent="-457200">
              <a:lnSpc>
                <a:spcPct val="100000"/>
              </a:lnSpc>
              <a:spcBef>
                <a:spcPts val="1200"/>
              </a:spcBef>
              <a:buClr>
                <a:schemeClr val="tx1"/>
              </a:buClr>
              <a:buFont typeface="+mj-lt"/>
              <a:buAutoNum type="alphaLcPeriod"/>
              <a:defRPr sz="2800"/>
            </a:lvl2pPr>
            <a:lvl3pPr marL="1371600" indent="-457200">
              <a:lnSpc>
                <a:spcPct val="100000"/>
              </a:lnSpc>
              <a:spcBef>
                <a:spcPts val="1200"/>
              </a:spcBef>
              <a:buClr>
                <a:schemeClr val="tx1"/>
              </a:buClr>
              <a:buFont typeface="+mj-lt"/>
              <a:buAutoNum type="romanLcPeriod"/>
              <a:defRPr sz="2800"/>
            </a:lvl3pPr>
            <a:lvl4pPr marL="1828800" indent="-457200">
              <a:lnSpc>
                <a:spcPct val="100000"/>
              </a:lnSpc>
              <a:spcBef>
                <a:spcPts val="1200"/>
              </a:spcBef>
              <a:buClr>
                <a:schemeClr val="tx1"/>
              </a:buClr>
              <a:buSzPct val="100000"/>
              <a:buFont typeface="+mj-lt"/>
              <a:buAutoNum type="arabicParenR"/>
              <a:defRPr sz="2800" baseline="0"/>
            </a:lvl4pPr>
            <a:lvl5pPr marL="2286000" indent="-457200">
              <a:lnSpc>
                <a:spcPct val="100000"/>
              </a:lnSpc>
              <a:spcBef>
                <a:spcPts val="1200"/>
              </a:spcBef>
              <a:buClr>
                <a:schemeClr val="tx1"/>
              </a:buClr>
              <a:buFont typeface="+mj-lt"/>
              <a:buAutoNum type="alphaLcParenR"/>
              <a:defRPr sz="2800"/>
            </a:lvl5pPr>
          </a:lstStyle>
          <a:p>
            <a:pPr lvl="0"/>
            <a:r>
              <a:rPr lang="en-US" dirty="0"/>
              <a:t>Click to insert agenda items.</a:t>
            </a:r>
          </a:p>
          <a:p>
            <a:pPr lvl="1"/>
            <a:r>
              <a:rPr lang="en-US" dirty="0"/>
              <a:t>Second level</a:t>
            </a:r>
          </a:p>
          <a:p>
            <a:pPr lvl="2"/>
            <a:r>
              <a:rPr lang="en-US" dirty="0"/>
              <a:t>Third level</a:t>
            </a:r>
          </a:p>
          <a:p>
            <a:pPr lvl="3"/>
            <a:r>
              <a:rPr lang="en-US" dirty="0"/>
              <a:t>Fourth level. Manually changed bullet size from 110% to 100% (was 110% due to fourth level bullet size on slide master).</a:t>
            </a:r>
          </a:p>
          <a:p>
            <a:pPr lvl="4"/>
            <a:r>
              <a:rPr lang="en-US" dirty="0"/>
              <a:t>Fifth level</a:t>
            </a:r>
          </a:p>
          <a:p>
            <a:pPr lvl="0"/>
            <a:r>
              <a:rPr lang="en-US" dirty="0"/>
              <a:t>Second Agenda Item</a:t>
            </a:r>
          </a:p>
          <a:p>
            <a:pPr lvl="0"/>
            <a:r>
              <a:rPr lang="en-US" dirty="0"/>
              <a:t>Third Agenda Item</a:t>
            </a:r>
          </a:p>
        </p:txBody>
      </p:sp>
      <p:sp>
        <p:nvSpPr>
          <p:cNvPr id="9" name="Slide Number"/>
          <p:cNvSpPr>
            <a:spLocks noGrp="1"/>
          </p:cNvSpPr>
          <p:nvPr>
            <p:ph type="sldNum" sz="quarter" idx="12"/>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2412872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Left Dar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0" y="0"/>
            <a:ext cx="5698067"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BD64140-19F4-440B-9AB3-0D3B539E3611}"/>
              </a:ext>
            </a:extLst>
          </p:cNvPr>
          <p:cNvSpPr>
            <a:spLocks noGrp="1"/>
          </p:cNvSpPr>
          <p:nvPr>
            <p:ph type="title" hasCustomPrompt="1"/>
          </p:nvPr>
        </p:nvSpPr>
        <p:spPr>
          <a:xfrm>
            <a:off x="6094474" y="0"/>
            <a:ext cx="5638801" cy="1051560"/>
          </a:xfrm>
        </p:spPr>
        <p:txBody>
          <a:bodyPr/>
          <a:lstStyle>
            <a:lvl1pPr>
              <a:defRPr/>
            </a:lvl1pPr>
          </a:lstStyle>
          <a:p>
            <a:r>
              <a:rPr lang="en-US" dirty="0"/>
              <a:t>Photo Left</a:t>
            </a:r>
          </a:p>
        </p:txBody>
      </p:sp>
      <p:cxnSp>
        <p:nvCxnSpPr>
          <p:cNvPr id="11" name="Straight Connector 10">
            <a:extLst>
              <a:ext uri="{FF2B5EF4-FFF2-40B4-BE49-F238E27FC236}">
                <a16:creationId xmlns:a16="http://schemas.microsoft.com/office/drawing/2014/main" id="{3463AA1A-FDB4-2E48-934E-B816933F6C1B}"/>
              </a:ext>
            </a:extLst>
          </p:cNvPr>
          <p:cNvCxnSpPr/>
          <p:nvPr userDrawn="1"/>
        </p:nvCxnSpPr>
        <p:spPr>
          <a:xfrm>
            <a:off x="6096000" y="1193858"/>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CFB4CE17-B9A2-4429-8BEA-8DAC33B7CC82}"/>
              </a:ext>
            </a:extLst>
          </p:cNvPr>
          <p:cNvSpPr>
            <a:spLocks noGrp="1"/>
          </p:cNvSpPr>
          <p:nvPr>
            <p:ph sz="quarter" idx="19"/>
          </p:nvPr>
        </p:nvSpPr>
        <p:spPr>
          <a:xfrm>
            <a:off x="6094413" y="1307592"/>
            <a:ext cx="5640387" cy="4498848"/>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6096001" y="5806440"/>
            <a:ext cx="5638799" cy="365125"/>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41C581C5-40E2-4DC5-A181-097153206578}"/>
              </a:ext>
            </a:extLst>
          </p:cNvPr>
          <p:cNvSpPr>
            <a:spLocks noGrp="1"/>
          </p:cNvSpPr>
          <p:nvPr>
            <p:ph type="sldNum" sz="quarter" idx="17"/>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833367388"/>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marL="0" indent="0" algn="l">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1208580"/>
            <a:ext cx="11338560" cy="1107996"/>
          </a:xfrm>
        </p:spPr>
        <p:txBody>
          <a:bodyPr>
            <a:spAutoFit/>
          </a:bodyPr>
          <a:lstStyle>
            <a:lvl1pPr>
              <a:defRPr kumimoji="0" lang="en-US" sz="2400" b="0" i="0" u="none" strike="noStrike" kern="1200" cap="none" spc="0" normalizeH="0" baseline="0" noProof="0" smtClean="0">
                <a:ln>
                  <a:noFill/>
                </a:ln>
                <a:solidFill>
                  <a:srgbClr val="595959"/>
                </a:solidFill>
                <a:effectLst/>
                <a:uLnTx/>
                <a:uFillTx/>
                <a:cs typeface="Calibri"/>
              </a:defRPr>
            </a:lvl1pPr>
          </a:lstStyle>
          <a:p>
            <a:r>
              <a:rPr kumimoji="0" lang="en-US" sz="24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2400" b="0" i="0" u="none" strike="noStrike" kern="1200" cap="none" spc="0" normalizeH="0" baseline="0" noProof="0" dirty="0">
                <a:ln>
                  <a:noFill/>
                </a:ln>
                <a:solidFill>
                  <a:srgbClr val="595959"/>
                </a:solidFill>
                <a:effectLst/>
                <a:uLnTx/>
                <a:uFillTx/>
                <a:latin typeface="+mj-lt"/>
                <a:cs typeface="Calibri"/>
              </a:rPr>
            </a:br>
            <a:r>
              <a:rPr kumimoji="0" lang="en-US" sz="24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914915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resenter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8A9-417C-4496-9048-8DCE77F92C9C}"/>
              </a:ext>
            </a:extLst>
          </p:cNvPr>
          <p:cNvSpPr>
            <a:spLocks noGrp="1"/>
          </p:cNvSpPr>
          <p:nvPr>
            <p:ph type="title" hasCustomPrompt="1"/>
          </p:nvPr>
        </p:nvSpPr>
        <p:spPr/>
        <p:txBody>
          <a:bodyPr/>
          <a:lstStyle>
            <a:lvl1pPr>
              <a:defRPr/>
            </a:lvl1pPr>
          </a:lstStyle>
          <a:p>
            <a:r>
              <a:rPr lang="en-US" dirty="0"/>
              <a:t>Meet the Presenters</a:t>
            </a:r>
          </a:p>
        </p:txBody>
      </p:sp>
      <p:sp>
        <p:nvSpPr>
          <p:cNvPr id="5" name="Picture Placeholder 1">
            <a:extLst>
              <a:ext uri="{FF2B5EF4-FFF2-40B4-BE49-F238E27FC236}">
                <a16:creationId xmlns:a16="http://schemas.microsoft.com/office/drawing/2014/main" id="{71CC5E8F-75D8-4623-89EE-02F9993DD137}"/>
              </a:ext>
            </a:extLst>
          </p:cNvPr>
          <p:cNvSpPr>
            <a:spLocks noGrp="1"/>
          </p:cNvSpPr>
          <p:nvPr>
            <p:ph type="pic" sz="quarter" idx="15" hasCustomPrompt="1"/>
          </p:nvPr>
        </p:nvSpPr>
        <p:spPr>
          <a:xfrm>
            <a:off x="457200"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a:extLst>
              <a:ext uri="{FF2B5EF4-FFF2-40B4-BE49-F238E27FC236}">
                <a16:creationId xmlns:a16="http://schemas.microsoft.com/office/drawing/2014/main" id="{D03F0B07-E10B-411E-8B35-197265DC79EF}"/>
              </a:ext>
            </a:extLst>
          </p:cNvPr>
          <p:cNvSpPr>
            <a:spLocks noGrp="1"/>
          </p:cNvSpPr>
          <p:nvPr>
            <p:ph type="body" sz="quarter" idx="19" hasCustomPrompt="1"/>
          </p:nvPr>
        </p:nvSpPr>
        <p:spPr>
          <a:xfrm>
            <a:off x="457200"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7" name="Bio 1">
            <a:extLst>
              <a:ext uri="{FF2B5EF4-FFF2-40B4-BE49-F238E27FC236}">
                <a16:creationId xmlns:a16="http://schemas.microsoft.com/office/drawing/2014/main" id="{9EE7094E-912E-4D11-A432-5AD1D897B715}"/>
              </a:ext>
            </a:extLst>
          </p:cNvPr>
          <p:cNvSpPr>
            <a:spLocks noGrp="1"/>
          </p:cNvSpPr>
          <p:nvPr>
            <p:ph type="body" sz="quarter" idx="23" hasCustomPrompt="1"/>
          </p:nvPr>
        </p:nvSpPr>
        <p:spPr>
          <a:xfrm>
            <a:off x="457200"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a:extLst>
              <a:ext uri="{FF2B5EF4-FFF2-40B4-BE49-F238E27FC236}">
                <a16:creationId xmlns:a16="http://schemas.microsoft.com/office/drawing/2014/main" id="{C9EDA36B-2EA5-455F-BB16-5B219282D342}"/>
              </a:ext>
            </a:extLst>
          </p:cNvPr>
          <p:cNvSpPr>
            <a:spLocks noGrp="1"/>
          </p:cNvSpPr>
          <p:nvPr>
            <p:ph type="pic" sz="quarter" idx="24" hasCustomPrompt="1"/>
          </p:nvPr>
        </p:nvSpPr>
        <p:spPr>
          <a:xfrm>
            <a:off x="2412492"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a:extLst>
              <a:ext uri="{FF2B5EF4-FFF2-40B4-BE49-F238E27FC236}">
                <a16:creationId xmlns:a16="http://schemas.microsoft.com/office/drawing/2014/main" id="{110EA2BD-2A1E-4B6B-9121-92F2E4797955}"/>
              </a:ext>
            </a:extLst>
          </p:cNvPr>
          <p:cNvSpPr>
            <a:spLocks noGrp="1"/>
          </p:cNvSpPr>
          <p:nvPr>
            <p:ph type="body" sz="quarter" idx="25" hasCustomPrompt="1"/>
          </p:nvPr>
        </p:nvSpPr>
        <p:spPr>
          <a:xfrm>
            <a:off x="2412492"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0" name="Bio 1">
            <a:extLst>
              <a:ext uri="{FF2B5EF4-FFF2-40B4-BE49-F238E27FC236}">
                <a16:creationId xmlns:a16="http://schemas.microsoft.com/office/drawing/2014/main" id="{D59CFF05-E379-49FF-B785-7CA5AA436879}"/>
              </a:ext>
            </a:extLst>
          </p:cNvPr>
          <p:cNvSpPr>
            <a:spLocks noGrp="1"/>
          </p:cNvSpPr>
          <p:nvPr>
            <p:ph type="body" sz="quarter" idx="26" hasCustomPrompt="1"/>
          </p:nvPr>
        </p:nvSpPr>
        <p:spPr>
          <a:xfrm>
            <a:off x="2412492"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a:extLst>
              <a:ext uri="{FF2B5EF4-FFF2-40B4-BE49-F238E27FC236}">
                <a16:creationId xmlns:a16="http://schemas.microsoft.com/office/drawing/2014/main" id="{94A80552-9B52-42DF-BE3A-6F065118F72B}"/>
              </a:ext>
            </a:extLst>
          </p:cNvPr>
          <p:cNvSpPr>
            <a:spLocks noGrp="1"/>
          </p:cNvSpPr>
          <p:nvPr>
            <p:ph type="pic" sz="quarter" idx="27" hasCustomPrompt="1"/>
          </p:nvPr>
        </p:nvSpPr>
        <p:spPr>
          <a:xfrm>
            <a:off x="4367784"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a:extLst>
              <a:ext uri="{FF2B5EF4-FFF2-40B4-BE49-F238E27FC236}">
                <a16:creationId xmlns:a16="http://schemas.microsoft.com/office/drawing/2014/main" id="{23663A88-782E-4FEE-9FA2-84F4E76A3288}"/>
              </a:ext>
            </a:extLst>
          </p:cNvPr>
          <p:cNvSpPr>
            <a:spLocks noGrp="1"/>
          </p:cNvSpPr>
          <p:nvPr>
            <p:ph type="body" sz="quarter" idx="28" hasCustomPrompt="1"/>
          </p:nvPr>
        </p:nvSpPr>
        <p:spPr>
          <a:xfrm>
            <a:off x="4367784"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3" name="Bio 1">
            <a:extLst>
              <a:ext uri="{FF2B5EF4-FFF2-40B4-BE49-F238E27FC236}">
                <a16:creationId xmlns:a16="http://schemas.microsoft.com/office/drawing/2014/main" id="{B7FB1971-DE2F-40B8-BBB9-CA3048080685}"/>
              </a:ext>
            </a:extLst>
          </p:cNvPr>
          <p:cNvSpPr>
            <a:spLocks noGrp="1"/>
          </p:cNvSpPr>
          <p:nvPr>
            <p:ph type="body" sz="quarter" idx="29" hasCustomPrompt="1"/>
          </p:nvPr>
        </p:nvSpPr>
        <p:spPr>
          <a:xfrm>
            <a:off x="4367784"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a:extLst>
              <a:ext uri="{FF2B5EF4-FFF2-40B4-BE49-F238E27FC236}">
                <a16:creationId xmlns:a16="http://schemas.microsoft.com/office/drawing/2014/main" id="{8F6ABA03-6543-489D-8F50-07455BA0EAC8}"/>
              </a:ext>
            </a:extLst>
          </p:cNvPr>
          <p:cNvSpPr>
            <a:spLocks noGrp="1"/>
          </p:cNvSpPr>
          <p:nvPr>
            <p:ph type="pic" sz="quarter" idx="30" hasCustomPrompt="1"/>
          </p:nvPr>
        </p:nvSpPr>
        <p:spPr>
          <a:xfrm>
            <a:off x="6323076"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a:extLst>
              <a:ext uri="{FF2B5EF4-FFF2-40B4-BE49-F238E27FC236}">
                <a16:creationId xmlns:a16="http://schemas.microsoft.com/office/drawing/2014/main" id="{242E66B4-AB1E-4C5C-BDE9-33D0A09C7793}"/>
              </a:ext>
            </a:extLst>
          </p:cNvPr>
          <p:cNvSpPr>
            <a:spLocks noGrp="1"/>
          </p:cNvSpPr>
          <p:nvPr>
            <p:ph type="body" sz="quarter" idx="31" hasCustomPrompt="1"/>
          </p:nvPr>
        </p:nvSpPr>
        <p:spPr>
          <a:xfrm>
            <a:off x="6323076"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16" name="Bio 1">
            <a:extLst>
              <a:ext uri="{FF2B5EF4-FFF2-40B4-BE49-F238E27FC236}">
                <a16:creationId xmlns:a16="http://schemas.microsoft.com/office/drawing/2014/main" id="{EDB8F50C-7614-49BE-8204-ED4E8C562269}"/>
              </a:ext>
            </a:extLst>
          </p:cNvPr>
          <p:cNvSpPr>
            <a:spLocks noGrp="1"/>
          </p:cNvSpPr>
          <p:nvPr>
            <p:ph type="body" sz="quarter" idx="32" hasCustomPrompt="1"/>
          </p:nvPr>
        </p:nvSpPr>
        <p:spPr>
          <a:xfrm>
            <a:off x="6323076"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7" name="Picture Placeholder 1">
            <a:extLst>
              <a:ext uri="{FF2B5EF4-FFF2-40B4-BE49-F238E27FC236}">
                <a16:creationId xmlns:a16="http://schemas.microsoft.com/office/drawing/2014/main" id="{B2BDDD79-4490-4D9E-9B39-39E28D7CCA35}"/>
              </a:ext>
            </a:extLst>
          </p:cNvPr>
          <p:cNvSpPr>
            <a:spLocks noGrp="1"/>
          </p:cNvSpPr>
          <p:nvPr>
            <p:ph type="pic" sz="quarter" idx="33" hasCustomPrompt="1"/>
          </p:nvPr>
        </p:nvSpPr>
        <p:spPr>
          <a:xfrm>
            <a:off x="8278368"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8" name="Name 1">
            <a:extLst>
              <a:ext uri="{FF2B5EF4-FFF2-40B4-BE49-F238E27FC236}">
                <a16:creationId xmlns:a16="http://schemas.microsoft.com/office/drawing/2014/main" id="{82FD11C7-7338-4E05-B94D-F2971009CD29}"/>
              </a:ext>
            </a:extLst>
          </p:cNvPr>
          <p:cNvSpPr>
            <a:spLocks noGrp="1"/>
          </p:cNvSpPr>
          <p:nvPr>
            <p:ph type="body" sz="quarter" idx="34" hasCustomPrompt="1"/>
          </p:nvPr>
        </p:nvSpPr>
        <p:spPr>
          <a:xfrm>
            <a:off x="8278368"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19" name="Bio 1">
            <a:extLst>
              <a:ext uri="{FF2B5EF4-FFF2-40B4-BE49-F238E27FC236}">
                <a16:creationId xmlns:a16="http://schemas.microsoft.com/office/drawing/2014/main" id="{E29B2798-CB3B-4033-939D-055CF6204693}"/>
              </a:ext>
            </a:extLst>
          </p:cNvPr>
          <p:cNvSpPr>
            <a:spLocks noGrp="1"/>
          </p:cNvSpPr>
          <p:nvPr>
            <p:ph type="body" sz="quarter" idx="35" hasCustomPrompt="1"/>
          </p:nvPr>
        </p:nvSpPr>
        <p:spPr>
          <a:xfrm>
            <a:off x="8278368"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0" name="Picture Placeholder 1">
            <a:extLst>
              <a:ext uri="{FF2B5EF4-FFF2-40B4-BE49-F238E27FC236}">
                <a16:creationId xmlns:a16="http://schemas.microsoft.com/office/drawing/2014/main" id="{BDD1A934-37B7-4E46-B4C9-E4EC3F62FDAD}"/>
              </a:ext>
            </a:extLst>
          </p:cNvPr>
          <p:cNvSpPr>
            <a:spLocks noGrp="1"/>
          </p:cNvSpPr>
          <p:nvPr>
            <p:ph type="pic" sz="quarter" idx="36" hasCustomPrompt="1"/>
          </p:nvPr>
        </p:nvSpPr>
        <p:spPr>
          <a:xfrm>
            <a:off x="10233660"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21" name="Name 1">
            <a:extLst>
              <a:ext uri="{FF2B5EF4-FFF2-40B4-BE49-F238E27FC236}">
                <a16:creationId xmlns:a16="http://schemas.microsoft.com/office/drawing/2014/main" id="{A9B07209-5A96-4A39-AE90-D19B76B6E58C}"/>
              </a:ext>
            </a:extLst>
          </p:cNvPr>
          <p:cNvSpPr>
            <a:spLocks noGrp="1"/>
          </p:cNvSpPr>
          <p:nvPr>
            <p:ph type="body" sz="quarter" idx="37" hasCustomPrompt="1"/>
          </p:nvPr>
        </p:nvSpPr>
        <p:spPr>
          <a:xfrm>
            <a:off x="10233660"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22" name="Bio 1">
            <a:extLst>
              <a:ext uri="{FF2B5EF4-FFF2-40B4-BE49-F238E27FC236}">
                <a16:creationId xmlns:a16="http://schemas.microsoft.com/office/drawing/2014/main" id="{5C9AE779-EC12-4A16-A99F-6148516C6D67}"/>
              </a:ext>
            </a:extLst>
          </p:cNvPr>
          <p:cNvSpPr>
            <a:spLocks noGrp="1"/>
          </p:cNvSpPr>
          <p:nvPr>
            <p:ph type="body" sz="quarter" idx="38" hasCustomPrompt="1"/>
          </p:nvPr>
        </p:nvSpPr>
        <p:spPr>
          <a:xfrm>
            <a:off x="10233660"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3" name="Slide Number Placeholder 22">
            <a:extLst>
              <a:ext uri="{FF2B5EF4-FFF2-40B4-BE49-F238E27FC236}">
                <a16:creationId xmlns:a16="http://schemas.microsoft.com/office/drawing/2014/main" id="{1BABF265-52E5-49FF-83ED-1A0A9936A888}"/>
              </a:ext>
            </a:extLst>
          </p:cNvPr>
          <p:cNvSpPr>
            <a:spLocks noGrp="1"/>
          </p:cNvSpPr>
          <p:nvPr>
            <p:ph type="sldNum" sz="quarter" idx="40"/>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181478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ferences Dark">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dirty="0"/>
              <a:t>References</a:t>
            </a:r>
          </a:p>
        </p:txBody>
      </p:sp>
      <p:sp>
        <p:nvSpPr>
          <p:cNvPr id="10" name="Content"/>
          <p:cNvSpPr>
            <a:spLocks noGrp="1"/>
          </p:cNvSpPr>
          <p:nvPr>
            <p:ph type="body" sz="quarter" idx="13" hasCustomPrompt="1"/>
          </p:nvPr>
        </p:nvSpPr>
        <p:spPr>
          <a:xfrm>
            <a:off x="457200" y="1389888"/>
            <a:ext cx="11274552" cy="4498848"/>
          </a:xfrm>
        </p:spPr>
        <p:txBody>
          <a:bodyPr>
            <a:noAutofit/>
          </a:bodyPr>
          <a:lstStyle>
            <a:lvl1pPr marL="0" indent="-457200">
              <a:lnSpc>
                <a:spcPct val="100000"/>
              </a:lnSpc>
              <a:spcBef>
                <a:spcPts val="1800"/>
              </a:spcBef>
              <a:buNone/>
              <a:defRPr sz="1800" i="0" baseline="0">
                <a:solidFill>
                  <a:schemeClr val="tx1"/>
                </a:solidFill>
              </a:defRPr>
            </a:lvl1pPr>
            <a:lvl2pPr>
              <a:defRPr sz="1800"/>
            </a:lvl2pPr>
            <a:lvl3pPr>
              <a:defRPr sz="1800"/>
            </a:lvl3pPr>
            <a:lvl4pPr>
              <a:defRPr sz="1800"/>
            </a:lvl4pPr>
            <a:lvl5pPr>
              <a:defRPr sz="180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3" name="Slide Number Placeholder 2">
            <a:extLst>
              <a:ext uri="{FF2B5EF4-FFF2-40B4-BE49-F238E27FC236}">
                <a16:creationId xmlns:a16="http://schemas.microsoft.com/office/drawing/2014/main" id="{7A73AB09-0ADC-48EF-A7DF-DE4E3B7F9E6F}"/>
              </a:ext>
            </a:extLst>
          </p:cNvPr>
          <p:cNvSpPr>
            <a:spLocks noGrp="1"/>
          </p:cNvSpPr>
          <p:nvPr>
            <p:ph type="sldNum" sz="quarter" idx="15"/>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491918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457200" y="882407"/>
            <a:ext cx="7018421" cy="2002977"/>
          </a:xfrm>
        </p:spPr>
        <p:txBody>
          <a:bodyPr anchor="b">
            <a:normAutofit/>
          </a:bodyPr>
          <a:lstStyle>
            <a:lvl1pPr algn="l">
              <a:defRPr sz="2400" b="0">
                <a:solidFill>
                  <a:schemeClr val="bg1"/>
                </a:solidFill>
                <a:latin typeface="+mj-lt"/>
                <a:ea typeface="Tahoma" panose="020B0604030504040204" pitchFamily="34" charset="0"/>
                <a:cs typeface="Arial" panose="020B0604020202020204" pitchFamily="34" charset="0"/>
              </a:defRPr>
            </a:lvl1pPr>
          </a:lstStyle>
          <a:p>
            <a:r>
              <a:rPr lang="en-US" dirty="0"/>
              <a:t>Presenter’s Name</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457199" y="3356915"/>
            <a:ext cx="6939941" cy="1904895"/>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Job Title</a:t>
            </a:r>
            <a:br>
              <a:rPr lang="en-US" dirty="0"/>
            </a:br>
            <a:r>
              <a:rPr lang="en-US" dirty="0"/>
              <a:t>202.403.XXXX</a:t>
            </a:r>
            <a:br>
              <a:rPr lang="en-US" dirty="0"/>
            </a:br>
            <a:r>
              <a:rPr lang="en-US" dirty="0"/>
              <a:t>email.address@air.org</a:t>
            </a:r>
          </a:p>
        </p:txBody>
      </p:sp>
      <p:pic>
        <p:nvPicPr>
          <p:cNvPr id="9" name="Picture 8" descr="Logo of American Institutes for Research. Advancing Evidence. Improving Lives.">
            <a:extLst>
              <a:ext uri="{FF2B5EF4-FFF2-40B4-BE49-F238E27FC236}">
                <a16:creationId xmlns:a16="http://schemas.microsoft.com/office/drawing/2014/main" id="{F723C159-3BBE-C54D-9392-2FCBB0C4E7A9}"/>
              </a:ext>
            </a:extLst>
          </p:cNvPr>
          <p:cNvPicPr>
            <a:picLocks noChangeAspect="1"/>
          </p:cNvPicPr>
          <p:nvPr userDrawn="1"/>
        </p:nvPicPr>
        <p:blipFill>
          <a:blip r:embed="rId3"/>
          <a:stretch>
            <a:fillRect/>
          </a:stretch>
        </p:blipFill>
        <p:spPr>
          <a:xfrm>
            <a:off x="9508857" y="549514"/>
            <a:ext cx="1844943" cy="934474"/>
          </a:xfrm>
          <a:prstGeom prst="rect">
            <a:avLst/>
          </a:prstGeom>
        </p:spPr>
      </p:pic>
      <p:sp>
        <p:nvSpPr>
          <p:cNvPr id="10" name="TextBox 9">
            <a:extLst>
              <a:ext uri="{FF2B5EF4-FFF2-40B4-BE49-F238E27FC236}">
                <a16:creationId xmlns:a16="http://schemas.microsoft.com/office/drawing/2014/main" id="{6D35682F-2DFC-6D4A-9319-B6DB0F0EC6C2}"/>
              </a:ext>
            </a:extLst>
          </p:cNvPr>
          <p:cNvSpPr txBox="1"/>
          <p:nvPr userDrawn="1"/>
        </p:nvSpPr>
        <p:spPr>
          <a:xfrm>
            <a:off x="457200" y="5721829"/>
            <a:ext cx="6096000" cy="276999"/>
          </a:xfrm>
          <a:prstGeom prst="rect">
            <a:avLst/>
          </a:prstGeom>
          <a:noFill/>
        </p:spPr>
        <p:txBody>
          <a:bodyPr wrap="square" lIns="0" anchor="b">
            <a:spAutoFit/>
          </a:bodyPr>
          <a:lstStyle/>
          <a:p>
            <a:pPr algn="l"/>
            <a:r>
              <a:rPr lang="en-US" sz="1200" b="0" i="0" spc="200" dirty="0">
                <a:solidFill>
                  <a:srgbClr val="D1EEFC"/>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457200" y="3119990"/>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07ABF179-7A3C-CB4D-A769-D7B523E3AB0A}"/>
              </a:ext>
            </a:extLst>
          </p:cNvPr>
          <p:cNvSpPr txBox="1">
            <a:spLocks/>
          </p:cNvSpPr>
          <p:nvPr userDrawn="1"/>
        </p:nvSpPr>
        <p:spPr>
          <a:xfrm>
            <a:off x="457200" y="5958723"/>
            <a:ext cx="9051657" cy="670868"/>
          </a:xfrm>
          <a:prstGeom prst="rect">
            <a:avLst/>
          </a:prstGeom>
        </p:spPr>
        <p:txBody>
          <a:bodyPr l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chemeClr val="bg2"/>
                </a:solidFill>
              </a:rPr>
              <a:t>Notice of Trademark: “American Institutes for Research” and “AIR” are registered trademarks. All other brand, product, or company names are trademarks or registered trademarks of their respective owners.</a:t>
            </a:r>
          </a:p>
          <a:p>
            <a:endParaRPr lang="en-US" sz="800" dirty="0">
              <a:solidFill>
                <a:schemeClr val="bg2"/>
              </a:solidFill>
            </a:endParaRPr>
          </a:p>
          <a:p>
            <a:r>
              <a:rPr lang="en-US" sz="800" dirty="0">
                <a:solidFill>
                  <a:schemeClr val="bg2"/>
                </a:solidFill>
              </a:rPr>
              <a:t>Copyright © 2021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p>
        </p:txBody>
      </p: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11020375" y="6487051"/>
            <a:ext cx="613950" cy="142540"/>
          </a:xfrm>
        </p:spPr>
        <p:txBody>
          <a:bodyPr wrap="none" lIns="0" tIns="0" rIns="0" bIns="0" anchor="b" anchorCtr="0">
            <a:spAutoFit/>
          </a:bodyPr>
          <a:lstStyle>
            <a:lvl1pPr marL="0" indent="0" algn="r">
              <a:buNone/>
              <a:defRPr kumimoji="0" lang="en-US" sz="800" u="none" strike="noStrike" cap="none" spc="0" normalizeH="0" baseline="0" dirty="0" smtClean="0">
                <a:ln>
                  <a:noFill/>
                </a:ln>
                <a:solidFill>
                  <a:schemeClr val="bg2"/>
                </a:solidFill>
                <a:effectLst/>
                <a:uLnTx/>
                <a:uFillTx/>
                <a:cs typeface="Calibri"/>
              </a:defRPr>
            </a:lvl1pPr>
            <a:lvl2pPr>
              <a:defRPr lang="en-US" sz="1800" dirty="0" smtClean="0">
                <a:cs typeface="+mn-cs"/>
              </a:defRPr>
            </a:lvl2pPr>
            <a:lvl3pPr>
              <a:defRPr lang="en-US" sz="1800" dirty="0" smtClean="0">
                <a:cs typeface="+mn-cs"/>
              </a:defRPr>
            </a:lvl3pPr>
            <a:lvl4pPr>
              <a:defRPr lang="en-US" sz="1800" dirty="0" smtClean="0">
                <a:cs typeface="+mn-cs"/>
              </a:defRPr>
            </a:lvl4pPr>
            <a:lvl5pPr>
              <a:defRPr lang="en-US" sz="1800" dirty="0">
                <a:cs typeface="+mn-cs"/>
              </a:defRPr>
            </a:lvl5pPr>
          </a:lstStyle>
          <a:p>
            <a:pPr marR="0" lvl="0" fontAlgn="auto">
              <a:spcBef>
                <a:spcPts val="1800"/>
              </a:spcBef>
              <a:spcAft>
                <a:spcPts val="0"/>
              </a:spcAft>
              <a:buClr>
                <a:schemeClr val="tx1"/>
              </a:buClr>
              <a:buSzPct val="100000"/>
              <a:buFont typeface="Times New Roman" panose="02020603050405020304" pitchFamily="18" charset="0"/>
              <a:tabLst/>
            </a:pPr>
            <a:r>
              <a:rPr lang="en-US" dirty="0"/>
              <a:t>XXXXX_MO/21</a:t>
            </a:r>
          </a:p>
        </p:txBody>
      </p:sp>
    </p:spTree>
    <p:extLst>
      <p:ext uri="{BB962C8B-B14F-4D97-AF65-F5344CB8AC3E}">
        <p14:creationId xmlns:p14="http://schemas.microsoft.com/office/powerpoint/2010/main" val="5538040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Heavy Dark">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457200" y="1307592"/>
            <a:ext cx="11274552" cy="4498848"/>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sz="1800" baseline="0"/>
            </a:lvl1pPr>
            <a:lvl2pPr marL="228600" indent="-228600">
              <a:lnSpc>
                <a:spcPct val="105000"/>
              </a:lnSpc>
              <a:spcBef>
                <a:spcPts val="600"/>
              </a:spcBef>
              <a:buFont typeface="Arial" panose="020B0604020202020204" pitchFamily="34" charset="0"/>
              <a:buChar char="•"/>
              <a:defRPr sz="1800"/>
            </a:lvl2pPr>
            <a:lvl3pPr marL="457200" indent="-228600">
              <a:lnSpc>
                <a:spcPct val="105000"/>
              </a:lnSpc>
              <a:spcBef>
                <a:spcPts val="600"/>
              </a:spcBef>
              <a:buFont typeface="Calibri" panose="020F0502020204030204" pitchFamily="34" charset="0"/>
              <a:buChar char="–"/>
              <a:defRPr sz="1800"/>
            </a:lvl3pPr>
            <a:lvl4pPr marL="685800" indent="-228600">
              <a:lnSpc>
                <a:spcPct val="105000"/>
              </a:lnSpc>
              <a:spcBef>
                <a:spcPts val="600"/>
              </a:spcBef>
              <a:buFont typeface="Calibri" panose="020F0502020204030204" pitchFamily="34" charset="0"/>
              <a:buChar char="»"/>
              <a:defRPr sz="1800"/>
            </a:lvl4pPr>
            <a:lvl5pPr marL="914400" indent="-228600">
              <a:lnSpc>
                <a:spcPct val="105000"/>
              </a:lnSpc>
              <a:spcBef>
                <a:spcPts val="600"/>
              </a:spcBef>
              <a:buSzPct val="110000"/>
              <a:buFont typeface="Arial" panose="020B0604020202020204" pitchFamily="34" charset="0"/>
              <a:buChar char="•"/>
              <a:defRPr sz="1800"/>
            </a:lvl5pPr>
            <a:lvl6pPr marL="1143000" indent="-228600">
              <a:lnSpc>
                <a:spcPct val="105000"/>
              </a:lnSpc>
              <a:spcBef>
                <a:spcPts val="600"/>
              </a:spcBef>
              <a:buFont typeface="Calibri" panose="020F0502020204030204" pitchFamily="34" charset="0"/>
              <a:buChar char="–"/>
              <a:defRPr sz="1800"/>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EFD9C164-CE55-445D-898D-97B029631EDA}"/>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29417505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42E3DDAF-209E-4E92-BE5E-5819F6D19027}" type="slidenum">
              <a:rPr lang="en-US"/>
              <a:pPr>
                <a:defRPr/>
              </a:pPr>
              <a:t>‹#›</a:t>
            </a:fld>
            <a:endParaRPr lang="en-US"/>
          </a:p>
        </p:txBody>
      </p:sp>
    </p:spTree>
    <p:extLst>
      <p:ext uri="{BB962C8B-B14F-4D97-AF65-F5344CB8AC3E}">
        <p14:creationId xmlns:p14="http://schemas.microsoft.com/office/powerpoint/2010/main" val="37814795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The Two Content Layout Can Have a Bullet List, Table, Graph, SmartArt, or Picture on Either Side</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39994734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Gray Background, Two Content">
    <p:spTree>
      <p:nvGrpSpPr>
        <p:cNvPr id="1" name=""/>
        <p:cNvGrpSpPr/>
        <p:nvPr/>
      </p:nvGrpSpPr>
      <p:grpSpPr>
        <a:xfrm>
          <a:off x="0" y="0"/>
          <a:ext cx="0" cy="0"/>
          <a:chOff x="0" y="0"/>
          <a:chExt cx="0" cy="0"/>
        </a:xfrm>
      </p:grpSpPr>
      <p:sp>
        <p:nvSpPr>
          <p:cNvPr id="9"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Gray Background, Two Content Layout</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9095544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First Level No Bullet, Text Heavy">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457200" y="1143000"/>
            <a:ext cx="11338560" cy="4846320"/>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600"/>
              </a:spcBef>
              <a:spcAft>
                <a:spcPts val="0"/>
              </a:spcAft>
              <a:buClrTx/>
              <a:buSzPct val="100000"/>
              <a:buFont typeface="Arial" panose="020B0604020202020204" pitchFamily="34" charset="0"/>
              <a:buNone/>
              <a:tabLst/>
              <a:defRPr sz="1800" baseline="0"/>
            </a:lvl1pPr>
            <a:lvl2pPr marL="171450" indent="-171450">
              <a:lnSpc>
                <a:spcPct val="105000"/>
              </a:lnSpc>
              <a:spcBef>
                <a:spcPts val="450"/>
              </a:spcBef>
              <a:buFont typeface="Arial" panose="020B0604020202020204" pitchFamily="34" charset="0"/>
              <a:buChar char="•"/>
              <a:defRPr sz="1350"/>
            </a:lvl2pPr>
            <a:lvl3pPr marL="342900" indent="-171450">
              <a:lnSpc>
                <a:spcPct val="105000"/>
              </a:lnSpc>
              <a:spcBef>
                <a:spcPts val="450"/>
              </a:spcBef>
              <a:buFont typeface="Calibri" panose="020F0502020204030204" pitchFamily="34" charset="0"/>
              <a:buChar char="–"/>
              <a:defRPr sz="1350"/>
            </a:lvl3pPr>
            <a:lvl4pPr marL="514350" indent="-171450">
              <a:lnSpc>
                <a:spcPct val="105000"/>
              </a:lnSpc>
              <a:spcBef>
                <a:spcPts val="450"/>
              </a:spcBef>
              <a:buFont typeface="Calibri" panose="020F0502020204030204" pitchFamily="34" charset="0"/>
              <a:buChar char="»"/>
              <a:defRPr sz="1350"/>
            </a:lvl4pPr>
            <a:lvl5pPr marL="685800" indent="-171450">
              <a:lnSpc>
                <a:spcPct val="105000"/>
              </a:lnSpc>
              <a:spcBef>
                <a:spcPts val="450"/>
              </a:spcBef>
              <a:buSzPct val="110000"/>
              <a:buFont typeface="Calibri" panose="020F0502020204030204" pitchFamily="34" charset="0"/>
              <a:buChar char="◦"/>
              <a:defRPr sz="1350"/>
            </a:lvl5pPr>
            <a:lvl6pPr marL="857250" indent="-171450">
              <a:lnSpc>
                <a:spcPct val="105000"/>
              </a:lnSpc>
              <a:spcBef>
                <a:spcPts val="450"/>
              </a:spcBef>
              <a:buFont typeface="Calibri" panose="020F0502020204030204" pitchFamily="34" charset="0"/>
              <a:buChar char="›"/>
              <a:defRPr/>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dirty="0"/>
              <a:t>The first text level has no bullet. Use Increase List Level and Decrease List Level icons in the Paragraph group on the Home tab to move between first level (no bullet) and second level (round bullet) text. Paragraph spacing is modified to 1.05 lines and 6 points before paragraph to accommodate text heavy slides. The text size will also shrink to fit within this placeholder.</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64637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0" name="Content Placeholder 39"/>
          <p:cNvSpPr>
            <a:spLocks noGrp="1"/>
          </p:cNvSpPr>
          <p:nvPr>
            <p:ph sz="quarter" idx="15" hasCustomPrompt="1"/>
          </p:nvPr>
        </p:nvSpPr>
        <p:spPr>
          <a:xfrm>
            <a:off x="457200" y="1143000"/>
            <a:ext cx="11338560" cy="4846320"/>
          </a:xfrm>
        </p:spPr>
        <p:txBody>
          <a:body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p:txBody>
          <a:bodyPr/>
          <a:lstStyle>
            <a:lvl1pPr>
              <a:defRPr baseline="0"/>
            </a:lvl1pPr>
          </a:lstStyle>
          <a:p>
            <a:r>
              <a:rPr lang="en-US" dirty="0"/>
              <a:t>The Title and Content Layout Is Used for Bullet Lists, Tables, Graphs, SmartArt, or Pictures</a:t>
            </a:r>
          </a:p>
        </p:txBody>
      </p:sp>
      <p:sp>
        <p:nvSpPr>
          <p:cNvPr id="2" name="Slide Number Placeholder 1"/>
          <p:cNvSpPr>
            <a:spLocks noGrp="1"/>
          </p:cNvSpPr>
          <p:nvPr>
            <p:ph type="sldNum" sz="quarter" idx="14"/>
          </p:nvPr>
        </p:nvSpPr>
        <p:spPr/>
        <p:txBody>
          <a:bodyPr/>
          <a:lstStyle/>
          <a:p>
            <a:fld id="{99A20822-4A49-4D36-86E3-300BA48D3F00}" type="slidenum">
              <a:rPr lang="en-US" smtClean="0"/>
              <a:pPr/>
              <a:t>‹#›</a:t>
            </a:fld>
            <a:endParaRPr lang="en-US" dirty="0"/>
          </a:p>
        </p:txBody>
      </p:sp>
      <p:sp>
        <p:nvSpPr>
          <p:cNvPr id="22"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5307860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ntent / With Logo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6647688"/>
            <a:ext cx="65" cy="123111"/>
          </a:xfrm>
        </p:spPr>
        <p:txBody>
          <a:bodyPr/>
          <a:lstStyle/>
          <a:p>
            <a:endParaRPr lang="en-US"/>
          </a:p>
        </p:txBody>
      </p:sp>
      <p:sp>
        <p:nvSpPr>
          <p:cNvPr id="11" name="Text Placeholder 10"/>
          <p:cNvSpPr>
            <a:spLocks noGrp="1"/>
          </p:cNvSpPr>
          <p:nvPr>
            <p:ph type="body" sz="quarter" idx="13"/>
          </p:nvPr>
        </p:nvSpPr>
        <p:spPr>
          <a:xfrm>
            <a:off x="336000" y="1134000"/>
            <a:ext cx="11520000" cy="4885200"/>
          </a:xfrm>
        </p:spPr>
        <p:txBody>
          <a:body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336000" y="274638"/>
            <a:ext cx="11524800" cy="634082"/>
          </a:xfrm>
        </p:spPr>
        <p:txBody>
          <a:bodyPr>
            <a:noAutofit/>
          </a:bodyPr>
          <a:lstStyle/>
          <a:p>
            <a:r>
              <a:rPr lang="en-US"/>
              <a:t>Click to edit Master title style</a:t>
            </a:r>
            <a:endParaRPr lang="en-US" dirty="0"/>
          </a:p>
        </p:txBody>
      </p:sp>
      <p:sp>
        <p:nvSpPr>
          <p:cNvPr id="9" name="Slide Number Placeholder 5"/>
          <p:cNvSpPr>
            <a:spLocks noGrp="1"/>
          </p:cNvSpPr>
          <p:nvPr>
            <p:ph type="sldNum" sz="quarter" idx="4"/>
          </p:nvPr>
        </p:nvSpPr>
        <p:spPr>
          <a:xfrm>
            <a:off x="11677005" y="94238"/>
            <a:ext cx="383438" cy="292388"/>
          </a:xfrm>
          <a:prstGeom prst="rect">
            <a:avLst/>
          </a:prstGeom>
        </p:spPr>
        <p:txBody>
          <a:bodyPr vert="horz" lIns="91440" tIns="45720" rIns="91440" bIns="45720" rtlCol="0" anchor="ctr"/>
          <a:lstStyle>
            <a:lvl1pPr algn="r">
              <a:defRPr sz="1300" baseline="0">
                <a:solidFill>
                  <a:srgbClr val="6184C3"/>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9171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The Two Content Layout Can Have a Bullet List, Table, Graph, SmartArt, or Picture on Either Side</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333397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 Level No Bullet Layout</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4" name="Content Placeholder 3"/>
          <p:cNvSpPr>
            <a:spLocks noGrp="1"/>
          </p:cNvSpPr>
          <p:nvPr>
            <p:ph sz="quarter" idx="14" hasCustomPrompt="1"/>
          </p:nvPr>
        </p:nvSpPr>
        <p:spPr>
          <a:xfrm>
            <a:off x="457200" y="1143000"/>
            <a:ext cx="11338560" cy="4846320"/>
          </a:xfrm>
        </p:spPr>
        <p:txBody>
          <a:bodyPr>
            <a:noAutofit/>
          </a:bodyPr>
          <a:lstStyle>
            <a:lvl1pPr marL="0" indent="0">
              <a:lnSpc>
                <a:spcPct val="125000"/>
              </a:lnSpc>
              <a:spcBef>
                <a:spcPts val="1800"/>
              </a:spcBef>
              <a:buClr>
                <a:schemeClr val="tx1"/>
              </a:buClr>
              <a:buNone/>
              <a:defRPr sz="2400">
                <a:solidFill>
                  <a:schemeClr val="tx1"/>
                </a:solidFill>
              </a:defRPr>
            </a:lvl1pPr>
            <a:lvl2pPr marL="320040" indent="-320040">
              <a:lnSpc>
                <a:spcPct val="125000"/>
              </a:lnSpc>
              <a:spcBef>
                <a:spcPts val="1800"/>
              </a:spcBef>
              <a:buClr>
                <a:schemeClr val="tx1"/>
              </a:buClr>
              <a:buFont typeface="Times New Roman" panose="02020603050405020304" pitchFamily="18" charset="0"/>
              <a:buChar char="•"/>
              <a:defRPr sz="2400">
                <a:solidFill>
                  <a:schemeClr val="tx1"/>
                </a:solidFill>
              </a:defRPr>
            </a:lvl2pPr>
            <a:lvl3pPr marL="640080" indent="-320040">
              <a:lnSpc>
                <a:spcPct val="125000"/>
              </a:lnSpc>
              <a:spcBef>
                <a:spcPts val="1800"/>
              </a:spcBef>
              <a:buClr>
                <a:schemeClr val="tx1"/>
              </a:buClr>
              <a:buFont typeface="Arial Narrow" panose="020B0606020202030204" pitchFamily="34" charset="0"/>
              <a:buChar char="–"/>
              <a:defRPr sz="2400">
                <a:solidFill>
                  <a:schemeClr val="tx1"/>
                </a:solidFill>
              </a:defRPr>
            </a:lvl3pPr>
            <a:lvl4pPr marL="960120" indent="-320040">
              <a:lnSpc>
                <a:spcPct val="125000"/>
              </a:lnSpc>
              <a:spcBef>
                <a:spcPts val="1800"/>
              </a:spcBef>
              <a:buClr>
                <a:schemeClr val="tx1"/>
              </a:buClr>
              <a:buFont typeface="Arial Narrow" panose="020B0606020202030204" pitchFamily="34" charset="0"/>
              <a:buChar char="»"/>
              <a:defRPr sz="2400">
                <a:solidFill>
                  <a:schemeClr val="tx1"/>
                </a:solidFill>
              </a:defRPr>
            </a:lvl4pPr>
            <a:lvl5pPr marL="1280160" indent="-320040">
              <a:lnSpc>
                <a:spcPct val="125000"/>
              </a:lnSpc>
              <a:spcBef>
                <a:spcPts val="1800"/>
              </a:spcBef>
              <a:buClr>
                <a:schemeClr val="tx1"/>
              </a:buClr>
              <a:buFont typeface="Arial Narrow" panose="020B0606020202030204" pitchFamily="34" charset="0"/>
              <a:buChar char="◦"/>
              <a:defRPr sz="2400">
                <a:solidFill>
                  <a:schemeClr val="tx1"/>
                </a:solidFill>
              </a:defRPr>
            </a:lvl5pPr>
            <a:lvl6pPr marL="1600200" indent="-320040">
              <a:lnSpc>
                <a:spcPct val="125000"/>
              </a:lnSpc>
              <a:spcBef>
                <a:spcPts val="1800"/>
              </a:spcBef>
              <a:buClr>
                <a:schemeClr val="tx1"/>
              </a:buClr>
              <a:buFont typeface="Arial Narrow" panose="020B0606020202030204" pitchFamily="34" charset="0"/>
              <a:buChar char="›"/>
              <a:defRPr sz="2400" baseline="0">
                <a:solidFill>
                  <a:schemeClr val="tx1"/>
                </a:solidFill>
              </a:defRPr>
            </a:lvl6pPr>
          </a:lstStyle>
          <a:p>
            <a:pPr lvl="0"/>
            <a:r>
              <a:rPr lang="en-US" dirty="0"/>
              <a:t>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151931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bject With Lead-in Text">
    <p:spTree>
      <p:nvGrpSpPr>
        <p:cNvPr id="1" name=""/>
        <p:cNvGrpSpPr/>
        <p:nvPr/>
      </p:nvGrpSpPr>
      <p:grpSpPr>
        <a:xfrm>
          <a:off x="0" y="0"/>
          <a:ext cx="0" cy="0"/>
          <a:chOff x="0" y="0"/>
          <a:chExt cx="0" cy="0"/>
        </a:xfrm>
      </p:grpSpPr>
      <p:sp>
        <p:nvSpPr>
          <p:cNvPr id="5" name="Content Placeholder 4"/>
          <p:cNvSpPr>
            <a:spLocks noGrp="1"/>
          </p:cNvSpPr>
          <p:nvPr>
            <p:ph sz="quarter" idx="17" hasCustomPrompt="1"/>
          </p:nvPr>
        </p:nvSpPr>
        <p:spPr>
          <a:xfrm>
            <a:off x="457200" y="2153308"/>
            <a:ext cx="11338560" cy="3836011"/>
          </a:xfrm>
        </p:spPr>
        <p:txBody>
          <a:bodyPr>
            <a:normAutofit/>
          </a:bodyPr>
          <a:lstStyle>
            <a:lvl1pPr>
              <a:lnSpc>
                <a:spcPct val="105000"/>
              </a:lnSpc>
              <a:spcBef>
                <a:spcPts val="450"/>
              </a:spcBef>
              <a:defRPr sz="1800"/>
            </a:lvl1pPr>
            <a:lvl2pPr>
              <a:lnSpc>
                <a:spcPct val="105000"/>
              </a:lnSpc>
              <a:spcBef>
                <a:spcPts val="450"/>
              </a:spcBef>
              <a:defRPr sz="1800"/>
            </a:lvl2pPr>
            <a:lvl3pPr>
              <a:lnSpc>
                <a:spcPct val="105000"/>
              </a:lnSpc>
              <a:spcBef>
                <a:spcPts val="450"/>
              </a:spcBef>
              <a:defRPr sz="1800"/>
            </a:lvl3pPr>
            <a:lvl4pPr>
              <a:lnSpc>
                <a:spcPct val="105000"/>
              </a:lnSpc>
              <a:spcBef>
                <a:spcPts val="450"/>
              </a:spcBef>
              <a:defRPr sz="1800"/>
            </a:lvl4pPr>
            <a:lvl5pPr>
              <a:lnSpc>
                <a:spcPct val="105000"/>
              </a:lnSpc>
              <a:spcBef>
                <a:spcPts val="450"/>
              </a:spcBef>
              <a:defRPr sz="1800"/>
            </a:lvl5pPr>
          </a:lstStyle>
          <a:p>
            <a:pPr lvl="0"/>
            <a:r>
              <a:rPr lang="en-US" dirty="0"/>
              <a:t>Click on an icon below to insert a table, graph, SmartArt object, or picture. For tables, enter the number of columns and rows, and click OK. Table columns are left aligned by default. Manually center align columns of numbers. The default table design is Medium Style 2 - Accent 4.</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p:txBody>
          <a:bodyPr/>
          <a:lstStyle>
            <a:lvl1pPr>
              <a:defRPr baseline="0"/>
            </a:lvl1pPr>
          </a:lstStyle>
          <a:p>
            <a:r>
              <a:rPr lang="en-US" dirty="0"/>
              <a:t>Object With Lead-In Text Layout Is Used With Tables, Graphs, SmartArt, or Pictures</a:t>
            </a:r>
          </a:p>
        </p:txBody>
      </p:sp>
      <p:sp>
        <p:nvSpPr>
          <p:cNvPr id="8" name="Text Placeholder 7"/>
          <p:cNvSpPr>
            <a:spLocks noGrp="1"/>
          </p:cNvSpPr>
          <p:nvPr>
            <p:ph type="body" sz="quarter" idx="15" hasCustomPrompt="1"/>
          </p:nvPr>
        </p:nvSpPr>
        <p:spPr>
          <a:xfrm>
            <a:off x="457200" y="1133856"/>
            <a:ext cx="11338560" cy="882293"/>
          </a:xfrm>
        </p:spPr>
        <p:txBody>
          <a:bodyPr>
            <a:normAutofit/>
          </a:bodyPr>
          <a:lstStyle>
            <a:lvl1pPr marL="0" indent="0">
              <a:lnSpc>
                <a:spcPct val="105000"/>
              </a:lnSpc>
              <a:spcBef>
                <a:spcPts val="0"/>
              </a:spcBef>
              <a:buNone/>
              <a:defRPr sz="1800" baseline="0"/>
            </a:lvl1pPr>
            <a:lvl2pPr>
              <a:defRPr sz="1350"/>
            </a:lvl2pPr>
            <a:lvl3pPr>
              <a:defRPr sz="1350"/>
            </a:lvl3pPr>
            <a:lvl4pPr>
              <a:defRPr sz="1350"/>
            </a:lvl4pPr>
            <a:lvl5pPr>
              <a:defRPr sz="1350"/>
            </a:lvl5pPr>
          </a:lstStyle>
          <a:p>
            <a:pPr lvl="0"/>
            <a:r>
              <a:rPr lang="en-US" dirty="0"/>
              <a:t>Click here to add a short lead-in paragraph. Text will shrink to fit this placeholder.</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9"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195677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Background, Two Content">
    <p:spTree>
      <p:nvGrpSpPr>
        <p:cNvPr id="1" name=""/>
        <p:cNvGrpSpPr/>
        <p:nvPr/>
      </p:nvGrpSpPr>
      <p:grpSpPr>
        <a:xfrm>
          <a:off x="0" y="0"/>
          <a:ext cx="0" cy="0"/>
          <a:chOff x="0" y="0"/>
          <a:chExt cx="0" cy="0"/>
        </a:xfrm>
      </p:grpSpPr>
      <p:sp>
        <p:nvSpPr>
          <p:cNvPr id="9"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Gray Background, Two Content Layout</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18832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Ordered List Layout</a:t>
            </a:r>
          </a:p>
        </p:txBody>
      </p:sp>
      <p:sp>
        <p:nvSpPr>
          <p:cNvPr id="5" name="Content"/>
          <p:cNvSpPr>
            <a:spLocks noGrp="1"/>
          </p:cNvSpPr>
          <p:nvPr>
            <p:ph sz="quarter" idx="17" hasCustomPrompt="1"/>
          </p:nvPr>
        </p:nvSpPr>
        <p:spPr>
          <a:xfrm>
            <a:off x="457200" y="1143000"/>
            <a:ext cx="11338560" cy="4846320"/>
          </a:xfrm>
        </p:spPr>
        <p:txBody>
          <a:bodyPr>
            <a:normAutofit/>
          </a:bodyPr>
          <a:lstStyle>
            <a:lvl1pPr marL="457200" indent="-457200">
              <a:lnSpc>
                <a:spcPct val="105000"/>
              </a:lnSpc>
              <a:spcBef>
                <a:spcPts val="600"/>
              </a:spcBef>
              <a:buClr>
                <a:schemeClr val="tx2"/>
              </a:buClr>
              <a:buFont typeface="+mj-lt"/>
              <a:buAutoNum type="arabicPeriod"/>
              <a:defRPr sz="2000" baseline="0"/>
            </a:lvl1pPr>
            <a:lvl2pPr marL="914400" indent="-457200">
              <a:lnSpc>
                <a:spcPct val="105000"/>
              </a:lnSpc>
              <a:spcBef>
                <a:spcPts val="600"/>
              </a:spcBef>
              <a:buClr>
                <a:schemeClr val="tx2"/>
              </a:buClr>
              <a:buFont typeface="+mj-lt"/>
              <a:buAutoNum type="alphaLcPeriod"/>
              <a:defRPr sz="2000"/>
            </a:lvl2pPr>
            <a:lvl3pPr marL="1371600" indent="-457200">
              <a:lnSpc>
                <a:spcPct val="105000"/>
              </a:lnSpc>
              <a:spcBef>
                <a:spcPts val="600"/>
              </a:spcBef>
              <a:buClr>
                <a:schemeClr val="tx2"/>
              </a:buClr>
              <a:buFont typeface="+mj-lt"/>
              <a:buAutoNum type="romanLcPeriod"/>
              <a:defRPr sz="2000"/>
            </a:lvl3pPr>
            <a:lvl4pPr marL="1828800" indent="-457200">
              <a:lnSpc>
                <a:spcPct val="105000"/>
              </a:lnSpc>
              <a:spcBef>
                <a:spcPts val="600"/>
              </a:spcBef>
              <a:buClr>
                <a:schemeClr val="tx2"/>
              </a:buClr>
              <a:buSzPct val="100000"/>
              <a:buFont typeface="+mj-lt"/>
              <a:buAutoNum type="arabicParenR"/>
              <a:defRPr sz="2000"/>
            </a:lvl4pPr>
            <a:lvl5pPr marL="2286000" indent="-457200">
              <a:lnSpc>
                <a:spcPct val="105000"/>
              </a:lnSpc>
              <a:spcBef>
                <a:spcPts val="600"/>
              </a:spcBef>
              <a:buClr>
                <a:schemeClr val="tx2"/>
              </a:buClr>
              <a:buFont typeface="+mj-lt"/>
              <a:buAutoNum type="alphaLcParenR"/>
              <a:defRPr sz="2000"/>
            </a:lvl5pPr>
          </a:lstStyle>
          <a:p>
            <a:pPr lvl="0"/>
            <a:r>
              <a:rPr lang="en-US" dirty="0"/>
              <a:t>Click here to add an ordered list, or click on an icon below to add a table, graph, SmartArt object, or picture. The ordered list uses Arabic numerals for the first level, lowercase letters for the second level, and lowercase Roman numerals for the third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8"/>
          </p:nvPr>
        </p:nvSpPr>
        <p:spPr/>
        <p:txBody>
          <a:bodyPr/>
          <a:lstStyle/>
          <a:p>
            <a:fld id="{99A20822-4A49-4D36-86E3-300BA48D3F00}" type="slidenum">
              <a:rPr lang="en-US" smtClean="0"/>
              <a:pPr/>
              <a:t>‹#›</a:t>
            </a:fld>
            <a:endParaRPr lang="en-US" dirty="0"/>
          </a:p>
        </p:txBody>
      </p:sp>
      <p:sp>
        <p:nvSpPr>
          <p:cNvPr id="6"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11351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8.png"/><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7.emf"/><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 name="Background"/>
          <p:cNvGrpSpPr/>
          <p:nvPr userDrawn="1"/>
        </p:nvGrpSpPr>
        <p:grpSpPr>
          <a:xfrm>
            <a:off x="0" y="6464808"/>
            <a:ext cx="12192000" cy="319216"/>
            <a:chOff x="0" y="6464808"/>
            <a:chExt cx="12192000" cy="319216"/>
          </a:xfrm>
        </p:grpSpPr>
        <p:cxnSp>
          <p:nvCxnSpPr>
            <p:cNvPr id="8" name="Straight Connector 7"/>
            <p:cNvCxnSpPr/>
            <p:nvPr userDrawn="1"/>
          </p:nvCxnSpPr>
          <p:spPr>
            <a:xfrm>
              <a:off x="0" y="6464808"/>
              <a:ext cx="12192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57199" y="6464808"/>
              <a:ext cx="51066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 Placeholder 56"/>
            <p:cNvSpPr txBox="1">
              <a:spLocks/>
            </p:cNvSpPr>
            <p:nvPr userDrawn="1"/>
          </p:nvSpPr>
          <p:spPr>
            <a:xfrm>
              <a:off x="457200" y="6499074"/>
              <a:ext cx="5195525" cy="284950"/>
            </a:xfrm>
            <a:prstGeom prst="rect">
              <a:avLst/>
            </a:prstGeom>
          </p:spPr>
          <p:txBody>
            <a:bodyPr wrap="none" lIns="0" tIns="0" rIns="0" bIns="0">
              <a:sp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b="0" i="0" spc="200" baseline="0" dirty="0">
                  <a:solidFill>
                    <a:schemeClr val="accent1"/>
                  </a:solidFill>
                  <a:latin typeface="Calibri"/>
                  <a:ea typeface="Calibri"/>
                  <a:cs typeface="Calibri"/>
                </a:rPr>
                <a:t>AMERICAN INSTITUTES FOR RESEARCH | AIR.ORG</a:t>
              </a:r>
            </a:p>
          </p:txBody>
        </p:sp>
      </p:grpSp>
      <p:sp>
        <p:nvSpPr>
          <p:cNvPr id="6" name="Slide Number"/>
          <p:cNvSpPr>
            <a:spLocks noGrp="1"/>
          </p:cNvSpPr>
          <p:nvPr>
            <p:ph type="sldNum" sz="quarter" idx="4"/>
          </p:nvPr>
        </p:nvSpPr>
        <p:spPr>
          <a:xfrm>
            <a:off x="11916192" y="6594383"/>
            <a:ext cx="153888" cy="153888"/>
          </a:xfrm>
          <a:prstGeom prst="rect">
            <a:avLst/>
          </a:prstGeom>
        </p:spPr>
        <p:txBody>
          <a:bodyPr vert="horz" wrap="none" lIns="0" tIns="0" rIns="0" bIns="0" rtlCol="0" anchor="b" anchorCtr="0">
            <a:spAutoFit/>
          </a:bodyPr>
          <a:lstStyle>
            <a:lvl1pPr algn="r">
              <a:defRPr sz="1000" b="1" i="0">
                <a:solidFill>
                  <a:schemeClr val="accent1"/>
                </a:solidFill>
                <a:latin typeface="+mn-lt"/>
                <a:ea typeface="Calibri"/>
                <a:cs typeface="Calibri"/>
              </a:defRPr>
            </a:lvl1pPr>
          </a:lstStyle>
          <a:p>
            <a:fld id="{99A20822-4A49-4D36-86E3-300BA48D3F00}" type="slidenum">
              <a:rPr lang="en-US" smtClean="0"/>
              <a:pPr/>
              <a:t>‹#›</a:t>
            </a:fld>
            <a:endParaRPr lang="en-US" dirty="0"/>
          </a:p>
        </p:txBody>
      </p:sp>
      <p:sp>
        <p:nvSpPr>
          <p:cNvPr id="5" name="Title Placeholder"/>
          <p:cNvSpPr>
            <a:spLocks noGrp="1"/>
          </p:cNvSpPr>
          <p:nvPr>
            <p:ph type="title"/>
          </p:nvPr>
        </p:nvSpPr>
        <p:spPr>
          <a:xfrm>
            <a:off x="457200" y="0"/>
            <a:ext cx="11338560" cy="996696"/>
          </a:xfrm>
          <a:prstGeom prst="rect">
            <a:avLst/>
          </a:prstGeom>
        </p:spPr>
        <p:txBody>
          <a:bodyPr vert="horz" lIns="0" tIns="0" rIns="0" bIns="0" rtlCol="0" anchor="b" anchorCtr="0">
            <a:normAutofit/>
          </a:bodyPr>
          <a:lstStyle/>
          <a:p>
            <a:endParaRPr lang="en-US" dirty="0"/>
          </a:p>
        </p:txBody>
      </p:sp>
      <p:sp>
        <p:nvSpPr>
          <p:cNvPr id="12" name="Text Placeholder"/>
          <p:cNvSpPr>
            <a:spLocks noGrp="1"/>
          </p:cNvSpPr>
          <p:nvPr>
            <p:ph type="body" idx="1"/>
          </p:nvPr>
        </p:nvSpPr>
        <p:spPr>
          <a:xfrm>
            <a:off x="457200" y="1143000"/>
            <a:ext cx="11338560" cy="5029200"/>
          </a:xfrm>
          <a:prstGeom prst="rect">
            <a:avLst/>
          </a:prstGeom>
          <a:ln>
            <a:noFill/>
          </a:ln>
        </p:spPr>
        <p:txBody>
          <a:bodyPr vert="horz" lIns="0" tIns="0" rIns="0" bIns="0" rtlCol="0">
            <a:normAutofit/>
          </a:bodyPr>
          <a:lstStyle/>
          <a:p>
            <a:pPr lvl="0"/>
            <a:r>
              <a:rPr lang="en-US" dirty="0"/>
              <a:t>First text level, bullet character 149</a:t>
            </a:r>
          </a:p>
          <a:p>
            <a:pPr lvl="1"/>
            <a:r>
              <a:rPr lang="en-US" dirty="0"/>
              <a:t>Second text level, bullet character 150</a:t>
            </a:r>
          </a:p>
          <a:p>
            <a:pPr lvl="2"/>
            <a:r>
              <a:rPr lang="en-US" dirty="0"/>
              <a:t>Third text level, bullet character 187</a:t>
            </a:r>
          </a:p>
          <a:p>
            <a:pPr lvl="3"/>
            <a:r>
              <a:rPr lang="en-US" dirty="0"/>
              <a:t>Fourth text level, bullet character Unicode 25E6</a:t>
            </a:r>
          </a:p>
          <a:p>
            <a:pPr lvl="4"/>
            <a:r>
              <a:rPr lang="en-US" dirty="0"/>
              <a:t>Fifth text level, bullet character 155</a:t>
            </a:r>
          </a:p>
        </p:txBody>
      </p:sp>
      <p:sp>
        <p:nvSpPr>
          <p:cNvPr id="2" name="Footer Placeholder 1"/>
          <p:cNvSpPr>
            <a:spLocks noGrp="1"/>
          </p:cNvSpPr>
          <p:nvPr>
            <p:ph type="ftr" sz="quarter" idx="3"/>
          </p:nvPr>
        </p:nvSpPr>
        <p:spPr>
          <a:xfrm>
            <a:off x="457200" y="6647688"/>
            <a:ext cx="2954335" cy="123111"/>
          </a:xfrm>
          <a:prstGeom prst="rect">
            <a:avLst/>
          </a:prstGeom>
          <a:ln>
            <a:noFill/>
          </a:ln>
        </p:spPr>
        <p:txBody>
          <a:bodyPr wrap="none" lIns="0" tIns="0" rIns="0" bIns="0" anchor="b" anchorCtr="0">
            <a:spAutoFit/>
          </a:bodyPr>
          <a:lstStyle>
            <a:lvl1pPr>
              <a:spcBef>
                <a:spcPts val="0"/>
              </a:spcBef>
              <a:defRPr lang="en-US" sz="800" b="0" i="0">
                <a:solidFill>
                  <a:schemeClr val="bg1"/>
                </a:solidFill>
                <a:latin typeface="Calibri"/>
                <a:ea typeface="Calibri"/>
                <a:cs typeface="Calibri"/>
              </a:defRPr>
            </a:lvl1pPr>
          </a:lstStyle>
          <a:p>
            <a:r>
              <a:rPr lang="en-US"/>
              <a:t>Copyright © 20XX American Institutes for Research. All rights reserved.</a:t>
            </a:r>
            <a:endParaRPr lang="en-US" dirty="0"/>
          </a:p>
        </p:txBody>
      </p:sp>
    </p:spTree>
    <p:extLst>
      <p:ext uri="{BB962C8B-B14F-4D97-AF65-F5344CB8AC3E}">
        <p14:creationId xmlns:p14="http://schemas.microsoft.com/office/powerpoint/2010/main" val="397854331"/>
      </p:ext>
    </p:extLst>
  </p:cSld>
  <p:clrMap bg1="lt1" tx1="dk1" bg2="lt2" tx2="dk2" accent1="accent1" accent2="accent2" accent3="accent3" accent4="accent4" accent5="accent5" accent6="accent6" hlink="hlink" folHlink="folHlink"/>
  <p:sldLayoutIdLst>
    <p:sldLayoutId id="2147483665" r:id="rId1"/>
    <p:sldLayoutId id="2147483701" r:id="rId2"/>
    <p:sldLayoutId id="2147483747" r:id="rId3"/>
    <p:sldLayoutId id="2147483662" r:id="rId4"/>
    <p:sldLayoutId id="2147483702" r:id="rId5"/>
    <p:sldLayoutId id="2147483748" r:id="rId6"/>
    <p:sldLayoutId id="2147483774" r:id="rId7"/>
    <p:sldLayoutId id="2147483788" r:id="rId8"/>
    <p:sldLayoutId id="2147483785" r:id="rId9"/>
    <p:sldLayoutId id="2147483786" r:id="rId10"/>
    <p:sldLayoutId id="2147483801" r:id="rId11"/>
    <p:sldLayoutId id="2147483802" r:id="rId12"/>
    <p:sldLayoutId id="2147483803" r:id="rId13"/>
    <p:sldLayoutId id="2147483725" r:id="rId14"/>
    <p:sldLayoutId id="2147483809" r:id="rId15"/>
    <p:sldLayoutId id="2147483806" r:id="rId16"/>
    <p:sldLayoutId id="2147483775" r:id="rId17"/>
    <p:sldLayoutId id="2147483811" r:id="rId18"/>
    <p:sldLayoutId id="2147483813" r:id="rId19"/>
  </p:sldLayoutIdLst>
  <p:hf hdr="0" dt="0"/>
  <p:txStyles>
    <p:titleStyle>
      <a:lvl1pPr algn="l" defTabSz="685800" rtl="0" eaLnBrk="1" latinLnBrk="0" hangingPunct="1">
        <a:lnSpc>
          <a:spcPct val="100000"/>
        </a:lnSpc>
        <a:spcBef>
          <a:spcPct val="0"/>
        </a:spcBef>
        <a:buNone/>
        <a:defRPr sz="3600" b="0" i="0" kern="1200" baseline="0">
          <a:solidFill>
            <a:schemeClr val="accent2"/>
          </a:solidFill>
          <a:latin typeface="+mj-lt"/>
          <a:ea typeface="+mj-ea"/>
          <a:cs typeface="Calibri"/>
        </a:defRPr>
      </a:lvl1pPr>
    </p:titleStyle>
    <p:bodyStyle>
      <a:lvl1pPr marL="320040" marR="0" indent="-320040" algn="l" defTabSz="685800" rtl="0" eaLnBrk="1" fontAlgn="auto" latinLnBrk="0" hangingPunct="1">
        <a:lnSpc>
          <a:spcPct val="125000"/>
        </a:lnSpc>
        <a:spcBef>
          <a:spcPts val="1800"/>
        </a:spcBef>
        <a:spcAft>
          <a:spcPts val="0"/>
        </a:spcAft>
        <a:buClr>
          <a:schemeClr val="tx1"/>
        </a:buClr>
        <a:buSzPct val="100000"/>
        <a:buFont typeface="Times New Roman" panose="02020603050405020304" pitchFamily="18" charset="0"/>
        <a:buChar char="•"/>
        <a:tabLst/>
        <a:defRPr sz="2400" b="0" i="0" kern="1200">
          <a:solidFill>
            <a:schemeClr val="tx1"/>
          </a:solidFill>
          <a:latin typeface="+mn-lt"/>
          <a:ea typeface="Calibri"/>
          <a:cs typeface="Calibri"/>
        </a:defRPr>
      </a:lvl1pPr>
      <a:lvl2pPr marL="64008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2pPr>
      <a:lvl3pPr marL="100584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3pPr>
      <a:lvl4pPr marL="1325880" marR="0" indent="-320040" algn="l" defTabSz="685800" rtl="0" eaLnBrk="1" fontAlgn="auto" latinLnBrk="0" hangingPunct="1">
        <a:lnSpc>
          <a:spcPct val="125000"/>
        </a:lnSpc>
        <a:spcBef>
          <a:spcPts val="1800"/>
        </a:spcBef>
        <a:spcAft>
          <a:spcPts val="0"/>
        </a:spcAft>
        <a:buClr>
          <a:schemeClr val="tx1"/>
        </a:buClr>
        <a:buSzPct val="110000"/>
        <a:buFont typeface="Calibri" panose="020F0502020204030204" pitchFamily="34" charset="0"/>
        <a:buChar char="◦"/>
        <a:tabLst/>
        <a:defRPr sz="2400" b="0" i="0" kern="1200">
          <a:solidFill>
            <a:schemeClr val="tx1"/>
          </a:solidFill>
          <a:latin typeface="+mn-lt"/>
          <a:ea typeface="Calibri"/>
          <a:cs typeface="Calibri"/>
        </a:defRPr>
      </a:lvl4pPr>
      <a:lvl5pPr marL="164592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descr="Logo of American Institutes for Research. Advancing Evidence. Improving Lives.">
            <a:extLst>
              <a:ext uri="{FF2B5EF4-FFF2-40B4-BE49-F238E27FC236}">
                <a16:creationId xmlns:a16="http://schemas.microsoft.com/office/drawing/2014/main" id="{33AB5121-3474-44E3-90B4-B12641E98F79}"/>
              </a:ext>
            </a:extLst>
          </p:cNvPr>
          <p:cNvGrpSpPr/>
          <p:nvPr userDrawn="1"/>
        </p:nvGrpSpPr>
        <p:grpSpPr>
          <a:xfrm>
            <a:off x="0" y="6212682"/>
            <a:ext cx="12192000" cy="645318"/>
            <a:chOff x="0" y="6212682"/>
            <a:chExt cx="12192000" cy="645318"/>
          </a:xfrm>
        </p:grpSpPr>
        <p:pic>
          <p:nvPicPr>
            <p:cNvPr id="9" name="Picture 8">
              <a:extLst>
                <a:ext uri="{FF2B5EF4-FFF2-40B4-BE49-F238E27FC236}">
                  <a16:creationId xmlns:a16="http://schemas.microsoft.com/office/drawing/2014/main" id="{B357EC09-5B8B-4BD2-B76B-AFCB2AF5AC33}"/>
                </a:ext>
              </a:extLst>
            </p:cNvPr>
            <p:cNvPicPr>
              <a:picLocks noChangeAspect="1"/>
            </p:cNvPicPr>
            <p:nvPr userDrawn="1"/>
          </p:nvPicPr>
          <p:blipFill rotWithShape="1">
            <a:blip r:embed="rId23"/>
            <a:srcRect l="47803" t="77144" r="5911" b="20670"/>
            <a:stretch/>
          </p:blipFill>
          <p:spPr>
            <a:xfrm>
              <a:off x="0" y="6212682"/>
              <a:ext cx="12192000" cy="645318"/>
            </a:xfrm>
            <a:prstGeom prst="rect">
              <a:avLst/>
            </a:prstGeom>
          </p:spPr>
        </p:pic>
        <p:pic>
          <p:nvPicPr>
            <p:cNvPr id="10" name="Picture 9">
              <a:extLst>
                <a:ext uri="{FF2B5EF4-FFF2-40B4-BE49-F238E27FC236}">
                  <a16:creationId xmlns:a16="http://schemas.microsoft.com/office/drawing/2014/main" id="{46524A8B-4FB7-4AFA-997C-AAE26285DC2C}"/>
                </a:ext>
              </a:extLst>
            </p:cNvPr>
            <p:cNvPicPr>
              <a:picLocks noChangeAspect="1"/>
            </p:cNvPicPr>
            <p:nvPr userDrawn="1"/>
          </p:nvPicPr>
          <p:blipFill>
            <a:blip r:embed="rId24"/>
            <a:stretch>
              <a:fillRect/>
            </a:stretch>
          </p:blipFill>
          <p:spPr>
            <a:xfrm>
              <a:off x="10535685" y="6381749"/>
              <a:ext cx="1040936" cy="318451"/>
            </a:xfrm>
            <a:prstGeom prst="rect">
              <a:avLst/>
            </a:prstGeom>
          </p:spPr>
        </p:pic>
      </p:grpSp>
      <p:sp>
        <p:nvSpPr>
          <p:cNvPr id="2" name="Title Placeholder 1">
            <a:extLst>
              <a:ext uri="{FF2B5EF4-FFF2-40B4-BE49-F238E27FC236}">
                <a16:creationId xmlns:a16="http://schemas.microsoft.com/office/drawing/2014/main" id="{1886213B-E0CC-A64C-95D0-470B870DD7C3}"/>
              </a:ext>
            </a:extLst>
          </p:cNvPr>
          <p:cNvSpPr>
            <a:spLocks noGrp="1"/>
          </p:cNvSpPr>
          <p:nvPr>
            <p:ph type="title"/>
          </p:nvPr>
        </p:nvSpPr>
        <p:spPr>
          <a:xfrm>
            <a:off x="458724" y="0"/>
            <a:ext cx="11274552" cy="1051560"/>
          </a:xfrm>
          <a:prstGeom prst="rect">
            <a:avLst/>
          </a:prstGeom>
        </p:spPr>
        <p:txBody>
          <a:bodyPr vert="horz" lIns="0" tIns="0" rIns="0" bIns="0" rtlCol="0" anchor="b" anchorCtr="0">
            <a:normAutofit/>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2D6C4672-AF0F-4581-A1F3-CB94E73DD38E}"/>
              </a:ext>
            </a:extLst>
          </p:cNvPr>
          <p:cNvCxnSpPr/>
          <p:nvPr userDrawn="1"/>
        </p:nvCxnSpPr>
        <p:spPr>
          <a:xfrm>
            <a:off x="463424" y="1193858"/>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4C6678-D1D5-284E-9A16-6E03EDFACA48}"/>
              </a:ext>
            </a:extLst>
          </p:cNvPr>
          <p:cNvSpPr>
            <a:spLocks noGrp="1"/>
          </p:cNvSpPr>
          <p:nvPr>
            <p:ph type="body" idx="1"/>
          </p:nvPr>
        </p:nvSpPr>
        <p:spPr>
          <a:xfrm>
            <a:off x="457200" y="1307592"/>
            <a:ext cx="11274552" cy="449884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37FADE61-AF78-481E-9705-DE1C8A2D4A2F}"/>
              </a:ext>
            </a:extLst>
          </p:cNvPr>
          <p:cNvSpPr>
            <a:spLocks noGrp="1"/>
          </p:cNvSpPr>
          <p:nvPr>
            <p:ph type="sldNum" sz="quarter" idx="4"/>
          </p:nvPr>
        </p:nvSpPr>
        <p:spPr>
          <a:xfrm>
            <a:off x="457200" y="6363145"/>
            <a:ext cx="2743200" cy="365125"/>
          </a:xfrm>
          <a:prstGeom prst="rect">
            <a:avLst/>
          </a:prstGeom>
        </p:spPr>
        <p:txBody>
          <a:bodyPr vert="horz" lIns="0" tIns="45720" rIns="91440" bIns="45720" rtlCol="0" anchor="ctr"/>
          <a:lstStyle>
            <a:lvl1pPr algn="l">
              <a:defRPr sz="1000">
                <a:solidFill>
                  <a:schemeClr val="bg2"/>
                </a:solidFill>
              </a:defRPr>
            </a:lvl1pPr>
          </a:lstStyle>
          <a:p>
            <a:fld id="{7E1341B0-7904-4148-9082-6535FE1E4D20}" type="slidenum">
              <a:rPr lang="en-US" smtClean="0"/>
              <a:pPr/>
              <a:t>‹#›</a:t>
            </a:fld>
            <a:endParaRPr lang="en-US" dirty="0"/>
          </a:p>
        </p:txBody>
      </p:sp>
      <p:sp>
        <p:nvSpPr>
          <p:cNvPr id="4" name="AIR.org">
            <a:extLst>
              <a:ext uri="{FF2B5EF4-FFF2-40B4-BE49-F238E27FC236}">
                <a16:creationId xmlns:a16="http://schemas.microsoft.com/office/drawing/2014/main" id="{514600ED-737F-4132-8905-51F0AF66D67C}"/>
              </a:ext>
            </a:extLst>
          </p:cNvPr>
          <p:cNvSpPr txBox="1"/>
          <p:nvPr userDrawn="1"/>
        </p:nvSpPr>
        <p:spPr>
          <a:xfrm>
            <a:off x="787400" y="6330823"/>
            <a:ext cx="2413000" cy="429768"/>
          </a:xfrm>
          <a:prstGeom prst="rect">
            <a:avLst/>
          </a:prstGeom>
        </p:spPr>
        <p:txBody>
          <a:bodyPr vert="horz" lIns="0" tIns="45720" rIns="91440" bIns="45720" rtlCol="0" anchor="ctr"/>
          <a:lstStyle>
            <a:defPPr>
              <a:defRPr lang="en-US"/>
            </a:defPPr>
            <a:lvl1pPr>
              <a:defRPr sz="1000" spc="300">
                <a:solidFill>
                  <a:schemeClr val="bg1"/>
                </a:solidFill>
                <a:ea typeface="Calibri"/>
                <a:cs typeface="Calibri"/>
              </a:defRPr>
            </a:lvl1pPr>
          </a:lstStyle>
          <a:p>
            <a:pPr lvl="0"/>
            <a:r>
              <a:rPr lang="en-US" dirty="0">
                <a:solidFill>
                  <a:schemeClr val="bg2"/>
                </a:solidFill>
              </a:rPr>
              <a:t>| AIR.ORG</a:t>
            </a:r>
          </a:p>
        </p:txBody>
      </p:sp>
    </p:spTree>
    <p:extLst>
      <p:ext uri="{BB962C8B-B14F-4D97-AF65-F5344CB8AC3E}">
        <p14:creationId xmlns:p14="http://schemas.microsoft.com/office/powerpoint/2010/main" val="120445858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2" r:id="rId17"/>
    <p:sldLayoutId id="2147483834" r:id="rId18"/>
    <p:sldLayoutId id="2147483835" r:id="rId19"/>
    <p:sldLayoutId id="2147483836" r:id="rId20"/>
    <p:sldLayoutId id="2147483837" r:id="rId21"/>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Arial" panose="020B0604020202020204" pitchFamily="34" charset="0"/>
        </a:defRPr>
      </a:lvl1pPr>
    </p:titleStyle>
    <p:bodyStyle>
      <a:lvl1pPr marL="320040" indent="-320040" algn="l" defTabSz="914400" rtl="0" eaLnBrk="1" latinLnBrk="0" hangingPunct="1">
        <a:lnSpc>
          <a:spcPct val="125000"/>
        </a:lnSpc>
        <a:spcBef>
          <a:spcPts val="1000"/>
        </a:spcBef>
        <a:buFont typeface="Arial" panose="020B0604020202020204" pitchFamily="34" charset="0"/>
        <a:buChar char="•"/>
        <a:defRPr sz="2400" kern="1200">
          <a:solidFill>
            <a:schemeClr val="tx1"/>
          </a:solidFill>
          <a:latin typeface="+mn-lt"/>
          <a:ea typeface="+mn-ea"/>
          <a:cs typeface="Arial" panose="020B0604020202020204" pitchFamily="34" charset="0"/>
        </a:defRPr>
      </a:lvl1pPr>
      <a:lvl2pPr marL="640080" indent="-320040" algn="l" defTabSz="914400" rtl="0" eaLnBrk="1" latinLnBrk="0" hangingPunct="1">
        <a:lnSpc>
          <a:spcPct val="125000"/>
        </a:lnSpc>
        <a:spcBef>
          <a:spcPts val="600"/>
        </a:spcBef>
        <a:buFont typeface="Calibri" panose="020F0502020204030204" pitchFamily="34" charset="0"/>
        <a:buChar char="–"/>
        <a:defRPr sz="2400" kern="1200">
          <a:solidFill>
            <a:schemeClr val="tx1"/>
          </a:solidFill>
          <a:latin typeface="+mn-lt"/>
          <a:ea typeface="+mn-ea"/>
          <a:cs typeface="Arial" panose="020B0604020202020204" pitchFamily="34" charset="0"/>
        </a:defRPr>
      </a:lvl2pPr>
      <a:lvl3pPr marL="960120" indent="-320040" algn="l" defTabSz="914400" rtl="0" eaLnBrk="1" latinLnBrk="0" hangingPunct="1">
        <a:lnSpc>
          <a:spcPct val="125000"/>
        </a:lnSpc>
        <a:spcBef>
          <a:spcPts val="600"/>
        </a:spcBef>
        <a:buFont typeface="Calibri" panose="020F0502020204030204" pitchFamily="34" charset="0"/>
        <a:buChar char="»"/>
        <a:defRPr sz="2400" kern="1200">
          <a:solidFill>
            <a:schemeClr val="tx1"/>
          </a:solidFill>
          <a:latin typeface="+mn-lt"/>
          <a:ea typeface="+mn-ea"/>
          <a:cs typeface="Arial" panose="020B0604020202020204" pitchFamily="34" charset="0"/>
        </a:defRPr>
      </a:lvl3pPr>
      <a:lvl4pPr marL="1280160" indent="-320040" algn="l" defTabSz="914400" rtl="0" eaLnBrk="1" latinLnBrk="0" hangingPunct="1">
        <a:lnSpc>
          <a:spcPct val="125000"/>
        </a:lnSpc>
        <a:spcBef>
          <a:spcPts val="600"/>
        </a:spcBef>
        <a:buSzPct val="100000"/>
        <a:buFont typeface="Calibri" panose="020F0502020204030204" pitchFamily="34" charset="0"/>
        <a:buChar char="◦"/>
        <a:defRPr sz="2400" kern="1200">
          <a:solidFill>
            <a:schemeClr val="tx1"/>
          </a:solidFill>
          <a:latin typeface="+mn-lt"/>
          <a:ea typeface="+mn-ea"/>
          <a:cs typeface="Arial" panose="020B0604020202020204" pitchFamily="34" charset="0"/>
        </a:defRPr>
      </a:lvl4pPr>
      <a:lvl5pPr marL="1600200" indent="-320040" algn="l" defTabSz="914400" rtl="0" eaLnBrk="1" latinLnBrk="0" hangingPunct="1">
        <a:lnSpc>
          <a:spcPct val="125000"/>
        </a:lnSpc>
        <a:spcBef>
          <a:spcPts val="600"/>
        </a:spcBef>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9.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hyperlink" Target="https://www.air.org/project/nces-data-r-project-edsurvey" TargetMode="External"/><Relationship Id="rId2" Type="http://schemas.openxmlformats.org/officeDocument/2006/relationships/notesSlide" Target="../notesSlides/notesSlide12.xml"/><Relationship Id="rId1" Type="http://schemas.openxmlformats.org/officeDocument/2006/relationships/slideLayout" Target="../slideLayouts/slideLayout36.xml"/><Relationship Id="rId4" Type="http://schemas.openxmlformats.org/officeDocument/2006/relationships/hyperlink" Target="https://american-institutes-for-research.github.io/Dir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6.xml"/><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D6A626-3723-4C68-8E0D-3989E41AC202}"/>
              </a:ext>
            </a:extLst>
          </p:cNvPr>
          <p:cNvSpPr>
            <a:spLocks noGrp="1"/>
          </p:cNvSpPr>
          <p:nvPr>
            <p:ph type="ctrTitle"/>
          </p:nvPr>
        </p:nvSpPr>
        <p:spPr/>
        <p:txBody>
          <a:bodyPr/>
          <a:lstStyle/>
          <a:p>
            <a:r>
              <a:rPr lang="en-US" dirty="0"/>
              <a:t>Large-Scale Assessment Methodology: Psychometric and Statistical Models</a:t>
            </a:r>
          </a:p>
        </p:txBody>
      </p:sp>
      <p:sp>
        <p:nvSpPr>
          <p:cNvPr id="7" name="Subtitle 6">
            <a:extLst>
              <a:ext uri="{FF2B5EF4-FFF2-40B4-BE49-F238E27FC236}">
                <a16:creationId xmlns:a16="http://schemas.microsoft.com/office/drawing/2014/main" id="{5402CFB2-2EEA-4A88-B003-289161070135}"/>
              </a:ext>
            </a:extLst>
          </p:cNvPr>
          <p:cNvSpPr>
            <a:spLocks noGrp="1"/>
          </p:cNvSpPr>
          <p:nvPr>
            <p:ph type="body" sz="quarter" idx="13"/>
          </p:nvPr>
        </p:nvSpPr>
        <p:spPr/>
        <p:txBody>
          <a:bodyPr>
            <a:normAutofit/>
          </a:bodyPr>
          <a:lstStyle/>
          <a:p>
            <a:pPr lvl="0"/>
            <a:r>
              <a:rPr lang="en-US" dirty="0"/>
              <a:t>Ting Zhang, Ph.D.</a:t>
            </a:r>
          </a:p>
          <a:p>
            <a:pPr lvl="0"/>
            <a:r>
              <a:rPr lang="en-US" dirty="0"/>
              <a:t>Senior Researcher</a:t>
            </a:r>
          </a:p>
        </p:txBody>
      </p:sp>
      <p:sp>
        <p:nvSpPr>
          <p:cNvPr id="9" name="Content Placeholder 8">
            <a:extLst>
              <a:ext uri="{FF2B5EF4-FFF2-40B4-BE49-F238E27FC236}">
                <a16:creationId xmlns:a16="http://schemas.microsoft.com/office/drawing/2014/main" id="{DAFA4748-BCA7-4CBC-8ADF-43C99738FC28}"/>
              </a:ext>
            </a:extLst>
          </p:cNvPr>
          <p:cNvSpPr>
            <a:spLocks noGrp="1"/>
          </p:cNvSpPr>
          <p:nvPr>
            <p:ph type="body" sz="quarter" idx="14"/>
          </p:nvPr>
        </p:nvSpPr>
        <p:spPr/>
        <p:txBody>
          <a:bodyPr/>
          <a:lstStyle/>
          <a:p>
            <a:r>
              <a:rPr lang="en-US" dirty="0" err="1"/>
              <a:t>EdSurvey</a:t>
            </a:r>
            <a:r>
              <a:rPr lang="en-US" dirty="0"/>
              <a:t> Large-Scale Data Analysis Training Series| Oct 2021</a:t>
            </a:r>
          </a:p>
        </p:txBody>
      </p:sp>
    </p:spTree>
    <p:extLst>
      <p:ext uri="{BB962C8B-B14F-4D97-AF65-F5344CB8AC3E}">
        <p14:creationId xmlns:p14="http://schemas.microsoft.com/office/powerpoint/2010/main" val="165972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1"/>
          <p:cNvSpPr>
            <a:spLocks noGrp="1"/>
          </p:cNvSpPr>
          <p:nvPr>
            <p:ph type="title"/>
          </p:nvPr>
        </p:nvSpPr>
        <p:spPr/>
        <p:txBody>
          <a:bodyPr>
            <a:normAutofit/>
          </a:bodyPr>
          <a:lstStyle/>
          <a:p>
            <a:r>
              <a:rPr lang="en-US" dirty="0"/>
              <a:t>2nd stage: Population model (conditional model)</a:t>
            </a:r>
            <a:endParaRPr lang="en-US" sz="1800" dirty="0"/>
          </a:p>
        </p:txBody>
      </p:sp>
      <mc:AlternateContent xmlns:mc="http://schemas.openxmlformats.org/markup-compatibility/2006">
        <mc:Choice xmlns:a14="http://schemas.microsoft.com/office/drawing/2010/main" Requires="a14">
          <p:sp>
            <p:nvSpPr>
              <p:cNvPr id="17" name="Content Placeholder 16"/>
              <p:cNvSpPr>
                <a:spLocks noGrp="1"/>
              </p:cNvSpPr>
              <p:nvPr>
                <p:ph idx="1"/>
              </p:nvPr>
            </p:nvSpPr>
            <p:spPr>
              <a:xfrm>
                <a:off x="457199" y="1143000"/>
                <a:ext cx="9465014" cy="5211618"/>
              </a:xfrm>
            </p:spPr>
            <p:txBody>
              <a:bodyPr>
                <a:noAutofit/>
              </a:bodyPr>
              <a:lstStyle/>
              <a:p>
                <a:pPr marL="0" lvl="1" indent="0">
                  <a:buNone/>
                </a:pPr>
                <a:r>
                  <a:rPr lang="en-US" sz="2400" dirty="0"/>
                  <a:t>The values of </a:t>
                </a:r>
                <a14:m>
                  <m:oMath xmlns:m="http://schemas.openxmlformats.org/officeDocument/2006/math">
                    <m:r>
                      <a:rPr lang="en-US" sz="2400" b="1" i="1">
                        <a:latin typeface="Cambria Math" panose="02040503050406030204" pitchFamily="18" charset="0"/>
                      </a:rPr>
                      <m:t>𝜽</m:t>
                    </m:r>
                  </m:oMath>
                </a14:m>
                <a:r>
                  <a:rPr lang="en-US" sz="2400" dirty="0"/>
                  <a:t> are derived from a latent regression equation, referred to as the conditioning model </a:t>
                </a:r>
              </a:p>
              <a:p>
                <a:pPr marL="0" lvl="1" indent="0" algn="ctr">
                  <a:buNone/>
                </a:pPr>
                <a:r>
                  <a:rPr lang="en-US" sz="2400" dirty="0"/>
                  <a:t> </a:t>
                </a:r>
                <a14:m>
                  <m:oMath xmlns:m="http://schemas.openxmlformats.org/officeDocument/2006/math">
                    <m:sSup>
                      <m:sSupPr>
                        <m:ctrlPr>
                          <a:rPr lang="el-GR"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a:latin typeface="Cambria Math" panose="02040503050406030204" pitchFamily="18" charset="0"/>
                              </a:rPr>
                              <m:t>𝜃</m:t>
                            </m:r>
                          </m:e>
                          <m:sub>
                            <m:r>
                              <a:rPr lang="en-US" sz="2400">
                                <a:latin typeface="Cambria Math" panose="02040503050406030204" pitchFamily="18" charset="0"/>
                              </a:rPr>
                              <m:t>𝑖</m:t>
                            </m:r>
                          </m:sub>
                        </m:sSub>
                        <m:r>
                          <a:rPr lang="en-US" sz="2400">
                            <a:latin typeface="Cambria Math" panose="02040503050406030204" pitchFamily="18" charset="0"/>
                          </a:rPr>
                          <m:t>=</m:t>
                        </m:r>
                        <m:r>
                          <a:rPr lang="el-GR" sz="2400">
                            <a:latin typeface="Cambria Math" panose="02040503050406030204" pitchFamily="18" charset="0"/>
                          </a:rPr>
                          <m:t>𝜞</m:t>
                        </m:r>
                      </m:e>
                      <m:sup>
                        <m:r>
                          <a:rPr lang="en-US" sz="2400">
                            <a:latin typeface="Cambria Math" panose="02040503050406030204" pitchFamily="18" charset="0"/>
                          </a:rPr>
                          <m:t>′</m:t>
                        </m:r>
                      </m:sup>
                    </m:sSup>
                    <m:sSub>
                      <m:sSubPr>
                        <m:ctrlPr>
                          <a:rPr lang="en-US" sz="2400" i="1">
                            <a:latin typeface="Cambria Math" panose="02040503050406030204" pitchFamily="18" charset="0"/>
                          </a:rPr>
                        </m:ctrlPr>
                      </m:sSubPr>
                      <m:e>
                        <m:r>
                          <a:rPr lang="en-US" sz="2400" smtClean="0">
                            <a:latin typeface="Cambria Math" panose="02040503050406030204" pitchFamily="18" charset="0"/>
                          </a:rPr>
                          <m:t>𝑿</m:t>
                        </m:r>
                      </m:e>
                      <m:sub>
                        <m:r>
                          <a:rPr lang="en-US" sz="2400">
                            <a:latin typeface="Cambria Math" panose="02040503050406030204" pitchFamily="18" charset="0"/>
                          </a:rPr>
                          <m:t>𝑖</m:t>
                        </m:r>
                      </m:sub>
                    </m:sSub>
                    <m:r>
                      <a:rPr lang="en-US" sz="2400">
                        <a:latin typeface="Cambria Math" panose="02040503050406030204" pitchFamily="18" charset="0"/>
                      </a:rPr>
                      <m:t>+ </m:t>
                    </m:r>
                    <m:sSub>
                      <m:sSubPr>
                        <m:ctrlPr>
                          <a:rPr lang="en-US" sz="2400" b="0" i="1" smtClean="0">
                            <a:latin typeface="Cambria Math" panose="02040503050406030204" pitchFamily="18" charset="0"/>
                          </a:rPr>
                        </m:ctrlPr>
                      </m:sSubPr>
                      <m:e>
                        <m:r>
                          <a:rPr lang="el-GR" sz="2400" b="0" i="1">
                            <a:latin typeface="Cambria Math" panose="02040503050406030204" pitchFamily="18" charset="0"/>
                          </a:rPr>
                          <m:t>𝜀</m:t>
                        </m:r>
                      </m:e>
                      <m:sub>
                        <m:r>
                          <a:rPr lang="en-US" sz="2400" b="0" i="1" smtClean="0">
                            <a:latin typeface="Cambria Math" panose="02040503050406030204" pitchFamily="18" charset="0"/>
                          </a:rPr>
                          <m:t>𝑖</m:t>
                        </m:r>
                      </m:sub>
                    </m:sSub>
                  </m:oMath>
                </a14:m>
                <a:endParaRPr lang="en-US" sz="2400" dirty="0"/>
              </a:p>
              <a:p>
                <a:pPr marL="514350" lvl="1" indent="-342900">
                  <a:lnSpc>
                    <a:spcPct val="125000"/>
                  </a:lnSpc>
                  <a:spcBef>
                    <a:spcPts val="600"/>
                  </a:spcBef>
                  <a:buClr>
                    <a:srgbClr val="595959"/>
                  </a:buClr>
                </a:pPr>
                <a:r>
                  <a:rPr lang="en-US" sz="2200" dirty="0"/>
                  <a:t>Where </a:t>
                </a:r>
                <a14:m>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𝜃</m:t>
                        </m:r>
                      </m:e>
                      <m:sub>
                        <m:r>
                          <a:rPr lang="en-US" sz="2200">
                            <a:latin typeface="Cambria Math" panose="02040503050406030204" pitchFamily="18" charset="0"/>
                          </a:rPr>
                          <m:t>𝑖</m:t>
                        </m:r>
                      </m:sub>
                    </m:sSub>
                  </m:oMath>
                </a14:m>
                <a:r>
                  <a:rPr lang="en-US" sz="2200" dirty="0"/>
                  <a:t> are the latent distribution that represent a student’s proficiency</a:t>
                </a:r>
              </a:p>
              <a:p>
                <a:pPr marL="514350" lvl="1" indent="-342900">
                  <a:lnSpc>
                    <a:spcPct val="125000"/>
                  </a:lnSpc>
                  <a:spcBef>
                    <a:spcPts val="600"/>
                  </a:spcBef>
                  <a:buClr>
                    <a:srgbClr val="595959"/>
                  </a:buClr>
                </a:pPr>
                <a:r>
                  <a:rPr lang="en-US" sz="2200" dirty="0"/>
                  <a:t>Where </a:t>
                </a:r>
                <a14:m>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𝑿</m:t>
                        </m:r>
                      </m:e>
                      <m:sub>
                        <m:r>
                          <a:rPr lang="en-US" sz="2200">
                            <a:latin typeface="Cambria Math" panose="02040503050406030204" pitchFamily="18" charset="0"/>
                          </a:rPr>
                          <m:t>𝑖</m:t>
                        </m:r>
                      </m:sub>
                    </m:sSub>
                  </m:oMath>
                </a14:m>
                <a:r>
                  <a:rPr lang="en-US" sz="2200" dirty="0"/>
                  <a:t> </a:t>
                </a:r>
                <a:r>
                  <a:rPr lang="en-US" sz="2200"/>
                  <a:t>are the </a:t>
                </a:r>
                <a:r>
                  <a:rPr lang="en-US" sz="2200" dirty="0"/>
                  <a:t>observed responses to survey items </a:t>
                </a:r>
              </a:p>
              <a:p>
                <a:pPr marL="685800" lvl="2" indent="-342900">
                  <a:lnSpc>
                    <a:spcPct val="125000"/>
                  </a:lnSpc>
                  <a:spcBef>
                    <a:spcPts val="600"/>
                  </a:spcBef>
                  <a:buClr>
                    <a:srgbClr val="595959"/>
                  </a:buClr>
                </a:pPr>
                <a:r>
                  <a:rPr lang="en-US" sz="1800" dirty="0"/>
                  <a:t>In operation, we don’t use the raw variables for </a:t>
                </a:r>
                <a14:m>
                  <m:oMath xmlns:m="http://schemas.openxmlformats.org/officeDocument/2006/math">
                    <m:r>
                      <a:rPr lang="en-US" sz="1800">
                        <a:latin typeface="Cambria Math" panose="02040503050406030204" pitchFamily="18" charset="0"/>
                      </a:rPr>
                      <m:t>𝑿</m:t>
                    </m:r>
                  </m:oMath>
                </a14:m>
                <a:r>
                  <a:rPr lang="en-US" sz="1800" dirty="0"/>
                  <a:t>, rather we reduce the dimensions of x to principal components which account for 90% of the variance in </a:t>
                </a:r>
                <a14:m>
                  <m:oMath xmlns:m="http://schemas.openxmlformats.org/officeDocument/2006/math">
                    <m:r>
                      <a:rPr lang="en-US" sz="1800">
                        <a:latin typeface="Cambria Math" panose="02040503050406030204" pitchFamily="18" charset="0"/>
                      </a:rPr>
                      <m:t>𝑿</m:t>
                    </m:r>
                  </m:oMath>
                </a14:m>
                <a:endParaRPr lang="en-US" sz="1800" dirty="0"/>
              </a:p>
              <a:p>
                <a:pPr marL="514350" lvl="1" indent="-342900">
                  <a:lnSpc>
                    <a:spcPct val="125000"/>
                  </a:lnSpc>
                  <a:spcBef>
                    <a:spcPts val="600"/>
                  </a:spcBef>
                  <a:buClr>
                    <a:srgbClr val="595959"/>
                  </a:buClr>
                </a:pPr>
                <a14:m>
                  <m:oMath xmlns:m="http://schemas.openxmlformats.org/officeDocument/2006/math">
                    <m:r>
                      <a:rPr lang="en-US" sz="2200">
                        <a:latin typeface="Cambria Math" panose="02040503050406030204" pitchFamily="18" charset="0"/>
                      </a:rPr>
                      <m:t>𝚪</m:t>
                    </m:r>
                    <m:r>
                      <a:rPr lang="en-US" sz="2200">
                        <a:latin typeface="Cambria Math" panose="02040503050406030204" pitchFamily="18" charset="0"/>
                      </a:rPr>
                      <m:t> </m:t>
                    </m:r>
                  </m:oMath>
                </a14:m>
                <a:r>
                  <a:rPr lang="en-US" sz="2200" dirty="0"/>
                  <a:t>are the latent regression parameters</a:t>
                </a:r>
              </a:p>
              <a:p>
                <a:pPr marL="514350" lvl="1" indent="-342900">
                  <a:lnSpc>
                    <a:spcPct val="125000"/>
                  </a:lnSpc>
                  <a:spcBef>
                    <a:spcPts val="600"/>
                  </a:spcBef>
                  <a:buClr>
                    <a:srgbClr val="595959"/>
                  </a:buClr>
                </a:pPr>
                <a14:m>
                  <m:oMath xmlns:m="http://schemas.openxmlformats.org/officeDocument/2006/math">
                    <m:sSub>
                      <m:sSubPr>
                        <m:ctrlPr>
                          <a:rPr lang="en-US" sz="2000" i="1">
                            <a:latin typeface="Cambria Math" panose="02040503050406030204" pitchFamily="18" charset="0"/>
                          </a:rPr>
                        </m:ctrlPr>
                      </m:sSubPr>
                      <m:e>
                        <m:r>
                          <a:rPr lang="el-GR" sz="2000" i="1">
                            <a:latin typeface="Cambria Math" panose="02040503050406030204" pitchFamily="18" charset="0"/>
                          </a:rPr>
                          <m:t>𝜀</m:t>
                        </m:r>
                      </m:e>
                      <m:sub>
                        <m:r>
                          <a:rPr lang="en-US" sz="2000" i="1">
                            <a:latin typeface="Cambria Math" panose="02040503050406030204" pitchFamily="18" charset="0"/>
                          </a:rPr>
                          <m:t>𝑖</m:t>
                        </m:r>
                      </m:sub>
                    </m:sSub>
                  </m:oMath>
                </a14:m>
                <a:r>
                  <a:rPr lang="en-US" sz="2200" dirty="0"/>
                  <a:t>’s follow multivariate normal distribution with mean zero and variance-covariance matrix </a:t>
                </a:r>
                <a14:m>
                  <m:oMath xmlns:m="http://schemas.openxmlformats.org/officeDocument/2006/math">
                    <m:r>
                      <a:rPr lang="en-US" sz="2200" b="1" i="1">
                        <a:latin typeface="Cambria Math" panose="02040503050406030204" pitchFamily="18" charset="0"/>
                      </a:rPr>
                      <m:t>𝜮</m:t>
                    </m:r>
                  </m:oMath>
                </a14:m>
                <a:endParaRPr lang="en-US" sz="2200" dirty="0"/>
              </a:p>
              <a:p>
                <a:pPr marL="685800" lvl="2" indent="-342900">
                  <a:lnSpc>
                    <a:spcPct val="125000"/>
                  </a:lnSpc>
                  <a:spcBef>
                    <a:spcPts val="1800"/>
                  </a:spcBef>
                  <a:buClr>
                    <a:srgbClr val="595959"/>
                  </a:buClr>
                </a:pPr>
                <a:endParaRPr lang="en-US" sz="2000" dirty="0"/>
              </a:p>
            </p:txBody>
          </p:sp>
        </mc:Choice>
        <mc:Fallback>
          <p:sp>
            <p:nvSpPr>
              <p:cNvPr id="17" name="Content Placeholder 16"/>
              <p:cNvSpPr>
                <a:spLocks noGrp="1" noRot="1" noChangeAspect="1" noMove="1" noResize="1" noEditPoints="1" noAdjustHandles="1" noChangeArrowheads="1" noChangeShapeType="1" noTextEdit="1"/>
              </p:cNvSpPr>
              <p:nvPr>
                <p:ph idx="1"/>
              </p:nvPr>
            </p:nvSpPr>
            <p:spPr>
              <a:xfrm>
                <a:off x="457199" y="1143000"/>
                <a:ext cx="9465014" cy="5211618"/>
              </a:xfrm>
              <a:blipFill>
                <a:blip r:embed="rId3"/>
                <a:stretch>
                  <a:fillRect l="-1932" t="-1874" r="-1739"/>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F3477EC8-074D-41C4-94AE-E9EA7CEEA348}" type="slidenum">
              <a:rPr lang="en-US" smtClean="0">
                <a:solidFill>
                  <a:srgbClr val="003462"/>
                </a:solidFill>
              </a:rPr>
              <a:pPr/>
              <a:t>10</a:t>
            </a:fld>
            <a:endParaRPr lang="en-US" dirty="0">
              <a:solidFill>
                <a:srgbClr val="003462"/>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3267" y="4687196"/>
            <a:ext cx="1280160" cy="1454162"/>
          </a:xfrm>
          <a:prstGeom prst="rect">
            <a:avLst/>
          </a:prstGeom>
        </p:spPr>
      </p:pic>
    </p:spTree>
    <p:extLst>
      <p:ext uri="{BB962C8B-B14F-4D97-AF65-F5344CB8AC3E}">
        <p14:creationId xmlns:p14="http://schemas.microsoft.com/office/powerpoint/2010/main" val="1976121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24975"/>
            <a:ext cx="11338560" cy="996696"/>
          </a:xfrm>
        </p:spPr>
        <p:txBody>
          <a:bodyPr/>
          <a:lstStyle/>
          <a:p>
            <a:r>
              <a:rPr lang="en-US" dirty="0"/>
              <a:t>3</a:t>
            </a:r>
            <a:r>
              <a:rPr lang="en-US" baseline="30000" dirty="0"/>
              <a:t>rd</a:t>
            </a:r>
            <a:r>
              <a:rPr lang="en-US" dirty="0"/>
              <a:t> stage: Where Plausible Values come from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65043" y="1119469"/>
                <a:ext cx="8631936" cy="5334000"/>
              </a:xfrm>
            </p:spPr>
            <p:txBody>
              <a:bodyPr>
                <a:normAutofit/>
              </a:bodyPr>
              <a:lstStyle/>
              <a:p>
                <a:r>
                  <a:rPr lang="en-US" dirty="0"/>
                  <a:t>Plausible values are drawn from the posterior distribution of the latent trait given the observed responses to both the assessment items,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a:rPr>
                          <m:t>𝑖</m:t>
                        </m:r>
                      </m:sub>
                    </m:sSub>
                    <m:r>
                      <a:rPr lang="en-US" b="0" i="0" smtClean="0">
                        <a:latin typeface="Cambria Math"/>
                      </a:rPr>
                      <m:t>,</m:t>
                    </m:r>
                  </m:oMath>
                </a14:m>
                <a:r>
                  <a:rPr lang="en-US" dirty="0"/>
                  <a:t> and survey questionnaire items,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a:rPr>
                          <m:t>𝑖</m:t>
                        </m:r>
                      </m:sub>
                    </m:sSub>
                  </m:oMath>
                </a14:m>
                <a:r>
                  <a:rPr lang="en-US" dirty="0"/>
                  <a:t>:</a:t>
                </a:r>
              </a:p>
              <a:p>
                <a:pPr marL="0" indent="0">
                  <a:buNone/>
                </a:pPr>
                <a14:m>
                  <m:oMath xmlns:m="http://schemas.openxmlformats.org/officeDocument/2006/math">
                    <m:r>
                      <a:rPr lang="en-US" sz="2800" i="1">
                        <a:latin typeface="Cambria Math"/>
                      </a:rPr>
                      <m:t>𝑓</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a:rPr>
                              <m:t>𝜃</m:t>
                            </m:r>
                          </m:e>
                          <m:sub>
                            <m:r>
                              <a:rPr lang="en-US" sz="2800" i="1">
                                <a:latin typeface="Cambria Math"/>
                              </a:rPr>
                              <m:t>𝑖</m:t>
                            </m:r>
                          </m:sub>
                        </m:sSub>
                      </m:e>
                      <m:e>
                        <m:sSub>
                          <m:sSubPr>
                            <m:ctrlPr>
                              <a:rPr lang="en-US" sz="2800" i="1">
                                <a:latin typeface="Cambria Math" panose="02040503050406030204" pitchFamily="18" charset="0"/>
                              </a:rPr>
                            </m:ctrlPr>
                          </m:sSubPr>
                          <m:e>
                            <m:r>
                              <a:rPr lang="en-US" sz="2800" b="1" i="1">
                                <a:latin typeface="Cambria Math" panose="02040503050406030204" pitchFamily="18" charset="0"/>
                              </a:rPr>
                              <m:t>𝑿</m:t>
                            </m:r>
                          </m:e>
                          <m:sub>
                            <m:r>
                              <a:rPr lang="en-US" sz="2800" i="1">
                                <a:latin typeface="Cambria Math"/>
                              </a:rPr>
                              <m:t>𝑖</m:t>
                            </m:r>
                          </m:sub>
                        </m:sSub>
                        <m:r>
                          <a:rPr lang="en-US" sz="2800" i="1">
                            <a:latin typeface="Cambria Math"/>
                          </a:rPr>
                          <m:t>,</m:t>
                        </m:r>
                        <m:sSub>
                          <m:sSubPr>
                            <m:ctrlPr>
                              <a:rPr lang="en-US" sz="2800" i="1">
                                <a:latin typeface="Cambria Math" panose="02040503050406030204" pitchFamily="18" charset="0"/>
                              </a:rPr>
                            </m:ctrlPr>
                          </m:sSubPr>
                          <m:e>
                            <m:r>
                              <a:rPr lang="en-US" sz="2800" b="1" i="1">
                                <a:latin typeface="Cambria Math" panose="02040503050406030204" pitchFamily="18" charset="0"/>
                              </a:rPr>
                              <m:t>𝒀</m:t>
                            </m:r>
                          </m:e>
                          <m:sub>
                            <m:r>
                              <a:rPr lang="en-US" sz="2800" i="1">
                                <a:latin typeface="Cambria Math"/>
                              </a:rPr>
                              <m:t>𝑖</m:t>
                            </m:r>
                          </m:sub>
                        </m:sSub>
                        <m:r>
                          <a:rPr lang="en-US" sz="2800" i="1">
                            <a:latin typeface="Cambria Math"/>
                          </a:rPr>
                          <m:t>,</m:t>
                        </m:r>
                        <m:r>
                          <a:rPr lang="en-US" sz="2800" b="1" i="1">
                            <a:latin typeface="Cambria Math"/>
                          </a:rPr>
                          <m:t>𝜷</m:t>
                        </m:r>
                        <m:r>
                          <a:rPr lang="en-US" sz="2800" i="1">
                            <a:latin typeface="Cambria Math"/>
                          </a:rPr>
                          <m:t>,</m:t>
                        </m:r>
                        <m:r>
                          <a:rPr lang="en-US" sz="2800" b="1" i="1">
                            <a:latin typeface="Cambria Math"/>
                          </a:rPr>
                          <m:t>𝚪</m:t>
                        </m:r>
                        <m:r>
                          <a:rPr lang="en-US" sz="2800" i="1">
                            <a:latin typeface="Cambria Math"/>
                          </a:rPr>
                          <m:t>,</m:t>
                        </m:r>
                        <m:r>
                          <a:rPr lang="en-US" sz="2800" b="1" i="1">
                            <a:latin typeface="Cambria Math"/>
                          </a:rPr>
                          <m:t>𝚺</m:t>
                        </m:r>
                      </m:e>
                    </m:d>
                    <m:r>
                      <a:rPr lang="en-US" sz="2800" i="1">
                        <a:latin typeface="Cambria Math"/>
                      </a:rPr>
                      <m:t>∝</m:t>
                    </m:r>
                    <m:r>
                      <a:rPr lang="en-US" sz="2800" i="1">
                        <a:latin typeface="Cambria Math"/>
                      </a:rPr>
                      <m:t>𝜙</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a:rPr>
                              <m:t>𝜃</m:t>
                            </m:r>
                          </m:e>
                          <m:sub>
                            <m:r>
                              <a:rPr lang="en-US" sz="2800" i="1">
                                <a:latin typeface="Cambria Math"/>
                              </a:rPr>
                              <m:t>𝑖</m:t>
                            </m:r>
                          </m:sub>
                        </m:sSub>
                        <m:r>
                          <a:rPr lang="en-US" sz="2800" i="1">
                            <a:latin typeface="Cambria Math"/>
                          </a:rPr>
                          <m:t>;</m:t>
                        </m:r>
                        <m:sSup>
                          <m:sSupPr>
                            <m:ctrlPr>
                              <a:rPr lang="en-US" sz="2800" i="1">
                                <a:latin typeface="Cambria Math" panose="02040503050406030204" pitchFamily="18" charset="0"/>
                              </a:rPr>
                            </m:ctrlPr>
                          </m:sSupPr>
                          <m:e>
                            <m:r>
                              <a:rPr lang="en-US" sz="2800" b="1" i="1">
                                <a:latin typeface="Cambria Math"/>
                              </a:rPr>
                              <m:t>𝚪</m:t>
                            </m:r>
                          </m:e>
                          <m:sup>
                            <m:r>
                              <a:rPr lang="en-US" sz="2800" i="1">
                                <a:latin typeface="Cambria Math"/>
                              </a:rPr>
                              <m:t>′</m:t>
                            </m:r>
                          </m:sup>
                        </m:sSup>
                        <m:sSub>
                          <m:sSubPr>
                            <m:ctrlPr>
                              <a:rPr lang="en-US" sz="2800" i="1">
                                <a:latin typeface="Cambria Math" panose="02040503050406030204" pitchFamily="18" charset="0"/>
                              </a:rPr>
                            </m:ctrlPr>
                          </m:sSubPr>
                          <m:e>
                            <m:r>
                              <a:rPr lang="en-US" sz="2800" b="1" i="1">
                                <a:latin typeface="Cambria Math" panose="02040503050406030204" pitchFamily="18" charset="0"/>
                              </a:rPr>
                              <m:t>𝑿</m:t>
                            </m:r>
                          </m:e>
                          <m:sub>
                            <m:r>
                              <a:rPr lang="en-US" sz="2800" i="1">
                                <a:latin typeface="Cambria Math"/>
                              </a:rPr>
                              <m:t>𝑖</m:t>
                            </m:r>
                          </m:sub>
                        </m:sSub>
                        <m:r>
                          <a:rPr lang="en-US" sz="2800" i="1">
                            <a:latin typeface="Cambria Math"/>
                          </a:rPr>
                          <m:t>,</m:t>
                        </m:r>
                        <m:r>
                          <a:rPr lang="en-US" sz="2800" b="1" i="1">
                            <a:latin typeface="Cambria Math"/>
                          </a:rPr>
                          <m:t>𝜮</m:t>
                        </m:r>
                      </m:e>
                    </m:d>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𝑓</m:t>
                        </m:r>
                      </m:e>
                      <m:sub>
                        <m:r>
                          <a:rPr lang="en-US" sz="2800" i="1">
                            <a:latin typeface="Cambria Math"/>
                          </a:rPr>
                          <m:t>𝑖</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panose="02040503050406030204" pitchFamily="18" charset="0"/>
                          </a:rPr>
                          <m:t>𝑌</m:t>
                        </m:r>
                      </m:e>
                      <m:sub>
                        <m:r>
                          <a:rPr lang="en-US" sz="2800" i="1">
                            <a:latin typeface="Cambria Math"/>
                          </a:rPr>
                          <m:t>𝑖𝑗</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𝜃</m:t>
                        </m:r>
                      </m:e>
                      <m:sub>
                        <m:r>
                          <a:rPr lang="en-US" sz="2800" i="1">
                            <a:latin typeface="Cambria Math"/>
                          </a:rPr>
                          <m:t>𝑖</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𝛽</m:t>
                        </m:r>
                      </m:e>
                      <m:sub>
                        <m:r>
                          <a:rPr lang="en-US" sz="2800" i="1">
                            <a:latin typeface="Cambria Math"/>
                          </a:rPr>
                          <m:t>𝑗</m:t>
                        </m:r>
                      </m:sub>
                    </m:sSub>
                    <m:r>
                      <a:rPr lang="en-US" sz="2800" i="1">
                        <a:latin typeface="Cambria Math"/>
                      </a:rPr>
                      <m:t>)</m:t>
                    </m:r>
                  </m:oMath>
                </a14:m>
                <a:r>
                  <a:rPr lang="en-US" dirty="0"/>
                  <a:t>Where</a:t>
                </a:r>
              </a:p>
              <a:p>
                <a:pPr lvl="1"/>
                <a14:m>
                  <m:oMath xmlns:m="http://schemas.openxmlformats.org/officeDocument/2006/math">
                    <m:r>
                      <a:rPr lang="en-US" b="1" i="1" smtClean="0">
                        <a:latin typeface="Cambria Math"/>
                      </a:rPr>
                      <m:t>𝜷</m:t>
                    </m:r>
                    <m:r>
                      <a:rPr lang="en-US" b="0" i="1" smtClean="0">
                        <a:latin typeface="Cambria Math"/>
                      </a:rPr>
                      <m:t> </m:t>
                    </m:r>
                  </m:oMath>
                </a14:m>
                <a:r>
                  <a:rPr lang="en-US" dirty="0"/>
                  <a:t>are the item parameters</a:t>
                </a:r>
              </a:p>
              <a:p>
                <a:pPr lvl="1"/>
                <a14:m>
                  <m:oMath xmlns:m="http://schemas.openxmlformats.org/officeDocument/2006/math">
                    <m:r>
                      <a:rPr lang="en-US" b="1" i="1">
                        <a:latin typeface="Cambria Math"/>
                      </a:rPr>
                      <m:t>𝜞</m:t>
                    </m:r>
                  </m:oMath>
                </a14:m>
                <a:r>
                  <a:rPr lang="en-US" dirty="0"/>
                  <a:t> are the latent regression parameters</a:t>
                </a:r>
              </a:p>
              <a:p>
                <a:pPr lvl="1"/>
                <a14:m>
                  <m:oMath xmlns:m="http://schemas.openxmlformats.org/officeDocument/2006/math">
                    <m:r>
                      <a:rPr lang="en-US" b="1" i="0" smtClean="0">
                        <a:latin typeface="Cambria Math"/>
                      </a:rPr>
                      <m:t>𝚺</m:t>
                    </m:r>
                    <m:r>
                      <a:rPr lang="en-US" b="1" i="1">
                        <a:latin typeface="Cambria Math"/>
                      </a:rPr>
                      <m:t> </m:t>
                    </m:r>
                  </m:oMath>
                </a14:m>
                <a:r>
                  <a:rPr lang="en-US" dirty="0"/>
                  <a:t>is a covariance matrix</a:t>
                </a:r>
              </a:p>
              <a:p>
                <a:pPr lvl="1"/>
                <a14:m>
                  <m:oMath xmlns:m="http://schemas.openxmlformats.org/officeDocument/2006/math">
                    <m:r>
                      <a:rPr lang="en-US" i="1">
                        <a:latin typeface="Cambria Math"/>
                      </a:rPr>
                      <m:t>𝜙</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r>
                          <a:rPr lang="en-US" i="1">
                            <a:latin typeface="Cambria Math"/>
                          </a:rPr>
                          <m:t>;</m:t>
                        </m:r>
                        <m:sSup>
                          <m:sSupPr>
                            <m:ctrlPr>
                              <a:rPr lang="en-US" i="1">
                                <a:latin typeface="Cambria Math" panose="02040503050406030204" pitchFamily="18" charset="0"/>
                              </a:rPr>
                            </m:ctrlPr>
                          </m:sSupPr>
                          <m:e>
                            <m:r>
                              <a:rPr lang="en-US" b="1" i="1">
                                <a:latin typeface="Cambria Math"/>
                              </a:rPr>
                              <m:t>𝚪</m:t>
                            </m:r>
                          </m:e>
                          <m:sup>
                            <m:r>
                              <a:rPr lang="en-US" i="1">
                                <a:latin typeface="Cambria Math"/>
                              </a:rPr>
                              <m:t>′</m:t>
                            </m:r>
                          </m:sup>
                        </m:sSup>
                        <m:sSub>
                          <m:sSubPr>
                            <m:ctrlPr>
                              <a:rPr lang="en-US" i="1">
                                <a:latin typeface="Cambria Math" panose="02040503050406030204" pitchFamily="18" charset="0"/>
                              </a:rPr>
                            </m:ctrlPr>
                          </m:sSubPr>
                          <m:e>
                            <m:r>
                              <a:rPr lang="en-US" b="1" i="1">
                                <a:latin typeface="Cambria Math" panose="02040503050406030204" pitchFamily="18" charset="0"/>
                              </a:rPr>
                              <m:t>𝑿</m:t>
                            </m:r>
                          </m:e>
                          <m:sub>
                            <m:r>
                              <a:rPr lang="en-US" i="1">
                                <a:latin typeface="Cambria Math"/>
                              </a:rPr>
                              <m:t>𝑖</m:t>
                            </m:r>
                          </m:sub>
                        </m:sSub>
                        <m:r>
                          <a:rPr lang="en-US" i="1">
                            <a:latin typeface="Cambria Math"/>
                          </a:rPr>
                          <m:t>,</m:t>
                        </m:r>
                        <m:r>
                          <a:rPr lang="en-US" b="1" i="1">
                            <a:latin typeface="Cambria Math"/>
                          </a:rPr>
                          <m:t>𝜮</m:t>
                        </m:r>
                      </m:e>
                    </m:d>
                    <m:r>
                      <a:rPr lang="en-US" b="1" i="1">
                        <a:latin typeface="Cambria Math" panose="02040503050406030204" pitchFamily="18" charset="0"/>
                      </a:rPr>
                      <m:t> </m:t>
                    </m:r>
                  </m:oMath>
                </a14:m>
                <a:r>
                  <a:rPr lang="en-US" dirty="0"/>
                  <a:t>is a normal distribution with mean </a:t>
                </a:r>
                <a14:m>
                  <m:oMath xmlns:m="http://schemas.openxmlformats.org/officeDocument/2006/math">
                    <m:sSup>
                      <m:sSupPr>
                        <m:ctrlPr>
                          <a:rPr lang="en-US" i="1">
                            <a:latin typeface="Cambria Math" panose="02040503050406030204" pitchFamily="18" charset="0"/>
                          </a:rPr>
                        </m:ctrlPr>
                      </m:sSupPr>
                      <m:e>
                        <m:r>
                          <a:rPr lang="en-US" b="1" i="1">
                            <a:latin typeface="Cambria Math"/>
                          </a:rPr>
                          <m:t>𝜞</m:t>
                        </m:r>
                      </m:e>
                      <m:sup>
                        <m:r>
                          <a:rPr lang="en-US" i="1">
                            <a:latin typeface="Cambria Math"/>
                          </a:rPr>
                          <m:t>′</m:t>
                        </m:r>
                      </m:sup>
                    </m:sSup>
                    <m:sSub>
                      <m:sSubPr>
                        <m:ctrlPr>
                          <a:rPr lang="en-US" i="1">
                            <a:latin typeface="Cambria Math" panose="02040503050406030204" pitchFamily="18" charset="0"/>
                          </a:rPr>
                        </m:ctrlPr>
                      </m:sSubPr>
                      <m:e>
                        <m:r>
                          <a:rPr lang="en-US" b="1" i="1">
                            <a:latin typeface="Cambria Math" panose="02040503050406030204" pitchFamily="18" charset="0"/>
                          </a:rPr>
                          <m:t>𝑿</m:t>
                        </m:r>
                      </m:e>
                      <m:sub>
                        <m:r>
                          <a:rPr lang="en-US" i="1">
                            <a:latin typeface="Cambria Math"/>
                          </a:rPr>
                          <m:t>𝑖</m:t>
                        </m:r>
                      </m:sub>
                    </m:sSub>
                  </m:oMath>
                </a14:m>
                <a:r>
                  <a:rPr lang="en-US" i="1" dirty="0"/>
                  <a:t> </a:t>
                </a:r>
                <a:r>
                  <a:rPr lang="en-US" dirty="0"/>
                  <a:t>and covariance </a:t>
                </a:r>
                <a14:m>
                  <m:oMath xmlns:m="http://schemas.openxmlformats.org/officeDocument/2006/math">
                    <m:r>
                      <a:rPr lang="en-US" b="1" i="1">
                        <a:latin typeface="Cambria Math"/>
                      </a:rPr>
                      <m:t>𝜮</m:t>
                    </m:r>
                  </m:oMath>
                </a14:m>
                <a:endParaRPr lang="en-US" b="1" i="1" dirty="0"/>
              </a:p>
              <a:p>
                <a:endParaRPr lang="en-US" sz="2800" dirty="0"/>
              </a:p>
              <a:p>
                <a:endParaRPr lang="en-US" sz="2800" dirty="0"/>
              </a:p>
              <a:p>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65043" y="1119469"/>
                <a:ext cx="8631936" cy="5334000"/>
              </a:xfrm>
              <a:blipFill>
                <a:blip r:embed="rId3"/>
                <a:stretch>
                  <a:fillRect l="-1977" t="-800"/>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a:xfrm rot="10800000" flipV="1">
            <a:off x="309860" y="6414010"/>
            <a:ext cx="326044" cy="207893"/>
          </a:xfrm>
        </p:spPr>
        <p:txBody>
          <a:bodyPr/>
          <a:lstStyle/>
          <a:p>
            <a:pPr>
              <a:defRPr/>
            </a:pPr>
            <a:fld id="{42E3DDAF-209E-4E92-BE5E-5819F6D19027}" type="slidenum">
              <a:rPr lang="en-US" smtClean="0"/>
              <a:pPr>
                <a:defRPr/>
              </a:pPr>
              <a:t>11</a:t>
            </a:fld>
            <a:endParaRPr lang="en-US" dirty="0"/>
          </a:p>
        </p:txBody>
      </p:sp>
      <p:sp>
        <p:nvSpPr>
          <p:cNvPr id="6" name="Line Callout 1 5"/>
          <p:cNvSpPr/>
          <p:nvPr/>
        </p:nvSpPr>
        <p:spPr bwMode="auto">
          <a:xfrm>
            <a:off x="3570081" y="1375921"/>
            <a:ext cx="2162387" cy="542708"/>
          </a:xfrm>
          <a:prstGeom prst="borderCallout1">
            <a:avLst>
              <a:gd name="adj1" fmla="val 101034"/>
              <a:gd name="adj2" fmla="val 48506"/>
              <a:gd name="adj3" fmla="val 232982"/>
              <a:gd name="adj4" fmla="val 12036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000" i="1" dirty="0">
                <a:solidFill>
                  <a:schemeClr val="bg1"/>
                </a:solidFill>
                <a:ea typeface="ＭＳ Ｐゴシック" pitchFamily="48" charset="-128"/>
              </a:rPr>
              <a:t>Latent regression</a:t>
            </a:r>
          </a:p>
        </p:txBody>
      </p:sp>
      <p:sp>
        <p:nvSpPr>
          <p:cNvPr id="9" name="Flowchart: Process 8"/>
          <p:cNvSpPr/>
          <p:nvPr/>
        </p:nvSpPr>
        <p:spPr bwMode="auto">
          <a:xfrm>
            <a:off x="7235300" y="2695740"/>
            <a:ext cx="2266983" cy="433838"/>
          </a:xfrm>
          <a:prstGeom prst="flowChartProcess">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ＭＳ Ｐゴシック" pitchFamily="48" charset="-128"/>
            </a:endParaRPr>
          </a:p>
        </p:txBody>
      </p:sp>
      <p:sp>
        <p:nvSpPr>
          <p:cNvPr id="10" name="Line Callout 1 9"/>
          <p:cNvSpPr/>
          <p:nvPr/>
        </p:nvSpPr>
        <p:spPr bwMode="auto">
          <a:xfrm>
            <a:off x="7566106" y="871288"/>
            <a:ext cx="2743200" cy="1272821"/>
          </a:xfrm>
          <a:prstGeom prst="borderCallout1">
            <a:avLst>
              <a:gd name="adj1" fmla="val 98171"/>
              <a:gd name="adj2" fmla="val 50634"/>
              <a:gd name="adj3" fmla="val 142261"/>
              <a:gd name="adj4" fmla="val 2942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000" dirty="0">
                <a:solidFill>
                  <a:schemeClr val="bg1"/>
                </a:solidFill>
                <a:latin typeface="Arial" charset="0"/>
                <a:ea typeface="ＭＳ Ｐゴシック" pitchFamily="48" charset="-128"/>
              </a:rPr>
              <a:t>Likelihood function based on the item responses</a:t>
            </a:r>
          </a:p>
        </p:txBody>
      </p:sp>
      <p:sp>
        <p:nvSpPr>
          <p:cNvPr id="11" name="Rectangle 10">
            <a:extLst>
              <a:ext uri="{FF2B5EF4-FFF2-40B4-BE49-F238E27FC236}">
                <a16:creationId xmlns:a16="http://schemas.microsoft.com/office/drawing/2014/main" id="{835044EC-AD48-4E86-904F-0360F52B275B}"/>
              </a:ext>
            </a:extLst>
          </p:cNvPr>
          <p:cNvSpPr/>
          <p:nvPr/>
        </p:nvSpPr>
        <p:spPr>
          <a:xfrm>
            <a:off x="5163456" y="2642897"/>
            <a:ext cx="2071844" cy="539523"/>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29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9" grpId="1" animBg="1"/>
      <p:bldP spid="10" grpId="0" animBg="1"/>
      <p:bldP spid="10" grpId="1"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Plausible Values?</a:t>
            </a:r>
            <a:endParaRPr lang="en-US" dirty="0">
              <a:solidFill>
                <a:schemeClr val="tx1"/>
              </a:solidFill>
            </a:endParaRPr>
          </a:p>
        </p:txBody>
      </p:sp>
      <p:sp>
        <p:nvSpPr>
          <p:cNvPr id="3" name="Content Placeholder 2"/>
          <p:cNvSpPr>
            <a:spLocks noGrp="1"/>
          </p:cNvSpPr>
          <p:nvPr>
            <p:ph sz="half" idx="1"/>
          </p:nvPr>
        </p:nvSpPr>
        <p:spPr>
          <a:xfrm>
            <a:off x="457200" y="1307592"/>
            <a:ext cx="6433664" cy="4498848"/>
          </a:xfrm>
        </p:spPr>
        <p:txBody>
          <a:bodyPr>
            <a:normAutofit fontScale="92500"/>
          </a:bodyPr>
          <a:lstStyle/>
          <a:p>
            <a:r>
              <a:rPr lang="en-US" dirty="0"/>
              <a:t>Instead of individual student scores, we draw multiple  potential values from the posterior distribution of the latent trait given the observed responses to both the assessment items and survey questionnaire. </a:t>
            </a:r>
          </a:p>
          <a:p>
            <a:pPr lvl="1"/>
            <a:r>
              <a:rPr lang="en-US"/>
              <a:t>TIMSS: 5 PVs</a:t>
            </a:r>
          </a:p>
          <a:p>
            <a:pPr lvl="1"/>
            <a:r>
              <a:rPr lang="en-US"/>
              <a:t>NAEP</a:t>
            </a:r>
            <a:r>
              <a:rPr lang="en-US" dirty="0"/>
              <a:t>: 20 PVs starting 2013; 5 PVs prior to 2013</a:t>
            </a:r>
          </a:p>
          <a:p>
            <a:r>
              <a:rPr lang="en-US" dirty="0"/>
              <a:t>Plausible values enable the variance estimates to include measurement error – due to the limited number of items for each student</a:t>
            </a:r>
          </a:p>
          <a:p>
            <a:endParaRPr lang="en-US" dirty="0"/>
          </a:p>
          <a:p>
            <a:endParaRPr lang="en-US" dirty="0"/>
          </a:p>
          <a:p>
            <a:endParaRPr lang="en-US" dirty="0"/>
          </a:p>
        </p:txBody>
      </p:sp>
      <p:pic>
        <p:nvPicPr>
          <p:cNvPr id="7" name="Content Placeholder 6">
            <a:extLst>
              <a:ext uri="{FF2B5EF4-FFF2-40B4-BE49-F238E27FC236}">
                <a16:creationId xmlns:a16="http://schemas.microsoft.com/office/drawing/2014/main" id="{3B80F940-2088-4906-890E-56A565F59C97}"/>
              </a:ext>
            </a:extLst>
          </p:cNvPr>
          <p:cNvPicPr>
            <a:picLocks noGrp="1" noChangeAspect="1"/>
          </p:cNvPicPr>
          <p:nvPr>
            <p:ph sz="half" idx="17"/>
          </p:nvPr>
        </p:nvPicPr>
        <p:blipFill>
          <a:blip r:embed="rId2"/>
          <a:stretch>
            <a:fillRect/>
          </a:stretch>
        </p:blipFill>
        <p:spPr>
          <a:xfrm>
            <a:off x="7163819" y="2181533"/>
            <a:ext cx="4842159" cy="2350562"/>
          </a:xfrm>
          <a:prstGeom prst="rect">
            <a:avLst/>
          </a:prstGeom>
        </p:spPr>
      </p:pic>
      <p:sp>
        <p:nvSpPr>
          <p:cNvPr id="4" name="Slide Number Placeholder 3"/>
          <p:cNvSpPr>
            <a:spLocks noGrp="1"/>
          </p:cNvSpPr>
          <p:nvPr>
            <p:ph type="sldNum" sz="quarter" idx="19"/>
          </p:nvPr>
        </p:nvSpPr>
        <p:spPr/>
        <p:txBody>
          <a:bodyPr/>
          <a:lstStyle/>
          <a:p>
            <a:pPr>
              <a:defRPr/>
            </a:pPr>
            <a:fld id="{42E3DDAF-209E-4E92-BE5E-5819F6D19027}" type="slidenum">
              <a:rPr lang="en-US" smtClean="0"/>
              <a:pPr>
                <a:defRPr/>
              </a:pPr>
              <a:t>12</a:t>
            </a:fld>
            <a:endParaRPr lang="en-US"/>
          </a:p>
        </p:txBody>
      </p:sp>
    </p:spTree>
    <p:extLst>
      <p:ext uri="{BB962C8B-B14F-4D97-AF65-F5344CB8AC3E}">
        <p14:creationId xmlns:p14="http://schemas.microsoft.com/office/powerpoint/2010/main" val="2607188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analyze Plausible Values?</a:t>
            </a:r>
            <a:endParaRPr lang="en-US" dirty="0">
              <a:solidFill>
                <a:schemeClr val="tx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1248" y="1536192"/>
                <a:ext cx="10021824" cy="4636008"/>
              </a:xfrm>
            </p:spPr>
            <p:txBody>
              <a:bodyPr/>
              <a:lstStyle/>
              <a:p>
                <a:r>
                  <a:rPr lang="en-US" sz="2800" dirty="0"/>
                  <a:t>Let </a:t>
                </a:r>
                <a14:m>
                  <m:oMath xmlns:m="http://schemas.openxmlformats.org/officeDocument/2006/math">
                    <m:r>
                      <a:rPr lang="en-US" sz="2800" i="1" dirty="0">
                        <a:latin typeface="Cambria Math"/>
                      </a:rPr>
                      <m:t>𝑡</m:t>
                    </m:r>
                    <m:r>
                      <a:rPr lang="en-US" sz="2800" i="1" dirty="0">
                        <a:latin typeface="Cambria Math"/>
                      </a:rPr>
                      <m:t>=</m:t>
                    </m:r>
                    <m:r>
                      <a:rPr lang="en-US" sz="2800" i="1" dirty="0">
                        <a:latin typeface="Cambria Math"/>
                      </a:rPr>
                      <m:t>𝑡</m:t>
                    </m:r>
                    <m:r>
                      <a:rPr lang="en-US" sz="2800" i="1" dirty="0">
                        <a:latin typeface="Cambria Math"/>
                      </a:rPr>
                      <m:t>(</m:t>
                    </m:r>
                    <m:r>
                      <a:rPr lang="en-US" sz="2800" i="1" dirty="0">
                        <a:latin typeface="Cambria Math"/>
                      </a:rPr>
                      <m:t>𝜃</m:t>
                    </m:r>
                    <m:r>
                      <a:rPr lang="en-US" sz="2800" i="1" dirty="0">
                        <a:latin typeface="Cambria Math"/>
                      </a:rPr>
                      <m:t>)</m:t>
                    </m:r>
                  </m:oMath>
                </a14:m>
                <a:r>
                  <a:rPr lang="en-US" sz="2800" dirty="0"/>
                  <a:t> be the population parameter of interest and M be the number of plausible values</a:t>
                </a:r>
              </a:p>
              <a:p>
                <a:r>
                  <a:rPr lang="en-US" sz="2800" dirty="0"/>
                  <a:t>Use each plausible value, </a:t>
                </a:r>
                <a14:m>
                  <m:oMath xmlns:m="http://schemas.openxmlformats.org/officeDocument/2006/math">
                    <m:acc>
                      <m:accPr>
                        <m:chr m:val="̂"/>
                        <m:ctrlPr>
                          <a:rPr lang="en-US" sz="2800" i="1">
                            <a:latin typeface="Cambria Math" panose="02040503050406030204" pitchFamily="18" charset="0"/>
                          </a:rPr>
                        </m:ctrlPr>
                      </m:accPr>
                      <m:e>
                        <m:sSub>
                          <m:sSubPr>
                            <m:ctrlPr>
                              <a:rPr lang="en-US" sz="2800" i="1">
                                <a:latin typeface="Cambria Math" panose="02040503050406030204" pitchFamily="18" charset="0"/>
                              </a:rPr>
                            </m:ctrlPr>
                          </m:sSubPr>
                          <m:e>
                            <m:r>
                              <a:rPr lang="en-US" sz="2800" i="1">
                                <a:latin typeface="Cambria Math"/>
                              </a:rPr>
                              <m:t>𝜃</m:t>
                            </m:r>
                          </m:e>
                          <m:sub>
                            <m:r>
                              <a:rPr lang="en-US" sz="2800" i="1">
                                <a:latin typeface="Cambria Math"/>
                              </a:rPr>
                              <m:t>𝑚</m:t>
                            </m:r>
                          </m:sub>
                        </m:sSub>
                      </m:e>
                    </m:acc>
                  </m:oMath>
                </a14:m>
                <a:r>
                  <a:rPr lang="en-US" sz="2800" dirty="0"/>
                  <a:t>, from a set to evaluate </a:t>
                </a:r>
                <a:r>
                  <a:rPr lang="en-US" sz="2800" i="1" dirty="0"/>
                  <a:t>t, </a:t>
                </a:r>
                <a:r>
                  <a:rPr lang="en-US" sz="2800" dirty="0"/>
                  <a:t>yielding </a:t>
                </a:r>
                <a14:m>
                  <m:oMath xmlns:m="http://schemas.openxmlformats.org/officeDocument/2006/math">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a:rPr>
                              <m:t>𝑡</m:t>
                            </m:r>
                          </m:e>
                        </m:acc>
                      </m:e>
                      <m:sub>
                        <m:r>
                          <a:rPr lang="en-US" sz="2800" i="1" dirty="0">
                            <a:latin typeface="Cambria Math"/>
                          </a:rPr>
                          <m:t>𝑚</m:t>
                        </m:r>
                      </m:sub>
                    </m:sSub>
                  </m:oMath>
                </a14:m>
                <a:r>
                  <a:rPr lang="en-US" sz="2800" dirty="0"/>
                  <a:t> for m = 1, …, M</a:t>
                </a:r>
              </a:p>
              <a:p>
                <a:r>
                  <a:rPr lang="en-US" sz="2800" dirty="0"/>
                  <a:t>Estimate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a:rPr>
                          <m:t>𝑡</m:t>
                        </m:r>
                      </m:e>
                      <m:sup>
                        <m:r>
                          <a:rPr lang="en-US" sz="2800" i="1">
                            <a:latin typeface="Cambria Math"/>
                          </a:rPr>
                          <m:t>∗</m:t>
                        </m:r>
                      </m:sup>
                    </m:sSup>
                    <m:r>
                      <a:rPr lang="en-US" sz="2800" i="1">
                        <a:latin typeface="Cambria Math"/>
                      </a:rPr>
                      <m:t>=</m:t>
                    </m:r>
                    <m:nary>
                      <m:naryPr>
                        <m:chr m:val="∑"/>
                        <m:ctrlPr>
                          <a:rPr lang="en-US" sz="2800" i="1">
                            <a:latin typeface="Cambria Math" panose="02040503050406030204" pitchFamily="18" charset="0"/>
                          </a:rPr>
                        </m:ctrlPr>
                      </m:naryPr>
                      <m:sub>
                        <m:r>
                          <a:rPr lang="en-US" sz="2800" i="1">
                            <a:latin typeface="Cambria Math"/>
                          </a:rPr>
                          <m:t>𝑚</m:t>
                        </m:r>
                        <m:r>
                          <a:rPr lang="en-US" sz="2800" i="1">
                            <a:latin typeface="Cambria Math"/>
                          </a:rPr>
                          <m:t>=1</m:t>
                        </m:r>
                      </m:sub>
                      <m:sup>
                        <m:r>
                          <a:rPr lang="en-US" sz="2800" i="1">
                            <a:latin typeface="Cambria Math"/>
                          </a:rPr>
                          <m:t>𝑀</m:t>
                        </m:r>
                      </m:sup>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a:rPr>
                                  <m:t>𝑡</m:t>
                                </m:r>
                              </m:e>
                            </m:acc>
                          </m:e>
                          <m:sub>
                            <m:r>
                              <a:rPr lang="en-US" sz="2800" i="1" dirty="0">
                                <a:latin typeface="Cambria Math"/>
                              </a:rPr>
                              <m:t>𝑚</m:t>
                            </m:r>
                          </m:sub>
                        </m:sSub>
                        <m:r>
                          <a:rPr lang="en-US" sz="2800" i="1" dirty="0">
                            <a:latin typeface="Cambria Math"/>
                          </a:rPr>
                          <m:t>/</m:t>
                        </m:r>
                        <m:r>
                          <a:rPr lang="en-US" sz="2800" i="1" dirty="0">
                            <a:latin typeface="Cambria Math"/>
                          </a:rPr>
                          <m:t>𝑀</m:t>
                        </m:r>
                      </m:e>
                    </m:nary>
                  </m:oMath>
                </a14:m>
                <a:endParaRPr lang="en-US" sz="2800" dirty="0"/>
              </a:p>
              <a:p>
                <a:endParaRPr lang="en-US" sz="28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1248" y="1536192"/>
                <a:ext cx="10021824" cy="4636008"/>
              </a:xfrm>
              <a:blipFill>
                <a:blip r:embed="rId2"/>
                <a:stretch>
                  <a:fillRect l="-2007" t="-788" r="-2311"/>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a:xfrm>
            <a:off x="458724" y="6499132"/>
            <a:ext cx="246126" cy="168367"/>
          </a:xfrm>
        </p:spPr>
        <p:txBody>
          <a:bodyPr/>
          <a:lstStyle/>
          <a:p>
            <a:pPr>
              <a:defRPr/>
            </a:pPr>
            <a:fld id="{42E3DDAF-209E-4E92-BE5E-5819F6D19027}" type="slidenum">
              <a:rPr lang="en-US" smtClean="0"/>
              <a:pPr>
                <a:defRPr/>
              </a:pPr>
              <a:t>13</a:t>
            </a:fld>
            <a:endParaRPr lang="en-US" dirty="0"/>
          </a:p>
        </p:txBody>
      </p:sp>
    </p:spTree>
    <p:extLst>
      <p:ext uri="{BB962C8B-B14F-4D97-AF65-F5344CB8AC3E}">
        <p14:creationId xmlns:p14="http://schemas.microsoft.com/office/powerpoint/2010/main" val="356459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93430"/>
            <a:ext cx="11338560" cy="996696"/>
          </a:xfrm>
        </p:spPr>
        <p:txBody>
          <a:bodyPr/>
          <a:lstStyle/>
          <a:p>
            <a:r>
              <a:rPr lang="en-US" dirty="0"/>
              <a:t>Variance estimation from Plausible Values</a:t>
            </a:r>
            <a:endParaRPr lang="en-US" dirty="0">
              <a:solidFill>
                <a:schemeClr val="tx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75918" y="972105"/>
                <a:ext cx="7848600" cy="4929809"/>
              </a:xfrm>
            </p:spPr>
            <p:txBody>
              <a:bodyPr>
                <a:normAutofit fontScale="77500" lnSpcReduction="20000"/>
              </a:bodyPr>
              <a:lstStyle/>
              <a:p>
                <a:pPr lvl="0">
                  <a:buClr>
                    <a:srgbClr val="595959"/>
                  </a:buClr>
                </a:pPr>
                <a:r>
                  <a:rPr lang="en-US" sz="2600" b="1" dirty="0"/>
                  <a:t>Variance due to measurement error</a:t>
                </a:r>
                <a:r>
                  <a:rPr lang="en-US" sz="2600" dirty="0"/>
                  <a:t> (also known as between imputation variance)</a:t>
                </a:r>
              </a:p>
              <a:p>
                <a:pPr marL="0" lvl="0" indent="0">
                  <a:buClr>
                    <a:srgbClr val="595959"/>
                  </a:buClr>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a:rPr>
                            <m:t>𝐵</m:t>
                          </m:r>
                        </m:e>
                        <m:sub>
                          <m:r>
                            <a:rPr lang="en-US" sz="2600" i="1">
                              <a:latin typeface="Cambria Math"/>
                            </a:rPr>
                            <m:t>𝑀</m:t>
                          </m:r>
                        </m:sub>
                      </m:sSub>
                      <m:r>
                        <a:rPr lang="en-US" sz="2600" i="1">
                          <a:latin typeface="Cambria Math"/>
                        </a:rPr>
                        <m:t>= </m:t>
                      </m:r>
                      <m:nary>
                        <m:naryPr>
                          <m:chr m:val="∑"/>
                          <m:ctrlPr>
                            <a:rPr lang="en-US" sz="2600" i="1">
                              <a:latin typeface="Cambria Math" panose="02040503050406030204" pitchFamily="18" charset="0"/>
                            </a:rPr>
                          </m:ctrlPr>
                        </m:naryPr>
                        <m:sub>
                          <m:r>
                            <a:rPr lang="en-US" sz="2600" i="1">
                              <a:latin typeface="Cambria Math"/>
                            </a:rPr>
                            <m:t>𝑚</m:t>
                          </m:r>
                          <m:r>
                            <a:rPr lang="en-US" sz="2600" i="1">
                              <a:latin typeface="Cambria Math"/>
                            </a:rPr>
                            <m:t>=1</m:t>
                          </m:r>
                        </m:sub>
                        <m:sup>
                          <m:r>
                            <a:rPr lang="en-US" sz="2600" i="1">
                              <a:latin typeface="Cambria Math"/>
                            </a:rPr>
                            <m:t>𝑀</m:t>
                          </m:r>
                        </m:sup>
                        <m:e>
                          <m:sSup>
                            <m:sSupPr>
                              <m:ctrlPr>
                                <a:rPr lang="en-US" sz="2600" i="1" dirty="0">
                                  <a:latin typeface="Cambria Math" panose="02040503050406030204" pitchFamily="18" charset="0"/>
                                </a:rPr>
                              </m:ctrlPr>
                            </m:sSupPr>
                            <m:e>
                              <m:d>
                                <m:dPr>
                                  <m:ctrlPr>
                                    <a:rPr lang="en-US" sz="2600" i="1" dirty="0">
                                      <a:latin typeface="Cambria Math" panose="02040503050406030204" pitchFamily="18" charset="0"/>
                                    </a:rPr>
                                  </m:ctrlPr>
                                </m:dPr>
                                <m:e>
                                  <m:sSub>
                                    <m:sSubPr>
                                      <m:ctrlPr>
                                        <a:rPr lang="en-US" sz="2600" i="1" dirty="0">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a:rPr>
                                            <m:t>𝑡</m:t>
                                          </m:r>
                                        </m:e>
                                      </m:acc>
                                    </m:e>
                                    <m:sub>
                                      <m:r>
                                        <a:rPr lang="en-US" sz="2600" i="1" dirty="0">
                                          <a:latin typeface="Cambria Math"/>
                                        </a:rPr>
                                        <m:t>𝑚</m:t>
                                      </m:r>
                                    </m:sub>
                                  </m:sSub>
                                  <m:r>
                                    <a:rPr lang="en-US" sz="2600" i="1" dirty="0">
                                      <a:latin typeface="Cambria Math"/>
                                    </a:rPr>
                                    <m:t>−</m:t>
                                  </m:r>
                                  <m:sSup>
                                    <m:sSupPr>
                                      <m:ctrlPr>
                                        <a:rPr lang="en-US" sz="2600" i="1" dirty="0">
                                          <a:latin typeface="Cambria Math" panose="02040503050406030204" pitchFamily="18" charset="0"/>
                                        </a:rPr>
                                      </m:ctrlPr>
                                    </m:sSupPr>
                                    <m:e>
                                      <m:r>
                                        <a:rPr lang="en-US" sz="2600" i="1" dirty="0">
                                          <a:latin typeface="Cambria Math"/>
                                        </a:rPr>
                                        <m:t>𝑡</m:t>
                                      </m:r>
                                    </m:e>
                                    <m:sup>
                                      <m:r>
                                        <a:rPr lang="en-US" sz="2600" i="1" dirty="0">
                                          <a:latin typeface="Cambria Math"/>
                                        </a:rPr>
                                        <m:t>∗</m:t>
                                      </m:r>
                                    </m:sup>
                                  </m:sSup>
                                </m:e>
                              </m:d>
                            </m:e>
                            <m:sup>
                              <m:r>
                                <a:rPr lang="en-US" sz="2600" i="1" dirty="0">
                                  <a:latin typeface="Cambria Math"/>
                                </a:rPr>
                                <m:t>2</m:t>
                              </m:r>
                            </m:sup>
                          </m:sSup>
                          <m:r>
                            <a:rPr lang="en-US" sz="2600" i="1" dirty="0">
                              <a:latin typeface="Cambria Math"/>
                            </a:rPr>
                            <m:t>/(</m:t>
                          </m:r>
                          <m:r>
                            <a:rPr lang="en-US" sz="2600" i="1" dirty="0">
                              <a:latin typeface="Cambria Math"/>
                            </a:rPr>
                            <m:t>𝑀</m:t>
                          </m:r>
                        </m:e>
                      </m:nary>
                      <m:r>
                        <a:rPr lang="en-US" sz="2600" i="1" dirty="0">
                          <a:latin typeface="Cambria Math"/>
                        </a:rPr>
                        <m:t>−1)</m:t>
                      </m:r>
                    </m:oMath>
                  </m:oMathPara>
                </a14:m>
                <a:endParaRPr lang="en-US" sz="2600" dirty="0"/>
              </a:p>
              <a:p>
                <a:r>
                  <a:rPr lang="en-US" sz="2600" dirty="0"/>
                  <a:t>Compute the </a:t>
                </a:r>
                <a:r>
                  <a:rPr lang="en-US" sz="2600" b="1" dirty="0"/>
                  <a:t>sampling variance </a:t>
                </a:r>
                <a:r>
                  <a:rPr lang="en-US" sz="2600" dirty="0"/>
                  <a:t>of </a:t>
                </a:r>
                <a14:m>
                  <m:oMath xmlns:m="http://schemas.openxmlformats.org/officeDocument/2006/math">
                    <m:sSub>
                      <m:sSubPr>
                        <m:ctrlPr>
                          <a:rPr lang="en-US" sz="2600" i="1" dirty="0">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a:rPr>
                              <m:t>𝑡</m:t>
                            </m:r>
                          </m:e>
                        </m:acc>
                      </m:e>
                      <m:sub>
                        <m:r>
                          <a:rPr lang="en-US" sz="2600" i="1" dirty="0">
                            <a:latin typeface="Cambria Math"/>
                          </a:rPr>
                          <m:t>𝑚</m:t>
                        </m:r>
                      </m:sub>
                    </m:sSub>
                  </m:oMath>
                </a14:m>
                <a:r>
                  <a:rPr lang="en-US" sz="2600" dirty="0"/>
                  <a:t>, </a:t>
                </a:r>
                <a14:m>
                  <m:oMath xmlns:m="http://schemas.openxmlformats.org/officeDocument/2006/math">
                    <m:sSub>
                      <m:sSubPr>
                        <m:ctrlPr>
                          <a:rPr lang="en-US" sz="2600" i="1" dirty="0">
                            <a:latin typeface="Cambria Math" panose="02040503050406030204" pitchFamily="18" charset="0"/>
                          </a:rPr>
                        </m:ctrlPr>
                      </m:sSubPr>
                      <m:e>
                        <m:r>
                          <a:rPr lang="en-US" sz="2600" i="1">
                            <a:latin typeface="Cambria Math"/>
                          </a:rPr>
                          <m:t>𝑈</m:t>
                        </m:r>
                      </m:e>
                      <m:sub>
                        <m:r>
                          <a:rPr lang="en-US" sz="2600" i="1" dirty="0">
                            <a:latin typeface="Cambria Math"/>
                          </a:rPr>
                          <m:t>𝑚</m:t>
                        </m:r>
                      </m:sub>
                    </m:sSub>
                  </m:oMath>
                </a14:m>
                <a:r>
                  <a:rPr lang="en-US" sz="2600" dirty="0"/>
                  <a:t> using jackknife variance approaches, and average sampling variance, U, across all plausible values </a:t>
                </a:r>
              </a:p>
              <a:p>
                <a:pPr marL="457200" lvl="1" indent="0">
                  <a:buNone/>
                </a:pPr>
                <a14:m>
                  <m:oMathPara xmlns:m="http://schemas.openxmlformats.org/officeDocument/2006/math">
                    <m:oMathParaPr>
                      <m:jc m:val="centerGroup"/>
                    </m:oMathParaPr>
                    <m:oMath xmlns:m="http://schemas.openxmlformats.org/officeDocument/2006/math">
                      <m:sSup>
                        <m:sSupPr>
                          <m:ctrlPr>
                            <a:rPr lang="en-US" sz="2600" i="1">
                              <a:latin typeface="Cambria Math" panose="02040503050406030204" pitchFamily="18" charset="0"/>
                            </a:rPr>
                          </m:ctrlPr>
                        </m:sSupPr>
                        <m:e>
                          <m:r>
                            <a:rPr lang="en-US" sz="2600" i="1">
                              <a:latin typeface="Cambria Math"/>
                            </a:rPr>
                            <m:t>𝑈</m:t>
                          </m:r>
                        </m:e>
                        <m:sup>
                          <m:r>
                            <a:rPr lang="en-US" sz="2600" i="1">
                              <a:latin typeface="Cambria Math"/>
                            </a:rPr>
                            <m:t>∗</m:t>
                          </m:r>
                        </m:sup>
                      </m:sSup>
                      <m:r>
                        <a:rPr lang="en-US" sz="2600" i="1">
                          <a:latin typeface="Cambria Math"/>
                        </a:rPr>
                        <m:t>= </m:t>
                      </m:r>
                      <m:nary>
                        <m:naryPr>
                          <m:chr m:val="∑"/>
                          <m:ctrlPr>
                            <a:rPr lang="en-US" sz="2600" i="1">
                              <a:latin typeface="Cambria Math" panose="02040503050406030204" pitchFamily="18" charset="0"/>
                            </a:rPr>
                          </m:ctrlPr>
                        </m:naryPr>
                        <m:sub>
                          <m:r>
                            <a:rPr lang="en-US" sz="2600" i="1">
                              <a:latin typeface="Cambria Math"/>
                            </a:rPr>
                            <m:t>𝑚</m:t>
                          </m:r>
                          <m:r>
                            <a:rPr lang="en-US" sz="2600" i="1">
                              <a:latin typeface="Cambria Math"/>
                            </a:rPr>
                            <m:t>=1</m:t>
                          </m:r>
                        </m:sub>
                        <m:sup>
                          <m:r>
                            <a:rPr lang="en-US" sz="2600" i="1">
                              <a:latin typeface="Cambria Math"/>
                            </a:rPr>
                            <m:t>𝑀</m:t>
                          </m:r>
                        </m:sup>
                        <m:e>
                          <m:sSub>
                            <m:sSubPr>
                              <m:ctrlPr>
                                <a:rPr lang="en-US" sz="2600" i="1" dirty="0">
                                  <a:latin typeface="Cambria Math" panose="02040503050406030204" pitchFamily="18" charset="0"/>
                                </a:rPr>
                              </m:ctrlPr>
                            </m:sSubPr>
                            <m:e>
                              <m:r>
                                <a:rPr lang="en-US" sz="2600" i="1">
                                  <a:latin typeface="Cambria Math"/>
                                </a:rPr>
                                <m:t>𝑈</m:t>
                              </m:r>
                            </m:e>
                            <m:sub>
                              <m:r>
                                <a:rPr lang="en-US" sz="2600" i="1" dirty="0">
                                  <a:latin typeface="Cambria Math"/>
                                </a:rPr>
                                <m:t>𝑚</m:t>
                              </m:r>
                            </m:sub>
                          </m:sSub>
                          <m:r>
                            <a:rPr lang="en-US" sz="2600" i="1" dirty="0">
                              <a:latin typeface="Cambria Math"/>
                            </a:rPr>
                            <m:t>/</m:t>
                          </m:r>
                          <m:r>
                            <a:rPr lang="en-US" sz="2600" i="1" dirty="0">
                              <a:latin typeface="Cambria Math"/>
                            </a:rPr>
                            <m:t>𝑀</m:t>
                          </m:r>
                        </m:e>
                      </m:nary>
                    </m:oMath>
                  </m:oMathPara>
                </a14:m>
                <a:endParaRPr lang="en-US" sz="2600" dirty="0"/>
              </a:p>
              <a:p>
                <a:r>
                  <a:rPr lang="en-US" sz="2600" b="1" dirty="0"/>
                  <a:t>Final estimate of variance </a:t>
                </a:r>
                <a:r>
                  <a:rPr lang="en-US" sz="2600" dirty="0"/>
                  <a:t>of </a:t>
                </a:r>
                <a14:m>
                  <m:oMath xmlns:m="http://schemas.openxmlformats.org/officeDocument/2006/math">
                    <m:sSup>
                      <m:sSupPr>
                        <m:ctrlPr>
                          <a:rPr lang="en-US" sz="2600" b="0" i="1" smtClean="0">
                            <a:latin typeface="Cambria Math" panose="02040503050406030204" pitchFamily="18" charset="0"/>
                          </a:rPr>
                        </m:ctrlPr>
                      </m:sSupPr>
                      <m:e>
                        <m:r>
                          <a:rPr lang="en-US" sz="2600" b="0" i="1" smtClean="0">
                            <a:latin typeface="Cambria Math"/>
                          </a:rPr>
                          <m:t>𝑡</m:t>
                        </m:r>
                      </m:e>
                      <m:sup>
                        <m:r>
                          <a:rPr lang="en-US" sz="2600" b="0" i="1" smtClean="0">
                            <a:latin typeface="Cambria Math"/>
                          </a:rPr>
                          <m:t>∗</m:t>
                        </m:r>
                      </m:sup>
                    </m:sSup>
                    <m:r>
                      <a:rPr lang="en-US" sz="2600" b="0" i="1" smtClean="0">
                        <a:latin typeface="Cambria Math"/>
                      </a:rPr>
                      <m:t>:</m:t>
                    </m:r>
                  </m:oMath>
                </a14:m>
                <a:endParaRPr lang="en-US" sz="2600" dirty="0"/>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a:rPr>
                        <m:t>𝑉</m:t>
                      </m:r>
                      <m:r>
                        <a:rPr lang="en-US" sz="2600" b="0" i="1" smtClean="0">
                          <a:latin typeface="Cambria Math"/>
                        </a:rPr>
                        <m:t>=</m:t>
                      </m:r>
                      <m:d>
                        <m:dPr>
                          <m:ctrlPr>
                            <a:rPr lang="en-US" sz="2600" b="0" i="1" smtClean="0">
                              <a:latin typeface="Cambria Math" panose="02040503050406030204" pitchFamily="18" charset="0"/>
                            </a:rPr>
                          </m:ctrlPr>
                        </m:dPr>
                        <m:e>
                          <m:r>
                            <a:rPr lang="en-US" sz="2600" b="0" i="1" smtClean="0">
                              <a:latin typeface="Cambria Math"/>
                            </a:rPr>
                            <m:t>1+</m:t>
                          </m:r>
                          <m:f>
                            <m:fPr>
                              <m:ctrlPr>
                                <a:rPr lang="en-US" sz="2600" b="0" i="1" smtClean="0">
                                  <a:latin typeface="Cambria Math" panose="02040503050406030204" pitchFamily="18" charset="0"/>
                                </a:rPr>
                              </m:ctrlPr>
                            </m:fPr>
                            <m:num>
                              <m:r>
                                <a:rPr lang="en-US" sz="2600" b="0" i="1" smtClean="0">
                                  <a:latin typeface="Cambria Math"/>
                                </a:rPr>
                                <m:t>1</m:t>
                              </m:r>
                            </m:num>
                            <m:den>
                              <m:r>
                                <a:rPr lang="en-US" sz="2600" b="0" i="1" smtClean="0">
                                  <a:latin typeface="Cambria Math"/>
                                </a:rPr>
                                <m:t>𝑀</m:t>
                              </m:r>
                            </m:den>
                          </m:f>
                        </m:e>
                      </m:d>
                      <m:sSub>
                        <m:sSubPr>
                          <m:ctrlPr>
                            <a:rPr lang="en-US" sz="2600" b="0" i="1" smtClean="0">
                              <a:latin typeface="Cambria Math" panose="02040503050406030204" pitchFamily="18" charset="0"/>
                            </a:rPr>
                          </m:ctrlPr>
                        </m:sSubPr>
                        <m:e>
                          <m:r>
                            <a:rPr lang="en-US" sz="2600" b="0" i="1" smtClean="0">
                              <a:latin typeface="Cambria Math"/>
                            </a:rPr>
                            <m:t>𝐵</m:t>
                          </m:r>
                        </m:e>
                        <m:sub>
                          <m:r>
                            <a:rPr lang="en-US" sz="2600" b="0" i="1" smtClean="0">
                              <a:latin typeface="Cambria Math"/>
                            </a:rPr>
                            <m:t>𝑀</m:t>
                          </m:r>
                        </m:sub>
                      </m:sSub>
                      <m:r>
                        <a:rPr lang="en-US" sz="2600" b="0" i="1" smtClean="0">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a:rPr>
                            <m:t>𝑈</m:t>
                          </m:r>
                        </m:e>
                        <m:sup>
                          <m:r>
                            <a:rPr lang="en-US" sz="2600" i="1">
                              <a:latin typeface="Cambria Math"/>
                            </a:rPr>
                            <m:t>∗</m:t>
                          </m:r>
                        </m:sup>
                      </m:sSup>
                    </m:oMath>
                  </m:oMathPara>
                </a14:m>
                <a:endParaRPr lang="en-US" sz="2600" b="0" dirty="0"/>
              </a:p>
              <a:p>
                <a:pPr marL="0" indent="0">
                  <a:buNone/>
                </a:pPr>
                <a:endParaRPr lang="en-US" b="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75918" y="972105"/>
                <a:ext cx="7848600" cy="4929809"/>
              </a:xfrm>
              <a:blipFill>
                <a:blip r:embed="rId3"/>
                <a:stretch>
                  <a:fillRect l="-1863" t="-1607" r="-2717"/>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a:xfrm>
            <a:off x="11938634" y="6594383"/>
            <a:ext cx="131446" cy="153888"/>
          </a:xfrm>
        </p:spPr>
        <p:txBody>
          <a:bodyPr/>
          <a:lstStyle/>
          <a:p>
            <a:pPr>
              <a:defRPr/>
            </a:pPr>
            <a:fld id="{42E3DDAF-209E-4E92-BE5E-5819F6D19027}" type="slidenum">
              <a:rPr lang="en-US" smtClean="0"/>
              <a:pPr>
                <a:defRPr/>
              </a:pPr>
              <a:t>14</a:t>
            </a:fld>
            <a:endParaRPr lang="en-US"/>
          </a:p>
        </p:txBody>
      </p:sp>
      <p:sp>
        <p:nvSpPr>
          <p:cNvPr id="5" name="Rectangle 4">
            <a:extLst>
              <a:ext uri="{FF2B5EF4-FFF2-40B4-BE49-F238E27FC236}">
                <a16:creationId xmlns:a16="http://schemas.microsoft.com/office/drawing/2014/main" id="{6855EBFF-3BC4-40F0-862F-1FAD61D2DA40}"/>
              </a:ext>
            </a:extLst>
          </p:cNvPr>
          <p:cNvSpPr/>
          <p:nvPr/>
        </p:nvSpPr>
        <p:spPr>
          <a:xfrm>
            <a:off x="6597589" y="5085169"/>
            <a:ext cx="390618" cy="81674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107A255-C70B-4EF5-8A73-DCD4D36834D2}"/>
              </a:ext>
            </a:extLst>
          </p:cNvPr>
          <p:cNvSpPr/>
          <p:nvPr/>
        </p:nvSpPr>
        <p:spPr>
          <a:xfrm>
            <a:off x="4938205" y="5085169"/>
            <a:ext cx="1393795" cy="81674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13388A1-354D-4167-95F8-5376C95FE583}"/>
              </a:ext>
            </a:extLst>
          </p:cNvPr>
          <p:cNvSpPr txBox="1"/>
          <p:nvPr/>
        </p:nvSpPr>
        <p:spPr>
          <a:xfrm>
            <a:off x="7253796" y="5424230"/>
            <a:ext cx="5539666" cy="369332"/>
          </a:xfrm>
          <a:prstGeom prst="rect">
            <a:avLst/>
          </a:prstGeom>
          <a:noFill/>
        </p:spPr>
        <p:txBody>
          <a:bodyPr wrap="square" rtlCol="0">
            <a:spAutoFit/>
          </a:bodyPr>
          <a:lstStyle/>
          <a:p>
            <a:r>
              <a:rPr lang="en-US" dirty="0">
                <a:solidFill>
                  <a:srgbClr val="00B050"/>
                </a:solidFill>
                <a:effectLst>
                  <a:outerShdw blurRad="38100" dist="38100" dir="2700000" algn="tl">
                    <a:srgbClr val="000000">
                      <a:alpha val="43137"/>
                    </a:srgbClr>
                  </a:outerShdw>
                </a:effectLst>
              </a:rPr>
              <a:t>measurement variance </a:t>
            </a:r>
            <a:r>
              <a:rPr lang="en-US" dirty="0"/>
              <a:t>+ </a:t>
            </a:r>
            <a:r>
              <a:rPr lang="en-US" dirty="0">
                <a:solidFill>
                  <a:srgbClr val="FF0000"/>
                </a:solidFill>
                <a:effectLst>
                  <a:outerShdw blurRad="38100" dist="38100" dir="2700000" algn="tl">
                    <a:srgbClr val="000000">
                      <a:alpha val="43137"/>
                    </a:srgbClr>
                  </a:outerShdw>
                </a:effectLst>
              </a:rPr>
              <a:t>sampling variance</a:t>
            </a:r>
            <a:endParaRPr lang="en-US"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692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999EE-D8DA-4541-AD57-D46595BBF383}"/>
              </a:ext>
            </a:extLst>
          </p:cNvPr>
          <p:cNvSpPr>
            <a:spLocks noGrp="1"/>
          </p:cNvSpPr>
          <p:nvPr>
            <p:ph type="title"/>
          </p:nvPr>
        </p:nvSpPr>
        <p:spPr/>
        <p:txBody>
          <a:bodyPr/>
          <a:lstStyle/>
          <a:p>
            <a:r>
              <a:rPr lang="en-US" dirty="0"/>
              <a:t>Examples using NAEP Primer data</a:t>
            </a:r>
          </a:p>
        </p:txBody>
      </p:sp>
      <p:sp>
        <p:nvSpPr>
          <p:cNvPr id="3" name="Content Placeholder 2">
            <a:extLst>
              <a:ext uri="{FF2B5EF4-FFF2-40B4-BE49-F238E27FC236}">
                <a16:creationId xmlns:a16="http://schemas.microsoft.com/office/drawing/2014/main" id="{08D6E63C-EF37-4290-892C-47F5C82229DB}"/>
              </a:ext>
            </a:extLst>
          </p:cNvPr>
          <p:cNvSpPr>
            <a:spLocks noGrp="1"/>
          </p:cNvSpPr>
          <p:nvPr>
            <p:ph idx="1"/>
          </p:nvPr>
        </p:nvSpPr>
        <p:spPr/>
        <p:txBody>
          <a:bodyPr/>
          <a:lstStyle/>
          <a:p>
            <a:r>
              <a:rPr lang="en-US" dirty="0"/>
              <a:t>All plausible values were used</a:t>
            </a:r>
          </a:p>
          <a:p>
            <a:endParaRPr lang="en-US" dirty="0"/>
          </a:p>
          <a:p>
            <a:endParaRPr lang="en-US" dirty="0"/>
          </a:p>
          <a:p>
            <a:endParaRPr lang="en-US" dirty="0"/>
          </a:p>
          <a:p>
            <a:r>
              <a:rPr lang="en-US" dirty="0"/>
              <a:t>Only one plausible value was used</a:t>
            </a:r>
          </a:p>
          <a:p>
            <a:endParaRPr lang="en-US" dirty="0"/>
          </a:p>
        </p:txBody>
      </p:sp>
      <p:sp>
        <p:nvSpPr>
          <p:cNvPr id="4" name="Slide Number Placeholder 3">
            <a:extLst>
              <a:ext uri="{FF2B5EF4-FFF2-40B4-BE49-F238E27FC236}">
                <a16:creationId xmlns:a16="http://schemas.microsoft.com/office/drawing/2014/main" id="{5C654CC2-C6D5-4BBD-94AA-EFF1734D2E33}"/>
              </a:ext>
            </a:extLst>
          </p:cNvPr>
          <p:cNvSpPr>
            <a:spLocks noGrp="1"/>
          </p:cNvSpPr>
          <p:nvPr>
            <p:ph type="sldNum" sz="quarter" idx="10"/>
          </p:nvPr>
        </p:nvSpPr>
        <p:spPr/>
        <p:txBody>
          <a:bodyPr/>
          <a:lstStyle/>
          <a:p>
            <a:pPr>
              <a:defRPr/>
            </a:pPr>
            <a:fld id="{42E3DDAF-209E-4E92-BE5E-5819F6D19027}" type="slidenum">
              <a:rPr lang="en-US" smtClean="0"/>
              <a:pPr>
                <a:defRPr/>
              </a:pPr>
              <a:t>15</a:t>
            </a:fld>
            <a:endParaRPr lang="en-US"/>
          </a:p>
        </p:txBody>
      </p:sp>
      <p:pic>
        <p:nvPicPr>
          <p:cNvPr id="7" name="Picture 6">
            <a:extLst>
              <a:ext uri="{FF2B5EF4-FFF2-40B4-BE49-F238E27FC236}">
                <a16:creationId xmlns:a16="http://schemas.microsoft.com/office/drawing/2014/main" id="{2A115A5F-39AA-4BFF-9E7A-6F5F9CFD95B8}"/>
              </a:ext>
            </a:extLst>
          </p:cNvPr>
          <p:cNvPicPr>
            <a:picLocks noChangeAspect="1"/>
          </p:cNvPicPr>
          <p:nvPr/>
        </p:nvPicPr>
        <p:blipFill>
          <a:blip r:embed="rId2"/>
          <a:stretch>
            <a:fillRect/>
          </a:stretch>
        </p:blipFill>
        <p:spPr>
          <a:xfrm>
            <a:off x="1234522" y="1976851"/>
            <a:ext cx="7962957" cy="1243427"/>
          </a:xfrm>
          <a:prstGeom prst="rect">
            <a:avLst/>
          </a:prstGeom>
        </p:spPr>
      </p:pic>
      <p:pic>
        <p:nvPicPr>
          <p:cNvPr id="9" name="Picture 8">
            <a:extLst>
              <a:ext uri="{FF2B5EF4-FFF2-40B4-BE49-F238E27FC236}">
                <a16:creationId xmlns:a16="http://schemas.microsoft.com/office/drawing/2014/main" id="{1EC228DD-0B50-410E-B30A-96CC197C7849}"/>
              </a:ext>
            </a:extLst>
          </p:cNvPr>
          <p:cNvPicPr>
            <a:picLocks noChangeAspect="1"/>
          </p:cNvPicPr>
          <p:nvPr/>
        </p:nvPicPr>
        <p:blipFill>
          <a:blip r:embed="rId3"/>
          <a:stretch>
            <a:fillRect/>
          </a:stretch>
        </p:blipFill>
        <p:spPr>
          <a:xfrm>
            <a:off x="1234522" y="4281694"/>
            <a:ext cx="7962956" cy="1301637"/>
          </a:xfrm>
          <a:prstGeom prst="rect">
            <a:avLst/>
          </a:prstGeom>
        </p:spPr>
      </p:pic>
      <p:sp>
        <p:nvSpPr>
          <p:cNvPr id="10" name="Oval 9">
            <a:extLst>
              <a:ext uri="{FF2B5EF4-FFF2-40B4-BE49-F238E27FC236}">
                <a16:creationId xmlns:a16="http://schemas.microsoft.com/office/drawing/2014/main" id="{1310A9DF-2A58-4358-95BA-C275AF94AE9B}"/>
              </a:ext>
            </a:extLst>
          </p:cNvPr>
          <p:cNvSpPr/>
          <p:nvPr/>
        </p:nvSpPr>
        <p:spPr>
          <a:xfrm>
            <a:off x="6488260" y="2293387"/>
            <a:ext cx="2650904" cy="12434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EA0AAFB-03E3-4466-9C25-2FC92390BFB7}"/>
              </a:ext>
            </a:extLst>
          </p:cNvPr>
          <p:cNvSpPr/>
          <p:nvPr/>
        </p:nvSpPr>
        <p:spPr>
          <a:xfrm>
            <a:off x="6546574" y="4566761"/>
            <a:ext cx="2650904" cy="12434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22710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74A3-377E-4E18-AF4D-3193C0B1B84C}"/>
              </a:ext>
            </a:extLst>
          </p:cNvPr>
          <p:cNvSpPr>
            <a:spLocks noGrp="1"/>
          </p:cNvSpPr>
          <p:nvPr>
            <p:ph type="title"/>
          </p:nvPr>
        </p:nvSpPr>
        <p:spPr/>
        <p:txBody>
          <a:bodyPr/>
          <a:lstStyle/>
          <a:p>
            <a:r>
              <a:rPr lang="en-US"/>
              <a:t>Poll</a:t>
            </a:r>
            <a:endParaRPr lang="en-US" dirty="0"/>
          </a:p>
        </p:txBody>
      </p:sp>
      <p:sp>
        <p:nvSpPr>
          <p:cNvPr id="3" name="Content Placeholder 2">
            <a:extLst>
              <a:ext uri="{FF2B5EF4-FFF2-40B4-BE49-F238E27FC236}">
                <a16:creationId xmlns:a16="http://schemas.microsoft.com/office/drawing/2014/main" id="{24A72885-7CD4-44C1-8AD4-202CE0732824}"/>
              </a:ext>
            </a:extLst>
          </p:cNvPr>
          <p:cNvSpPr>
            <a:spLocks noGrp="1"/>
          </p:cNvSpPr>
          <p:nvPr>
            <p:ph idx="1"/>
          </p:nvPr>
        </p:nvSpPr>
        <p:spPr>
          <a:xfrm>
            <a:off x="742950" y="1438274"/>
            <a:ext cx="10467975" cy="4368165"/>
          </a:xfrm>
        </p:spPr>
        <p:txBody>
          <a:bodyPr/>
          <a:lstStyle/>
          <a:p>
            <a:endParaRPr lang="en-US" dirty="0"/>
          </a:p>
          <a:p>
            <a:pPr marL="0" indent="0">
              <a:buNone/>
            </a:pPr>
            <a:r>
              <a:rPr lang="en-US" b="1" dirty="0"/>
              <a:t>Why is the SE from the 2nd example SMALLER than the SE from the 1st example?</a:t>
            </a:r>
          </a:p>
          <a:p>
            <a:endParaRPr lang="en-US" sz="1200" b="1" dirty="0"/>
          </a:p>
          <a:p>
            <a:pPr marL="1097280" lvl="2" indent="-457200">
              <a:buFont typeface="+mj-lt"/>
              <a:buAutoNum type="alphaUcPeriod"/>
            </a:pPr>
            <a:r>
              <a:rPr lang="en-US" dirty="0"/>
              <a:t>The weights were not applied</a:t>
            </a:r>
          </a:p>
          <a:p>
            <a:pPr marL="1097280" lvl="2" indent="-457200">
              <a:buFont typeface="+mj-lt"/>
              <a:buAutoNum type="alphaUcPeriod"/>
            </a:pPr>
            <a:r>
              <a:rPr lang="en-US" dirty="0"/>
              <a:t>The outcome variables are different</a:t>
            </a:r>
          </a:p>
          <a:p>
            <a:pPr marL="1097280" lvl="2" indent="-457200">
              <a:buFont typeface="+mj-lt"/>
              <a:buAutoNum type="alphaUcPeriod"/>
            </a:pPr>
            <a:r>
              <a:rPr lang="en-US" dirty="0"/>
              <a:t>The measurement variance is missing</a:t>
            </a:r>
          </a:p>
          <a:p>
            <a:pPr marL="1097280" lvl="2" indent="-457200">
              <a:buFont typeface="+mj-lt"/>
              <a:buAutoNum type="alphaUcPeriod"/>
            </a:pPr>
            <a:r>
              <a:rPr lang="en-US" dirty="0"/>
              <a:t>The sampling variance is missing</a:t>
            </a:r>
          </a:p>
        </p:txBody>
      </p:sp>
      <p:sp>
        <p:nvSpPr>
          <p:cNvPr id="4" name="Slide Number Placeholder 3">
            <a:extLst>
              <a:ext uri="{FF2B5EF4-FFF2-40B4-BE49-F238E27FC236}">
                <a16:creationId xmlns:a16="http://schemas.microsoft.com/office/drawing/2014/main" id="{F9F69A8F-3B06-4CC4-A044-1D8AAEC96137}"/>
              </a:ext>
            </a:extLst>
          </p:cNvPr>
          <p:cNvSpPr>
            <a:spLocks noGrp="1"/>
          </p:cNvSpPr>
          <p:nvPr>
            <p:ph type="sldNum" sz="quarter" idx="10"/>
          </p:nvPr>
        </p:nvSpPr>
        <p:spPr/>
        <p:txBody>
          <a:bodyPr/>
          <a:lstStyle/>
          <a:p>
            <a:pPr>
              <a:defRPr/>
            </a:pPr>
            <a:fld id="{42E3DDAF-209E-4E92-BE5E-5819F6D19027}" type="slidenum">
              <a:rPr lang="en-US" smtClean="0"/>
              <a:pPr>
                <a:defRPr/>
              </a:pPr>
              <a:t>16</a:t>
            </a:fld>
            <a:endParaRPr lang="en-US"/>
          </a:p>
        </p:txBody>
      </p:sp>
    </p:spTree>
    <p:extLst>
      <p:ext uri="{BB962C8B-B14F-4D97-AF65-F5344CB8AC3E}">
        <p14:creationId xmlns:p14="http://schemas.microsoft.com/office/powerpoint/2010/main" val="3292281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01B3-2924-4736-80B7-11A1B560ECF1}"/>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8F2FB06F-9E46-4C30-BBBF-E083B002F9DB}"/>
              </a:ext>
            </a:extLst>
          </p:cNvPr>
          <p:cNvSpPr>
            <a:spLocks noGrp="1"/>
          </p:cNvSpPr>
          <p:nvPr>
            <p:ph idx="1"/>
          </p:nvPr>
        </p:nvSpPr>
        <p:spPr/>
        <p:txBody>
          <a:bodyPr/>
          <a:lstStyle/>
          <a:p>
            <a:r>
              <a:rPr lang="en-US" sz="2800" dirty="0"/>
              <a:t>When conducting a NAEP analysis that involves plausible values. Always</a:t>
            </a:r>
          </a:p>
          <a:p>
            <a:pPr lvl="1"/>
            <a:r>
              <a:rPr lang="en-US" dirty="0"/>
              <a:t>Use the full set of the PVs</a:t>
            </a:r>
          </a:p>
          <a:p>
            <a:pPr lvl="1"/>
            <a:r>
              <a:rPr lang="en-US" dirty="0"/>
              <a:t>Apply the appropriate sampling weight(s)</a:t>
            </a:r>
          </a:p>
          <a:p>
            <a:pPr lvl="1"/>
            <a:r>
              <a:rPr lang="en-US" dirty="0"/>
              <a:t>Calculate correct variance estimation, which usually has two components</a:t>
            </a:r>
          </a:p>
          <a:p>
            <a:pPr lvl="2"/>
            <a:r>
              <a:rPr lang="en-US" dirty="0"/>
              <a:t>Measurement/imputation variance</a:t>
            </a:r>
          </a:p>
          <a:p>
            <a:pPr lvl="2"/>
            <a:r>
              <a:rPr lang="en-US" dirty="0"/>
              <a:t>Sampling variance</a:t>
            </a:r>
          </a:p>
          <a:p>
            <a:pPr lvl="1"/>
            <a:endParaRPr lang="en-US" dirty="0"/>
          </a:p>
        </p:txBody>
      </p:sp>
      <p:sp>
        <p:nvSpPr>
          <p:cNvPr id="4" name="Slide Number Placeholder 3">
            <a:extLst>
              <a:ext uri="{FF2B5EF4-FFF2-40B4-BE49-F238E27FC236}">
                <a16:creationId xmlns:a16="http://schemas.microsoft.com/office/drawing/2014/main" id="{E1541B06-43E5-434D-A21E-1F6617BB8034}"/>
              </a:ext>
            </a:extLst>
          </p:cNvPr>
          <p:cNvSpPr>
            <a:spLocks noGrp="1"/>
          </p:cNvSpPr>
          <p:nvPr>
            <p:ph type="sldNum" sz="quarter" idx="10"/>
          </p:nvPr>
        </p:nvSpPr>
        <p:spPr/>
        <p:txBody>
          <a:bodyPr/>
          <a:lstStyle/>
          <a:p>
            <a:pPr>
              <a:defRPr/>
            </a:pPr>
            <a:fld id="{42E3DDAF-209E-4E92-BE5E-5819F6D19027}" type="slidenum">
              <a:rPr lang="en-US" smtClean="0"/>
              <a:pPr>
                <a:defRPr/>
              </a:pPr>
              <a:t>17</a:t>
            </a:fld>
            <a:endParaRPr lang="en-US"/>
          </a:p>
        </p:txBody>
      </p:sp>
    </p:spTree>
    <p:extLst>
      <p:ext uri="{BB962C8B-B14F-4D97-AF65-F5344CB8AC3E}">
        <p14:creationId xmlns:p14="http://schemas.microsoft.com/office/powerpoint/2010/main" val="4089615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947"/>
            <a:ext cx="7924800" cy="762000"/>
          </a:xfrm>
        </p:spPr>
        <p:txBody>
          <a:bodyPr>
            <a:normAutofit fontScale="90000"/>
          </a:bodyPr>
          <a:lstStyle/>
          <a:p>
            <a:r>
              <a:rPr lang="en-US" dirty="0"/>
              <a:t>Tools analyzing data with Plausible Values</a:t>
            </a:r>
          </a:p>
        </p:txBody>
      </p:sp>
      <p:sp>
        <p:nvSpPr>
          <p:cNvPr id="3" name="Content Placeholder 2"/>
          <p:cNvSpPr>
            <a:spLocks noGrp="1"/>
          </p:cNvSpPr>
          <p:nvPr>
            <p:ph idx="1"/>
          </p:nvPr>
        </p:nvSpPr>
        <p:spPr/>
        <p:txBody>
          <a:bodyPr>
            <a:normAutofit fontScale="92500"/>
          </a:bodyPr>
          <a:lstStyle/>
          <a:p>
            <a:r>
              <a:rPr lang="en-US" sz="2800" i="1" dirty="0">
                <a:hlinkClick r:id="rId3"/>
              </a:rPr>
              <a:t>EdSurvey</a:t>
            </a:r>
            <a:r>
              <a:rPr lang="en-US" sz="2800" dirty="0">
                <a:hlinkClick r:id="rId3"/>
              </a:rPr>
              <a:t> package </a:t>
            </a:r>
            <a:r>
              <a:rPr lang="en-US" sz="2800" dirty="0"/>
              <a:t>in R is designed to analyze NCES data with plausible values and complex sampling design.</a:t>
            </a:r>
          </a:p>
          <a:p>
            <a:r>
              <a:rPr lang="en-US" sz="2800" i="1" dirty="0">
                <a:hlinkClick r:id="rId4"/>
              </a:rPr>
              <a:t>Dire</a:t>
            </a:r>
            <a:r>
              <a:rPr lang="en-US" sz="2800" dirty="0">
                <a:hlinkClick r:id="rId4"/>
              </a:rPr>
              <a:t> package </a:t>
            </a:r>
            <a:r>
              <a:rPr lang="en-US" sz="2800" dirty="0"/>
              <a:t>in R analyze NAEP and TIMSS data and conduct direct estimation for students’ scale scores.</a:t>
            </a:r>
          </a:p>
          <a:p>
            <a:r>
              <a:rPr lang="en-US" sz="2800" dirty="0"/>
              <a:t>Standard statistical software packages can also be used, such as SAS, Stata, or SPSS</a:t>
            </a:r>
          </a:p>
          <a:p>
            <a:r>
              <a:rPr lang="en-US" sz="2800" dirty="0"/>
              <a:t>For simple analyses (e.g. comparing group means, simple correlations, summary tables), check out the NAEP Data Explorer and International Data Explorer.</a:t>
            </a:r>
          </a:p>
        </p:txBody>
      </p:sp>
      <p:sp>
        <p:nvSpPr>
          <p:cNvPr id="4" name="Slide Number Placeholder 3"/>
          <p:cNvSpPr>
            <a:spLocks noGrp="1"/>
          </p:cNvSpPr>
          <p:nvPr>
            <p:ph type="sldNum" sz="quarter" idx="10"/>
          </p:nvPr>
        </p:nvSpPr>
        <p:spPr>
          <a:xfrm>
            <a:off x="11938634" y="6594383"/>
            <a:ext cx="131446" cy="153888"/>
          </a:xfrm>
        </p:spPr>
        <p:txBody>
          <a:bodyPr/>
          <a:lstStyle/>
          <a:p>
            <a:pPr>
              <a:defRPr/>
            </a:pPr>
            <a:fld id="{42E3DDAF-209E-4E92-BE5E-5819F6D19027}" type="slidenum">
              <a:rPr lang="en-US" smtClean="0"/>
              <a:pPr>
                <a:defRPr/>
              </a:pPr>
              <a:t>18</a:t>
            </a:fld>
            <a:endParaRPr lang="en-US"/>
          </a:p>
        </p:txBody>
      </p:sp>
    </p:spTree>
    <p:extLst>
      <p:ext uri="{BB962C8B-B14F-4D97-AF65-F5344CB8AC3E}">
        <p14:creationId xmlns:p14="http://schemas.microsoft.com/office/powerpoint/2010/main" val="2884320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D124-243C-4C8F-AF6F-0AC4053A4D39}"/>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40AEC3A-76EE-4E61-ACB2-7C8FD8CA264B}"/>
              </a:ext>
            </a:extLst>
          </p:cNvPr>
          <p:cNvSpPr>
            <a:spLocks noGrp="1"/>
          </p:cNvSpPr>
          <p:nvPr>
            <p:ph idx="1"/>
          </p:nvPr>
        </p:nvSpPr>
        <p:spPr/>
        <p:txBody>
          <a:bodyPr>
            <a:normAutofit/>
          </a:bodyPr>
          <a:lstStyle/>
          <a:p>
            <a:r>
              <a:rPr lang="en-US" dirty="0"/>
              <a:t>Download and install R and R studio</a:t>
            </a:r>
          </a:p>
          <a:p>
            <a:r>
              <a:rPr lang="en-US" dirty="0"/>
              <a:t>Download TIMSS data 2019-2011 using </a:t>
            </a:r>
            <a:r>
              <a:rPr lang="en-US" dirty="0" err="1"/>
              <a:t>EdSurvey</a:t>
            </a:r>
            <a:r>
              <a:rPr lang="en-US" dirty="0"/>
              <a:t> function “</a:t>
            </a:r>
            <a:r>
              <a:rPr lang="en-US" dirty="0" err="1"/>
              <a:t>downloadTIMSS</a:t>
            </a:r>
            <a:r>
              <a:rPr lang="en-US" dirty="0"/>
              <a:t>”</a:t>
            </a:r>
          </a:p>
          <a:p>
            <a:pPr marL="320040" lvl="1" indent="0">
              <a:buNone/>
            </a:pPr>
            <a:r>
              <a:rPr lang="en-US" sz="1800" b="0" i="0" dirty="0" err="1">
                <a:solidFill>
                  <a:srgbClr val="333333"/>
                </a:solidFill>
                <a:effectLst/>
                <a:latin typeface="Courier New" panose="02070309020205020404" pitchFamily="49" charset="0"/>
              </a:rPr>
              <a:t>install.packages</a:t>
            </a:r>
            <a:r>
              <a:rPr lang="en-US" sz="1800" b="0" i="0" dirty="0">
                <a:solidFill>
                  <a:srgbClr val="333333"/>
                </a:solidFill>
                <a:effectLst/>
                <a:latin typeface="Courier New" panose="02070309020205020404" pitchFamily="49" charset="0"/>
              </a:rPr>
              <a:t>("</a:t>
            </a:r>
            <a:r>
              <a:rPr lang="en-US" sz="1800" b="0" i="0" dirty="0" err="1">
                <a:solidFill>
                  <a:srgbClr val="333333"/>
                </a:solidFill>
                <a:effectLst/>
                <a:latin typeface="Courier New" panose="02070309020205020404" pitchFamily="49" charset="0"/>
              </a:rPr>
              <a:t>EdSurvey</a:t>
            </a:r>
            <a:r>
              <a:rPr lang="en-US" sz="1800" b="0" i="0" dirty="0">
                <a:solidFill>
                  <a:srgbClr val="333333"/>
                </a:solidFill>
                <a:effectLst/>
                <a:latin typeface="Courier New" panose="02070309020205020404" pitchFamily="49" charset="0"/>
              </a:rPr>
              <a:t>")</a:t>
            </a:r>
          </a:p>
          <a:p>
            <a:pPr marL="320040" lvl="1" indent="0">
              <a:buNone/>
            </a:pPr>
            <a:r>
              <a:rPr lang="en-US" sz="1800" b="0" i="0" dirty="0">
                <a:solidFill>
                  <a:srgbClr val="333333"/>
                </a:solidFill>
                <a:effectLst/>
                <a:latin typeface="Courier New" panose="02070309020205020404" pitchFamily="49" charset="0"/>
              </a:rPr>
              <a:t>library(</a:t>
            </a:r>
            <a:r>
              <a:rPr lang="en-US" sz="1800" b="0" i="0" dirty="0" err="1">
                <a:solidFill>
                  <a:srgbClr val="333333"/>
                </a:solidFill>
                <a:effectLst/>
                <a:latin typeface="Courier New" panose="02070309020205020404" pitchFamily="49" charset="0"/>
              </a:rPr>
              <a:t>EdSurvey</a:t>
            </a:r>
            <a:r>
              <a:rPr lang="en-US" sz="1800" b="0" i="0" dirty="0">
                <a:solidFill>
                  <a:srgbClr val="333333"/>
                </a:solidFill>
                <a:effectLst/>
                <a:latin typeface="Courier New" panose="02070309020205020404" pitchFamily="49" charset="0"/>
              </a:rPr>
              <a:t>)</a:t>
            </a:r>
          </a:p>
          <a:p>
            <a:pPr marL="320040" lvl="1" indent="0">
              <a:buNone/>
            </a:pPr>
            <a:r>
              <a:rPr lang="en-US" sz="1800" b="0" i="0" dirty="0" err="1">
                <a:solidFill>
                  <a:srgbClr val="333333"/>
                </a:solidFill>
                <a:effectLst/>
                <a:latin typeface="Courier New" panose="02070309020205020404" pitchFamily="49" charset="0"/>
              </a:rPr>
              <a:t>downloadTIMSS</a:t>
            </a:r>
            <a:r>
              <a:rPr lang="en-US" sz="1800" b="0" i="0" dirty="0">
                <a:solidFill>
                  <a:srgbClr val="333333"/>
                </a:solidFill>
                <a:effectLst/>
                <a:latin typeface="Courier New" panose="02070309020205020404" pitchFamily="49" charset="0"/>
              </a:rPr>
              <a:t>(years = c(</a:t>
            </a:r>
            <a:r>
              <a:rPr lang="en-US" sz="1800" b="0" i="0" dirty="0">
                <a:solidFill>
                  <a:srgbClr val="008080"/>
                </a:solidFill>
                <a:effectLst/>
                <a:latin typeface="Courier New" panose="02070309020205020404" pitchFamily="49" charset="0"/>
              </a:rPr>
              <a:t>2019, 2015, 2011</a:t>
            </a:r>
            <a:r>
              <a:rPr lang="en-US" sz="1800" b="0" i="0" dirty="0">
                <a:solidFill>
                  <a:srgbClr val="333333"/>
                </a:solidFill>
                <a:effectLst/>
                <a:latin typeface="Courier New" panose="02070309020205020404" pitchFamily="49" charset="0"/>
              </a:rPr>
              <a:t>), root = </a:t>
            </a:r>
            <a:r>
              <a:rPr lang="en-US" sz="1800" b="0" i="0" dirty="0">
                <a:solidFill>
                  <a:srgbClr val="DD1144"/>
                </a:solidFill>
                <a:effectLst/>
                <a:latin typeface="Courier New" panose="02070309020205020404" pitchFamily="49" charset="0"/>
              </a:rPr>
              <a:t>"C:/"</a:t>
            </a:r>
            <a:r>
              <a:rPr lang="en-US" sz="1800" b="0" i="0" dirty="0">
                <a:solidFill>
                  <a:srgbClr val="333333"/>
                </a:solidFill>
                <a:effectLst/>
                <a:latin typeface="Courier New" panose="02070309020205020404" pitchFamily="49" charset="0"/>
              </a:rPr>
              <a:t>)</a:t>
            </a:r>
          </a:p>
        </p:txBody>
      </p:sp>
      <p:sp>
        <p:nvSpPr>
          <p:cNvPr id="4" name="Slide Number Placeholder 3">
            <a:extLst>
              <a:ext uri="{FF2B5EF4-FFF2-40B4-BE49-F238E27FC236}">
                <a16:creationId xmlns:a16="http://schemas.microsoft.com/office/drawing/2014/main" id="{6DDBF39B-C591-4576-BDA4-9426D4CADA31}"/>
              </a:ext>
            </a:extLst>
          </p:cNvPr>
          <p:cNvSpPr>
            <a:spLocks noGrp="1"/>
          </p:cNvSpPr>
          <p:nvPr>
            <p:ph type="sldNum" sz="quarter" idx="10"/>
          </p:nvPr>
        </p:nvSpPr>
        <p:spPr/>
        <p:txBody>
          <a:bodyPr/>
          <a:lstStyle/>
          <a:p>
            <a:pPr>
              <a:defRPr/>
            </a:pPr>
            <a:fld id="{42E3DDAF-209E-4E92-BE5E-5819F6D19027}" type="slidenum">
              <a:rPr lang="en-US" smtClean="0"/>
              <a:pPr>
                <a:defRPr/>
              </a:pPr>
              <a:t>19</a:t>
            </a:fld>
            <a:endParaRPr lang="en-US"/>
          </a:p>
        </p:txBody>
      </p:sp>
    </p:spTree>
    <p:extLst>
      <p:ext uri="{BB962C8B-B14F-4D97-AF65-F5344CB8AC3E}">
        <p14:creationId xmlns:p14="http://schemas.microsoft.com/office/powerpoint/2010/main" val="3000605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Overview</a:t>
            </a:r>
          </a:p>
        </p:txBody>
      </p:sp>
      <p:sp>
        <p:nvSpPr>
          <p:cNvPr id="8195" name="Content Placeholder 2"/>
          <p:cNvSpPr>
            <a:spLocks noGrp="1"/>
          </p:cNvSpPr>
          <p:nvPr>
            <p:ph idx="1"/>
          </p:nvPr>
        </p:nvSpPr>
        <p:spPr/>
        <p:txBody>
          <a:bodyPr/>
          <a:lstStyle/>
          <a:p>
            <a:r>
              <a:rPr lang="en-US" dirty="0"/>
              <a:t>Why plausible values?</a:t>
            </a:r>
          </a:p>
          <a:p>
            <a:r>
              <a:rPr lang="en-US" dirty="0"/>
              <a:t>How to use plausible values in a large-scale data analysis?</a:t>
            </a:r>
          </a:p>
        </p:txBody>
      </p:sp>
    </p:spTree>
    <p:extLst>
      <p:ext uri="{BB962C8B-B14F-4D97-AF65-F5344CB8AC3E}">
        <p14:creationId xmlns:p14="http://schemas.microsoft.com/office/powerpoint/2010/main" val="3887368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normAutofit/>
          </a:bodyPr>
          <a:lstStyle/>
          <a:p>
            <a:r>
              <a:rPr lang="en-US" sz="2000" dirty="0" err="1"/>
              <a:t>Mislevy</a:t>
            </a:r>
            <a:r>
              <a:rPr lang="en-US" sz="2000" dirty="0"/>
              <a:t>, R. (1991). Randomization-based inference about latent variables from complex samples. </a:t>
            </a:r>
            <a:r>
              <a:rPr lang="en-US" sz="2000" i="1" dirty="0" err="1"/>
              <a:t>Psychometrika</a:t>
            </a:r>
            <a:r>
              <a:rPr lang="en-US" sz="2000" i="1" dirty="0"/>
              <a:t>, 56</a:t>
            </a:r>
            <a:r>
              <a:rPr lang="en-US" sz="2000" dirty="0"/>
              <a:t>, 177–196.</a:t>
            </a:r>
          </a:p>
          <a:p>
            <a:r>
              <a:rPr lang="en-US" sz="2000" dirty="0"/>
              <a:t>Rubin, D. (1987). </a:t>
            </a:r>
            <a:r>
              <a:rPr lang="en-US" sz="2000" i="1" dirty="0"/>
              <a:t>Multiple imputation for nonresponse in sample surveys. </a:t>
            </a:r>
            <a:r>
              <a:rPr lang="en-US" sz="2000" dirty="0"/>
              <a:t>New York: John Wiley.</a:t>
            </a:r>
          </a:p>
          <a:p>
            <a:r>
              <a:rPr lang="en-US" sz="2000" dirty="0"/>
              <a:t>Rutkowski, L., Gonzalez, E., </a:t>
            </a:r>
            <a:r>
              <a:rPr lang="en-US" sz="2000" dirty="0" err="1"/>
              <a:t>Joncas</a:t>
            </a:r>
            <a:r>
              <a:rPr lang="en-US" sz="2000" dirty="0"/>
              <a:t>, M., &amp; von </a:t>
            </a:r>
            <a:r>
              <a:rPr lang="en-US" sz="2000" dirty="0" err="1"/>
              <a:t>Davier</a:t>
            </a:r>
            <a:r>
              <a:rPr lang="en-US" sz="2000" dirty="0"/>
              <a:t>, M. (2010). International large-scale assessment data: Issues in secondary analysis and reporting. </a:t>
            </a:r>
            <a:r>
              <a:rPr lang="en-US" sz="2000" i="1" dirty="0"/>
              <a:t>Educational Researcher, 39</a:t>
            </a:r>
            <a:r>
              <a:rPr lang="en-US" sz="2000" dirty="0"/>
              <a:t>(2), 142-151.</a:t>
            </a:r>
          </a:p>
          <a:p>
            <a:r>
              <a:rPr lang="en-US" sz="2000" dirty="0"/>
              <a:t>von </a:t>
            </a:r>
            <a:r>
              <a:rPr lang="en-US" sz="2000" dirty="0" err="1"/>
              <a:t>Davier</a:t>
            </a:r>
            <a:r>
              <a:rPr lang="en-US" sz="2000" dirty="0"/>
              <a:t>, M., Gonzalez, E., &amp; </a:t>
            </a:r>
            <a:r>
              <a:rPr lang="en-US" sz="2000" dirty="0" err="1"/>
              <a:t>Mislevy</a:t>
            </a:r>
            <a:r>
              <a:rPr lang="en-US" sz="2000" dirty="0"/>
              <a:t>, R. (2009). Plausible values: What are they and why do we need them? </a:t>
            </a:r>
            <a:r>
              <a:rPr lang="en-US" sz="2000" i="1" dirty="0"/>
              <a:t>IERI Monograph Series: Issues and Methodologies in Large-Scale Assessments</a:t>
            </a:r>
            <a:r>
              <a:rPr lang="en-US" sz="2000" dirty="0"/>
              <a:t>, </a:t>
            </a:r>
            <a:r>
              <a:rPr lang="en-US" sz="2000" i="1" dirty="0"/>
              <a:t>2</a:t>
            </a:r>
            <a:r>
              <a:rPr lang="en-US" sz="2000" dirty="0"/>
              <a:t>, 9–36.</a:t>
            </a:r>
          </a:p>
          <a:p>
            <a:r>
              <a:rPr lang="en-US" sz="2000" dirty="0"/>
              <a:t>von </a:t>
            </a:r>
            <a:r>
              <a:rPr lang="en-US" sz="2000" dirty="0" err="1"/>
              <a:t>Davier</a:t>
            </a:r>
            <a:r>
              <a:rPr lang="en-US" sz="2000" dirty="0"/>
              <a:t>, M., &amp; </a:t>
            </a:r>
            <a:r>
              <a:rPr lang="en-US" sz="2000" dirty="0" err="1"/>
              <a:t>Sinharay</a:t>
            </a:r>
            <a:r>
              <a:rPr lang="en-US" sz="2000" dirty="0"/>
              <a:t>, S. (2014). Analytics in international large-scale assessments: Item response theory and population models. In L. Rutkowski, M. von </a:t>
            </a:r>
            <a:r>
              <a:rPr lang="en-US" sz="2000" dirty="0" err="1"/>
              <a:t>Davier</a:t>
            </a:r>
            <a:r>
              <a:rPr lang="en-US" sz="2000" dirty="0"/>
              <a:t>, &amp; D. Rutkowski (Eds.), Handbook of international large-scale assessment (pp. 155–174). Boca Raton, FL: Taylor &amp; Francis.</a:t>
            </a:r>
          </a:p>
        </p:txBody>
      </p:sp>
      <p:sp>
        <p:nvSpPr>
          <p:cNvPr id="4" name="Slide Number Placeholder 3"/>
          <p:cNvSpPr>
            <a:spLocks noGrp="1"/>
          </p:cNvSpPr>
          <p:nvPr>
            <p:ph type="sldNum" sz="quarter" idx="10"/>
          </p:nvPr>
        </p:nvSpPr>
        <p:spPr/>
        <p:txBody>
          <a:bodyPr/>
          <a:lstStyle/>
          <a:p>
            <a:pPr>
              <a:defRPr/>
            </a:pPr>
            <a:fld id="{42E3DDAF-209E-4E92-BE5E-5819F6D19027}" type="slidenum">
              <a:rPr lang="en-US" smtClean="0"/>
              <a:pPr>
                <a:defRPr/>
              </a:pPr>
              <a:t>20</a:t>
            </a:fld>
            <a:endParaRPr lang="en-US"/>
          </a:p>
        </p:txBody>
      </p:sp>
    </p:spTree>
    <p:extLst>
      <p:ext uri="{BB962C8B-B14F-4D97-AF65-F5344CB8AC3E}">
        <p14:creationId xmlns:p14="http://schemas.microsoft.com/office/powerpoint/2010/main" val="72657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5BFB-EC3D-9648-9D2D-B528DC3C2E41}"/>
              </a:ext>
            </a:extLst>
          </p:cNvPr>
          <p:cNvSpPr>
            <a:spLocks noGrp="1"/>
          </p:cNvSpPr>
          <p:nvPr>
            <p:ph type="ctrTitle"/>
          </p:nvPr>
        </p:nvSpPr>
        <p:spPr/>
        <p:txBody>
          <a:bodyPr/>
          <a:lstStyle/>
          <a:p>
            <a:r>
              <a:rPr lang="en-US" dirty="0"/>
              <a:t>Ting Zhang</a:t>
            </a:r>
          </a:p>
        </p:txBody>
      </p:sp>
      <p:sp>
        <p:nvSpPr>
          <p:cNvPr id="3" name="Subtitle 2">
            <a:extLst>
              <a:ext uri="{FF2B5EF4-FFF2-40B4-BE49-F238E27FC236}">
                <a16:creationId xmlns:a16="http://schemas.microsoft.com/office/drawing/2014/main" id="{083F5EB6-9F04-B249-B8E7-99D8BEF4163B}"/>
              </a:ext>
            </a:extLst>
          </p:cNvPr>
          <p:cNvSpPr>
            <a:spLocks noGrp="1"/>
          </p:cNvSpPr>
          <p:nvPr>
            <p:ph type="subTitle" idx="1"/>
          </p:nvPr>
        </p:nvSpPr>
        <p:spPr/>
        <p:txBody>
          <a:bodyPr/>
          <a:lstStyle/>
          <a:p>
            <a:r>
              <a:rPr lang="en-US" dirty="0"/>
              <a:t>Senior Psychometrician / Statistician </a:t>
            </a:r>
          </a:p>
          <a:p>
            <a:r>
              <a:rPr lang="en-US" dirty="0"/>
              <a:t>202.403.6646</a:t>
            </a:r>
          </a:p>
          <a:p>
            <a:r>
              <a:rPr lang="en-US" dirty="0"/>
              <a:t>tzhang@air.org</a:t>
            </a:r>
          </a:p>
        </p:txBody>
      </p:sp>
      <p:sp>
        <p:nvSpPr>
          <p:cNvPr id="13" name="Text Placeholder 12">
            <a:extLst>
              <a:ext uri="{FF2B5EF4-FFF2-40B4-BE49-F238E27FC236}">
                <a16:creationId xmlns:a16="http://schemas.microsoft.com/office/drawing/2014/main" id="{27A7AD0C-9120-49E1-A471-8A7D2895B6E9}"/>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2837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What are Plausible Values?</a:t>
            </a:r>
          </a:p>
        </p:txBody>
      </p:sp>
      <p:sp>
        <p:nvSpPr>
          <p:cNvPr id="3" name="Content Placeholder 2">
            <a:extLst>
              <a:ext uri="{FF2B5EF4-FFF2-40B4-BE49-F238E27FC236}">
                <a16:creationId xmlns:a16="http://schemas.microsoft.com/office/drawing/2014/main" id="{C60C7B94-4A49-47C8-A7DA-02EE409C0EC6}"/>
              </a:ext>
            </a:extLst>
          </p:cNvPr>
          <p:cNvSpPr>
            <a:spLocks noGrp="1"/>
          </p:cNvSpPr>
          <p:nvPr>
            <p:ph idx="1"/>
          </p:nvPr>
        </p:nvSpPr>
        <p:spPr>
          <a:xfrm>
            <a:off x="457201" y="3233530"/>
            <a:ext cx="8124092" cy="2572910"/>
          </a:xfrm>
        </p:spPr>
        <p:txBody>
          <a:bodyPr>
            <a:normAutofit/>
          </a:bodyPr>
          <a:lstStyle/>
          <a:p>
            <a:r>
              <a:rPr lang="en-US" dirty="0"/>
              <a:t>Proficiency estimates for an individual student, drawn at random from a conditional distribution of potential scale scores.</a:t>
            </a:r>
          </a:p>
          <a:p>
            <a:r>
              <a:rPr lang="en-US" dirty="0"/>
              <a:t>All available plausible values should be used when calculating summary statistics for groups of students</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3</a:t>
            </a:fld>
            <a:endParaRPr lang="en-US"/>
          </a:p>
        </p:txBody>
      </p:sp>
      <p:pic>
        <p:nvPicPr>
          <p:cNvPr id="5" name="Picture 4">
            <a:extLst>
              <a:ext uri="{FF2B5EF4-FFF2-40B4-BE49-F238E27FC236}">
                <a16:creationId xmlns:a16="http://schemas.microsoft.com/office/drawing/2014/main" id="{E26FE41C-9198-4C95-A982-8DCF1CC07CEE}"/>
              </a:ext>
            </a:extLst>
          </p:cNvPr>
          <p:cNvPicPr>
            <a:picLocks noChangeAspect="1"/>
          </p:cNvPicPr>
          <p:nvPr/>
        </p:nvPicPr>
        <p:blipFill>
          <a:blip r:embed="rId3"/>
          <a:stretch>
            <a:fillRect/>
          </a:stretch>
        </p:blipFill>
        <p:spPr>
          <a:xfrm>
            <a:off x="682431" y="1707477"/>
            <a:ext cx="10449450" cy="969348"/>
          </a:xfrm>
          <a:prstGeom prst="rect">
            <a:avLst/>
          </a:prstGeom>
        </p:spPr>
      </p:pic>
      <p:pic>
        <p:nvPicPr>
          <p:cNvPr id="7" name="Picture 6" descr="A picture containing text, painted, automaton&#10;&#10;Description automatically generated">
            <a:extLst>
              <a:ext uri="{FF2B5EF4-FFF2-40B4-BE49-F238E27FC236}">
                <a16:creationId xmlns:a16="http://schemas.microsoft.com/office/drawing/2014/main" id="{4A8E93CE-DEE6-4F81-B537-9D83D7C846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8770" y="3585686"/>
            <a:ext cx="3014506" cy="1625321"/>
          </a:xfrm>
          <a:prstGeom prst="rect">
            <a:avLst/>
          </a:prstGeom>
        </p:spPr>
      </p:pic>
    </p:spTree>
    <p:extLst>
      <p:ext uri="{BB962C8B-B14F-4D97-AF65-F5344CB8AC3E}">
        <p14:creationId xmlns:p14="http://schemas.microsoft.com/office/powerpoint/2010/main" val="89232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11338560" cy="996696"/>
          </a:xfrm>
        </p:spPr>
        <p:txBody>
          <a:bodyPr anchor="b">
            <a:normAutofit/>
          </a:bodyPr>
          <a:lstStyle/>
          <a:p>
            <a:r>
              <a:rPr lang="en-US" dirty="0"/>
              <a:t>Why use Plausible Values?</a:t>
            </a:r>
          </a:p>
        </p:txBody>
      </p:sp>
      <p:pic>
        <p:nvPicPr>
          <p:cNvPr id="3" name="Picture 2">
            <a:extLst>
              <a:ext uri="{FF2B5EF4-FFF2-40B4-BE49-F238E27FC236}">
                <a16:creationId xmlns:a16="http://schemas.microsoft.com/office/drawing/2014/main" id="{A9AB0DDB-E0E8-40E8-8B6B-AC0D69D156D3}"/>
              </a:ext>
            </a:extLst>
          </p:cNvPr>
          <p:cNvPicPr>
            <a:picLocks noChangeAspect="1"/>
          </p:cNvPicPr>
          <p:nvPr/>
        </p:nvPicPr>
        <p:blipFill>
          <a:blip r:embed="rId3"/>
          <a:stretch>
            <a:fillRect/>
          </a:stretch>
        </p:blipFill>
        <p:spPr>
          <a:xfrm>
            <a:off x="457200" y="2104377"/>
            <a:ext cx="5568696" cy="2923565"/>
          </a:xfrm>
          <a:prstGeom prst="rect">
            <a:avLst/>
          </a:prstGeom>
          <a:noFill/>
        </p:spPr>
      </p:pic>
      <p:sp>
        <p:nvSpPr>
          <p:cNvPr id="6147" name="Content Placeholder 2"/>
          <p:cNvSpPr>
            <a:spLocks noGrp="1"/>
          </p:cNvSpPr>
          <p:nvPr>
            <p:ph sz="half" idx="2"/>
          </p:nvPr>
        </p:nvSpPr>
        <p:spPr>
          <a:xfrm>
            <a:off x="6227064" y="1143000"/>
            <a:ext cx="5568696" cy="4846320"/>
          </a:xfrm>
        </p:spPr>
        <p:txBody>
          <a:bodyPr>
            <a:normAutofit fontScale="92500" lnSpcReduction="10000"/>
          </a:bodyPr>
          <a:lstStyle/>
          <a:p>
            <a:pPr marL="0" indent="0">
              <a:lnSpc>
                <a:spcPct val="115000"/>
              </a:lnSpc>
              <a:buNone/>
            </a:pPr>
            <a:r>
              <a:rPr lang="en-US" dirty="0"/>
              <a:t>Assessment designs!</a:t>
            </a:r>
          </a:p>
          <a:p>
            <a:pPr>
              <a:lnSpc>
                <a:spcPct val="115000"/>
              </a:lnSpc>
            </a:pPr>
            <a:r>
              <a:rPr lang="en-US" dirty="0"/>
              <a:t>Test design features</a:t>
            </a:r>
          </a:p>
          <a:p>
            <a:pPr lvl="1">
              <a:lnSpc>
                <a:spcPct val="115000"/>
              </a:lnSpc>
            </a:pPr>
            <a:r>
              <a:rPr lang="en-US" dirty="0"/>
              <a:t>Large scale assessments such as NAEP and TIMSS use a large item pool of test questions to provide comprehensive coverage of each subject domain.</a:t>
            </a:r>
          </a:p>
          <a:p>
            <a:pPr lvl="1">
              <a:lnSpc>
                <a:spcPct val="115000"/>
              </a:lnSpc>
            </a:pPr>
            <a:r>
              <a:rPr lang="en-US" dirty="0"/>
              <a:t>To keep the burden of test-taking low and encourage school participation, each student is administered a small number of items.</a:t>
            </a:r>
          </a:p>
          <a:p>
            <a:pPr lvl="1">
              <a:lnSpc>
                <a:spcPct val="115000"/>
              </a:lnSpc>
            </a:pPr>
            <a:r>
              <a:rPr lang="en-US" dirty="0"/>
              <a:t>But at the assessment level, all items are measured.</a:t>
            </a:r>
          </a:p>
          <a:p>
            <a:pPr lvl="1">
              <a:lnSpc>
                <a:spcPct val="115000"/>
              </a:lnSpc>
            </a:pPr>
            <a:endParaRPr lang="en-US" dirty="0"/>
          </a:p>
          <a:p>
            <a:pPr marL="0" indent="0">
              <a:lnSpc>
                <a:spcPct val="115000"/>
              </a:lnSpc>
              <a:buNone/>
            </a:pPr>
            <a:endParaRPr lang="en-US" dirty="0"/>
          </a:p>
        </p:txBody>
      </p:sp>
      <p:sp>
        <p:nvSpPr>
          <p:cNvPr id="6149" name="Slide Number Placeholder 4">
            <a:extLst>
              <a:ext uri="{FF2B5EF4-FFF2-40B4-BE49-F238E27FC236}">
                <a16:creationId xmlns:a16="http://schemas.microsoft.com/office/drawing/2014/main" id="{4C5C83DC-93CF-40B2-AE8E-EAF1E31B399A}"/>
              </a:ext>
            </a:extLst>
          </p:cNvPr>
          <p:cNvSpPr>
            <a:spLocks noGrp="1"/>
          </p:cNvSpPr>
          <p:nvPr>
            <p:ph type="sldNum" sz="quarter" idx="12"/>
          </p:nvPr>
        </p:nvSpPr>
        <p:spPr>
          <a:xfrm>
            <a:off x="457200" y="6363145"/>
            <a:ext cx="2743200" cy="365125"/>
          </a:xfrm>
        </p:spPr>
        <p:txBody>
          <a:bodyPr/>
          <a:lstStyle/>
          <a:p>
            <a:pPr>
              <a:spcAft>
                <a:spcPts val="600"/>
              </a:spcAft>
            </a:pPr>
            <a:fld id="{BABF4E83-61DB-418F-A99F-17BC9BB58EF6}" type="slidenum">
              <a:rPr lang="en-US" smtClean="0"/>
              <a:pPr>
                <a:spcAft>
                  <a:spcPts val="600"/>
                </a:spcAft>
              </a:pPr>
              <a:t>4</a:t>
            </a:fld>
            <a:endParaRPr lang="en-US"/>
          </a:p>
        </p:txBody>
      </p:sp>
      <p:sp>
        <p:nvSpPr>
          <p:cNvPr id="6150" name="Text Placeholder 5">
            <a:extLst>
              <a:ext uri="{FF2B5EF4-FFF2-40B4-BE49-F238E27FC236}">
                <a16:creationId xmlns:a16="http://schemas.microsoft.com/office/drawing/2014/main" id="{A97ACE33-B8DF-4B34-BB4A-F3CB7D934B38}"/>
              </a:ext>
            </a:extLst>
          </p:cNvPr>
          <p:cNvSpPr>
            <a:spLocks noGrp="1"/>
          </p:cNvSpPr>
          <p:nvPr>
            <p:ph type="body" sz="quarter" idx="13"/>
          </p:nvPr>
        </p:nvSpPr>
        <p:spPr>
          <a:xfrm>
            <a:off x="457200" y="6135624"/>
            <a:ext cx="11338560" cy="192024"/>
          </a:xfrm>
        </p:spPr>
        <p:txBody>
          <a:bodyPr/>
          <a:lstStyle/>
          <a:p>
            <a:endParaRPr lang="en-US"/>
          </a:p>
        </p:txBody>
      </p:sp>
    </p:spTree>
    <p:extLst>
      <p:ext uri="{BB962C8B-B14F-4D97-AF65-F5344CB8AC3E}">
        <p14:creationId xmlns:p14="http://schemas.microsoft.com/office/powerpoint/2010/main" val="206130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C166-375A-4FB2-9E2D-F4F8E6A77125}"/>
              </a:ext>
            </a:extLst>
          </p:cNvPr>
          <p:cNvSpPr>
            <a:spLocks noGrp="1"/>
          </p:cNvSpPr>
          <p:nvPr>
            <p:ph type="title"/>
          </p:nvPr>
        </p:nvSpPr>
        <p:spPr/>
        <p:txBody>
          <a:bodyPr/>
          <a:lstStyle/>
          <a:p>
            <a:r>
              <a:rPr lang="en-US" dirty="0"/>
              <a:t>Advantages and trade-offs of the assessment design</a:t>
            </a:r>
          </a:p>
        </p:txBody>
      </p:sp>
      <p:sp>
        <p:nvSpPr>
          <p:cNvPr id="3" name="Content Placeholder 2">
            <a:extLst>
              <a:ext uri="{FF2B5EF4-FFF2-40B4-BE49-F238E27FC236}">
                <a16:creationId xmlns:a16="http://schemas.microsoft.com/office/drawing/2014/main" id="{C646B2EC-E519-441D-962D-98539B522101}"/>
              </a:ext>
            </a:extLst>
          </p:cNvPr>
          <p:cNvSpPr>
            <a:spLocks noGrp="1"/>
          </p:cNvSpPr>
          <p:nvPr>
            <p:ph idx="1"/>
          </p:nvPr>
        </p:nvSpPr>
        <p:spPr>
          <a:xfrm>
            <a:off x="457200" y="1166191"/>
            <a:ext cx="11338560" cy="5022573"/>
          </a:xfrm>
        </p:spPr>
        <p:txBody>
          <a:bodyPr>
            <a:normAutofit fontScale="92500" lnSpcReduction="10000"/>
          </a:bodyPr>
          <a:lstStyle/>
          <a:p>
            <a:pPr marL="0" lvl="0" indent="0">
              <a:buClr>
                <a:srgbClr val="595959"/>
              </a:buClr>
              <a:buNone/>
            </a:pPr>
            <a:r>
              <a:rPr lang="en-US" dirty="0"/>
              <a:t>Advantages</a:t>
            </a:r>
          </a:p>
          <a:p>
            <a:pPr lvl="0">
              <a:buClr>
                <a:srgbClr val="595959"/>
              </a:buClr>
            </a:pPr>
            <a:r>
              <a:rPr lang="en-US" dirty="0"/>
              <a:t>Cost efficient and avoids overburdening students and schools</a:t>
            </a:r>
          </a:p>
          <a:p>
            <a:pPr lvl="0">
              <a:buClr>
                <a:srgbClr val="595959"/>
              </a:buClr>
            </a:pPr>
            <a:r>
              <a:rPr lang="en-US" dirty="0"/>
              <a:t>Achieves broad coverage of the targeted content domain</a:t>
            </a:r>
          </a:p>
          <a:p>
            <a:pPr lvl="0">
              <a:buClr>
                <a:srgbClr val="595959"/>
              </a:buClr>
            </a:pPr>
            <a:r>
              <a:rPr lang="en-US" dirty="0"/>
              <a:t>Allows sufficiently precise estimates of proficiency distributions of the target population and sub-populations, </a:t>
            </a:r>
          </a:p>
          <a:p>
            <a:pPr lvl="1">
              <a:buClr>
                <a:srgbClr val="595959"/>
              </a:buClr>
            </a:pPr>
            <a:r>
              <a:rPr lang="en-US" dirty="0"/>
              <a:t>uses IRT and Multiple Imputations to create student scale scores – plausible values.</a:t>
            </a:r>
          </a:p>
          <a:p>
            <a:pPr marL="0" indent="0">
              <a:buNone/>
            </a:pPr>
            <a:r>
              <a:rPr lang="en-US" dirty="0"/>
              <a:t>Trade-offs</a:t>
            </a:r>
          </a:p>
          <a:p>
            <a:r>
              <a:rPr lang="en-US" dirty="0"/>
              <a:t>Each student receives too few test questions to permit estimating an accurate scale score for that student.</a:t>
            </a:r>
          </a:p>
          <a:p>
            <a:r>
              <a:rPr lang="en-US" dirty="0"/>
              <a:t>Results in large measurement error and leads to inaccurate inference.</a:t>
            </a:r>
          </a:p>
          <a:p>
            <a:endParaRPr lang="en-US" dirty="0"/>
          </a:p>
        </p:txBody>
      </p:sp>
      <p:sp>
        <p:nvSpPr>
          <p:cNvPr id="4" name="Slide Number Placeholder 3">
            <a:extLst>
              <a:ext uri="{FF2B5EF4-FFF2-40B4-BE49-F238E27FC236}">
                <a16:creationId xmlns:a16="http://schemas.microsoft.com/office/drawing/2014/main" id="{388C97D2-1EEB-429F-9831-BEF5B62402A0}"/>
              </a:ext>
            </a:extLst>
          </p:cNvPr>
          <p:cNvSpPr>
            <a:spLocks noGrp="1"/>
          </p:cNvSpPr>
          <p:nvPr>
            <p:ph type="sldNum" sz="quarter" idx="10"/>
          </p:nvPr>
        </p:nvSpPr>
        <p:spPr/>
        <p:txBody>
          <a:bodyPr/>
          <a:lstStyle/>
          <a:p>
            <a:pPr>
              <a:defRPr/>
            </a:pPr>
            <a:fld id="{42E3DDAF-209E-4E92-BE5E-5819F6D19027}" type="slidenum">
              <a:rPr lang="en-US" smtClean="0"/>
              <a:pPr>
                <a:defRPr/>
              </a:pPr>
              <a:t>5</a:t>
            </a:fld>
            <a:endParaRPr lang="en-US"/>
          </a:p>
        </p:txBody>
      </p:sp>
    </p:spTree>
    <p:extLst>
      <p:ext uri="{BB962C8B-B14F-4D97-AF65-F5344CB8AC3E}">
        <p14:creationId xmlns:p14="http://schemas.microsoft.com/office/powerpoint/2010/main" val="138633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E27E-573C-4766-8917-1ED4AF393FBC}"/>
              </a:ext>
            </a:extLst>
          </p:cNvPr>
          <p:cNvSpPr>
            <a:spLocks noGrp="1"/>
          </p:cNvSpPr>
          <p:nvPr>
            <p:ph type="title"/>
          </p:nvPr>
        </p:nvSpPr>
        <p:spPr>
          <a:xfrm>
            <a:off x="426720" y="229131"/>
            <a:ext cx="11338560" cy="996696"/>
          </a:xfrm>
        </p:spPr>
        <p:txBody>
          <a:bodyPr anchor="b">
            <a:normAutofit/>
          </a:bodyPr>
          <a:lstStyle/>
          <a:p>
            <a:pPr>
              <a:lnSpc>
                <a:spcPct val="90000"/>
              </a:lnSpc>
            </a:pPr>
            <a:r>
              <a:rPr lang="en-US" dirty="0"/>
              <a:t>How can an assessment program work without accurate scores for individual students?</a:t>
            </a:r>
          </a:p>
        </p:txBody>
      </p:sp>
      <p:sp>
        <p:nvSpPr>
          <p:cNvPr id="3" name="Content Placeholder 2">
            <a:extLst>
              <a:ext uri="{FF2B5EF4-FFF2-40B4-BE49-F238E27FC236}">
                <a16:creationId xmlns:a16="http://schemas.microsoft.com/office/drawing/2014/main" id="{D9E78772-FB82-4095-BA40-9E5060F01D7F}"/>
              </a:ext>
            </a:extLst>
          </p:cNvPr>
          <p:cNvSpPr>
            <a:spLocks noGrp="1"/>
          </p:cNvSpPr>
          <p:nvPr>
            <p:ph sz="half" idx="1"/>
          </p:nvPr>
        </p:nvSpPr>
        <p:spPr>
          <a:xfrm>
            <a:off x="4479499" y="1186070"/>
            <a:ext cx="6985091" cy="4846320"/>
          </a:xfrm>
        </p:spPr>
        <p:txBody>
          <a:bodyPr>
            <a:normAutofit/>
          </a:bodyPr>
          <a:lstStyle/>
          <a:p>
            <a:pPr>
              <a:lnSpc>
                <a:spcPct val="115000"/>
              </a:lnSpc>
            </a:pPr>
            <a:endParaRPr lang="en-US" sz="2000" dirty="0"/>
          </a:p>
          <a:p>
            <a:pPr>
              <a:lnSpc>
                <a:spcPct val="115000"/>
              </a:lnSpc>
            </a:pPr>
            <a:r>
              <a:rPr lang="en-US" sz="2000" dirty="0"/>
              <a:t>One way of taking the uncertainty associated with the estimates into account, and of obtaining unbiased group-level estimates, is to use multiple imputation to impute what we know about the students and obtain the distribution that represent a student’s proficiency.</a:t>
            </a:r>
          </a:p>
          <a:p>
            <a:pPr>
              <a:lnSpc>
                <a:spcPct val="115000"/>
              </a:lnSpc>
            </a:pPr>
            <a:r>
              <a:rPr lang="en-US" sz="2000" dirty="0"/>
              <a:t>Plausible values are based on student responses to the subset of items they receive and available background information (</a:t>
            </a:r>
            <a:r>
              <a:rPr lang="en-US" sz="2000" dirty="0" err="1"/>
              <a:t>Mislevy</a:t>
            </a:r>
            <a:r>
              <a:rPr lang="en-US" sz="2000" dirty="0"/>
              <a:t>, 1991).</a:t>
            </a:r>
          </a:p>
        </p:txBody>
      </p:sp>
      <p:sp>
        <p:nvSpPr>
          <p:cNvPr id="4" name="Slide Number Placeholder 3">
            <a:extLst>
              <a:ext uri="{FF2B5EF4-FFF2-40B4-BE49-F238E27FC236}">
                <a16:creationId xmlns:a16="http://schemas.microsoft.com/office/drawing/2014/main" id="{418DEAD4-24E6-4846-A9DC-006865FCA821}"/>
              </a:ext>
            </a:extLst>
          </p:cNvPr>
          <p:cNvSpPr>
            <a:spLocks noGrp="1"/>
          </p:cNvSpPr>
          <p:nvPr>
            <p:ph type="sldNum" sz="quarter" idx="12"/>
          </p:nvPr>
        </p:nvSpPr>
        <p:spPr/>
        <p:txBody>
          <a:bodyPr wrap="none" anchor="b">
            <a:normAutofit/>
          </a:bodyPr>
          <a:lstStyle/>
          <a:p>
            <a:pPr>
              <a:spcAft>
                <a:spcPts val="600"/>
              </a:spcAft>
              <a:defRPr/>
            </a:pPr>
            <a:fld id="{42E3DDAF-209E-4E92-BE5E-5819F6D19027}" type="slidenum">
              <a:rPr lang="en-US" smtClean="0"/>
              <a:pPr>
                <a:spcAft>
                  <a:spcPts val="600"/>
                </a:spcAft>
                <a:defRPr/>
              </a:pPr>
              <a:t>6</a:t>
            </a:fld>
            <a:endParaRPr lang="en-US"/>
          </a:p>
        </p:txBody>
      </p:sp>
      <p:pic>
        <p:nvPicPr>
          <p:cNvPr id="5" name="Picture 4">
            <a:extLst>
              <a:ext uri="{FF2B5EF4-FFF2-40B4-BE49-F238E27FC236}">
                <a16:creationId xmlns:a16="http://schemas.microsoft.com/office/drawing/2014/main" id="{C3C24E72-0546-4A0A-A796-8CB9360BC206}"/>
              </a:ext>
            </a:extLst>
          </p:cNvPr>
          <p:cNvPicPr>
            <a:picLocks noChangeAspect="1"/>
          </p:cNvPicPr>
          <p:nvPr/>
        </p:nvPicPr>
        <p:blipFill>
          <a:blip r:embed="rId3"/>
          <a:stretch>
            <a:fillRect/>
          </a:stretch>
        </p:blipFill>
        <p:spPr>
          <a:xfrm>
            <a:off x="426720" y="2143335"/>
            <a:ext cx="4052779" cy="1858822"/>
          </a:xfrm>
          <a:prstGeom prst="rect">
            <a:avLst/>
          </a:prstGeom>
          <a:noFill/>
        </p:spPr>
      </p:pic>
    </p:spTree>
    <p:extLst>
      <p:ext uri="{BB962C8B-B14F-4D97-AF65-F5344CB8AC3E}">
        <p14:creationId xmlns:p14="http://schemas.microsoft.com/office/powerpoint/2010/main" val="117559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2" name="Rectangle 2"/>
          <p:cNvSpPr>
            <a:spLocks noGrp="1" noChangeArrowheads="1"/>
          </p:cNvSpPr>
          <p:nvPr>
            <p:ph type="title"/>
          </p:nvPr>
        </p:nvSpPr>
        <p:spPr/>
        <p:txBody>
          <a:bodyPr/>
          <a:lstStyle/>
          <a:p>
            <a:pPr eaLnBrk="1" hangingPunct="1">
              <a:defRPr/>
            </a:pPr>
            <a:r>
              <a:rPr lang="en-US" dirty="0"/>
              <a:t>Plausible Values</a:t>
            </a:r>
          </a:p>
        </p:txBody>
      </p:sp>
      <p:pic>
        <p:nvPicPr>
          <p:cNvPr id="1310723" name="Picture 3" descr="NormalCurve"/>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524" r="8081"/>
          <a:stretch>
            <a:fillRect/>
          </a:stretch>
        </p:blipFill>
        <p:spPr bwMode="auto">
          <a:xfrm>
            <a:off x="2211600" y="2532286"/>
            <a:ext cx="77724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24" name="AutoShape 4"/>
          <p:cNvSpPr>
            <a:spLocks noChangeAspect="1" noChangeArrowheads="1"/>
          </p:cNvSpPr>
          <p:nvPr/>
        </p:nvSpPr>
        <p:spPr bwMode="auto">
          <a:xfrm>
            <a:off x="3200400" y="5105400"/>
            <a:ext cx="90488" cy="90488"/>
          </a:xfrm>
          <a:prstGeom prst="octagon">
            <a:avLst>
              <a:gd name="adj" fmla="val 29287"/>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25" name="AutoShape 5"/>
          <p:cNvSpPr>
            <a:spLocks noChangeAspect="1" noChangeArrowheads="1"/>
          </p:cNvSpPr>
          <p:nvPr/>
        </p:nvSpPr>
        <p:spPr bwMode="auto">
          <a:xfrm>
            <a:off x="4176714" y="4102100"/>
            <a:ext cx="90487" cy="90488"/>
          </a:xfrm>
          <a:prstGeom prst="octagon">
            <a:avLst>
              <a:gd name="adj" fmla="val 29287"/>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26" name="AutoShape 6"/>
          <p:cNvSpPr>
            <a:spLocks noChangeAspect="1" noChangeArrowheads="1"/>
          </p:cNvSpPr>
          <p:nvPr/>
        </p:nvSpPr>
        <p:spPr bwMode="auto">
          <a:xfrm>
            <a:off x="5624514" y="2571750"/>
            <a:ext cx="90487" cy="90488"/>
          </a:xfrm>
          <a:prstGeom prst="octagon">
            <a:avLst>
              <a:gd name="adj" fmla="val 29287"/>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27" name="AutoShape 7"/>
          <p:cNvSpPr>
            <a:spLocks noChangeAspect="1" noChangeArrowheads="1"/>
          </p:cNvSpPr>
          <p:nvPr/>
        </p:nvSpPr>
        <p:spPr bwMode="auto">
          <a:xfrm>
            <a:off x="6324600" y="2554289"/>
            <a:ext cx="90488" cy="90487"/>
          </a:xfrm>
          <a:prstGeom prst="octagon">
            <a:avLst>
              <a:gd name="adj" fmla="val 29287"/>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28" name="AutoShape 8"/>
          <p:cNvSpPr>
            <a:spLocks noChangeAspect="1" noChangeArrowheads="1"/>
          </p:cNvSpPr>
          <p:nvPr/>
        </p:nvSpPr>
        <p:spPr bwMode="auto">
          <a:xfrm>
            <a:off x="7986714" y="4300539"/>
            <a:ext cx="90487" cy="90487"/>
          </a:xfrm>
          <a:prstGeom prst="octagon">
            <a:avLst>
              <a:gd name="adj" fmla="val 29287"/>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29" name="Freeform 9"/>
          <p:cNvSpPr>
            <a:spLocks/>
          </p:cNvSpPr>
          <p:nvPr/>
        </p:nvSpPr>
        <p:spPr bwMode="auto">
          <a:xfrm>
            <a:off x="3248025" y="5200651"/>
            <a:ext cx="1588" cy="411163"/>
          </a:xfrm>
          <a:custGeom>
            <a:avLst/>
            <a:gdLst>
              <a:gd name="T0" fmla="*/ 0 w 1"/>
              <a:gd name="T1" fmla="*/ 411163 h 288"/>
              <a:gd name="T2" fmla="*/ 0 w 1"/>
              <a:gd name="T3" fmla="*/ 0 h 288"/>
              <a:gd name="T4" fmla="*/ 0 60000 65536"/>
              <a:gd name="T5" fmla="*/ 0 60000 65536"/>
            </a:gdLst>
            <a:ahLst/>
            <a:cxnLst>
              <a:cxn ang="T4">
                <a:pos x="T0" y="T1"/>
              </a:cxn>
              <a:cxn ang="T5">
                <a:pos x="T2" y="T3"/>
              </a:cxn>
            </a:cxnLst>
            <a:rect l="0" t="0" r="r" b="b"/>
            <a:pathLst>
              <a:path w="1" h="288">
                <a:moveTo>
                  <a:pt x="0" y="288"/>
                </a:moveTo>
                <a:cubicBezTo>
                  <a:pt x="0" y="240"/>
                  <a:pt x="0" y="60"/>
                  <a:pt x="0" y="0"/>
                </a:cubicBezTo>
              </a:path>
            </a:pathLst>
          </a:custGeom>
          <a:noFill/>
          <a:ln w="25400" cap="flat" cmpd="sng">
            <a:solidFill>
              <a:srgbClr val="000080"/>
            </a:solidFill>
            <a:prstDash val="solid"/>
            <a:round/>
            <a:headEnd type="stealth"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30" name="Freeform 10"/>
          <p:cNvSpPr>
            <a:spLocks/>
          </p:cNvSpPr>
          <p:nvPr/>
        </p:nvSpPr>
        <p:spPr bwMode="auto">
          <a:xfrm>
            <a:off x="4225925" y="4191001"/>
            <a:ext cx="1588" cy="1420813"/>
          </a:xfrm>
          <a:custGeom>
            <a:avLst/>
            <a:gdLst>
              <a:gd name="T0" fmla="*/ 0 w 1"/>
              <a:gd name="T1" fmla="*/ 1420813 h 288"/>
              <a:gd name="T2" fmla="*/ 0 w 1"/>
              <a:gd name="T3" fmla="*/ 0 h 288"/>
              <a:gd name="T4" fmla="*/ 0 60000 65536"/>
              <a:gd name="T5" fmla="*/ 0 60000 65536"/>
            </a:gdLst>
            <a:ahLst/>
            <a:cxnLst>
              <a:cxn ang="T4">
                <a:pos x="T0" y="T1"/>
              </a:cxn>
              <a:cxn ang="T5">
                <a:pos x="T2" y="T3"/>
              </a:cxn>
            </a:cxnLst>
            <a:rect l="0" t="0" r="r" b="b"/>
            <a:pathLst>
              <a:path w="1" h="288">
                <a:moveTo>
                  <a:pt x="0" y="288"/>
                </a:moveTo>
                <a:cubicBezTo>
                  <a:pt x="0" y="240"/>
                  <a:pt x="0" y="60"/>
                  <a:pt x="0" y="0"/>
                </a:cubicBezTo>
              </a:path>
            </a:pathLst>
          </a:custGeom>
          <a:noFill/>
          <a:ln w="25400" cap="flat" cmpd="sng">
            <a:solidFill>
              <a:srgbClr val="000080"/>
            </a:solidFill>
            <a:prstDash val="solid"/>
            <a:round/>
            <a:headEnd type="stealth"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31" name="Freeform 11"/>
          <p:cNvSpPr>
            <a:spLocks/>
          </p:cNvSpPr>
          <p:nvPr/>
        </p:nvSpPr>
        <p:spPr bwMode="auto">
          <a:xfrm>
            <a:off x="5668964" y="2667000"/>
            <a:ext cx="1587" cy="2940050"/>
          </a:xfrm>
          <a:custGeom>
            <a:avLst/>
            <a:gdLst>
              <a:gd name="T0" fmla="*/ 0 w 1"/>
              <a:gd name="T1" fmla="*/ 2940050 h 288"/>
              <a:gd name="T2" fmla="*/ 0 w 1"/>
              <a:gd name="T3" fmla="*/ 0 h 288"/>
              <a:gd name="T4" fmla="*/ 0 60000 65536"/>
              <a:gd name="T5" fmla="*/ 0 60000 65536"/>
            </a:gdLst>
            <a:ahLst/>
            <a:cxnLst>
              <a:cxn ang="T4">
                <a:pos x="T0" y="T1"/>
              </a:cxn>
              <a:cxn ang="T5">
                <a:pos x="T2" y="T3"/>
              </a:cxn>
            </a:cxnLst>
            <a:rect l="0" t="0" r="r" b="b"/>
            <a:pathLst>
              <a:path w="1" h="288">
                <a:moveTo>
                  <a:pt x="0" y="288"/>
                </a:moveTo>
                <a:cubicBezTo>
                  <a:pt x="0" y="240"/>
                  <a:pt x="0" y="60"/>
                  <a:pt x="0" y="0"/>
                </a:cubicBezTo>
              </a:path>
            </a:pathLst>
          </a:custGeom>
          <a:noFill/>
          <a:ln w="25400" cap="flat" cmpd="sng">
            <a:solidFill>
              <a:srgbClr val="000080"/>
            </a:solidFill>
            <a:prstDash val="solid"/>
            <a:round/>
            <a:headEnd type="stealth"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32" name="Freeform 12"/>
          <p:cNvSpPr>
            <a:spLocks/>
          </p:cNvSpPr>
          <p:nvPr/>
        </p:nvSpPr>
        <p:spPr bwMode="auto">
          <a:xfrm>
            <a:off x="6370639" y="2647951"/>
            <a:ext cx="1587" cy="2957513"/>
          </a:xfrm>
          <a:custGeom>
            <a:avLst/>
            <a:gdLst>
              <a:gd name="T0" fmla="*/ 0 w 1"/>
              <a:gd name="T1" fmla="*/ 2957513 h 288"/>
              <a:gd name="T2" fmla="*/ 0 w 1"/>
              <a:gd name="T3" fmla="*/ 0 h 288"/>
              <a:gd name="T4" fmla="*/ 0 60000 65536"/>
              <a:gd name="T5" fmla="*/ 0 60000 65536"/>
            </a:gdLst>
            <a:ahLst/>
            <a:cxnLst>
              <a:cxn ang="T4">
                <a:pos x="T0" y="T1"/>
              </a:cxn>
              <a:cxn ang="T5">
                <a:pos x="T2" y="T3"/>
              </a:cxn>
            </a:cxnLst>
            <a:rect l="0" t="0" r="r" b="b"/>
            <a:pathLst>
              <a:path w="1" h="288">
                <a:moveTo>
                  <a:pt x="0" y="288"/>
                </a:moveTo>
                <a:cubicBezTo>
                  <a:pt x="0" y="240"/>
                  <a:pt x="0" y="60"/>
                  <a:pt x="0" y="0"/>
                </a:cubicBezTo>
              </a:path>
            </a:pathLst>
          </a:custGeom>
          <a:noFill/>
          <a:ln w="25400" cap="flat" cmpd="sng">
            <a:solidFill>
              <a:srgbClr val="000080"/>
            </a:solidFill>
            <a:prstDash val="solid"/>
            <a:round/>
            <a:headEnd type="stealth"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33" name="Freeform 13"/>
          <p:cNvSpPr>
            <a:spLocks/>
          </p:cNvSpPr>
          <p:nvPr/>
        </p:nvSpPr>
        <p:spPr bwMode="auto">
          <a:xfrm>
            <a:off x="8038942" y="4389439"/>
            <a:ext cx="1588" cy="1216025"/>
          </a:xfrm>
          <a:custGeom>
            <a:avLst/>
            <a:gdLst>
              <a:gd name="T0" fmla="*/ 0 w 1"/>
              <a:gd name="T1" fmla="*/ 1216025 h 288"/>
              <a:gd name="T2" fmla="*/ 0 w 1"/>
              <a:gd name="T3" fmla="*/ 0 h 288"/>
              <a:gd name="T4" fmla="*/ 0 60000 65536"/>
              <a:gd name="T5" fmla="*/ 0 60000 65536"/>
            </a:gdLst>
            <a:ahLst/>
            <a:cxnLst>
              <a:cxn ang="T4">
                <a:pos x="T0" y="T1"/>
              </a:cxn>
              <a:cxn ang="T5">
                <a:pos x="T2" y="T3"/>
              </a:cxn>
            </a:cxnLst>
            <a:rect l="0" t="0" r="r" b="b"/>
            <a:pathLst>
              <a:path w="1" h="288">
                <a:moveTo>
                  <a:pt x="0" y="288"/>
                </a:moveTo>
                <a:cubicBezTo>
                  <a:pt x="0" y="240"/>
                  <a:pt x="0" y="60"/>
                  <a:pt x="0" y="0"/>
                </a:cubicBezTo>
              </a:path>
            </a:pathLst>
          </a:custGeom>
          <a:noFill/>
          <a:ln w="25400" cap="flat" cmpd="sng">
            <a:solidFill>
              <a:srgbClr val="000080"/>
            </a:solidFill>
            <a:prstDash val="solid"/>
            <a:round/>
            <a:headEnd type="stealth"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34" name="Text Box 14"/>
          <p:cNvSpPr txBox="1">
            <a:spLocks noChangeArrowheads="1"/>
          </p:cNvSpPr>
          <p:nvPr/>
        </p:nvSpPr>
        <p:spPr bwMode="auto">
          <a:xfrm>
            <a:off x="2749317" y="2438400"/>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0188" indent="-230188" algn="l" eaLnBrk="0" hangingPunct="0">
              <a:spcBef>
                <a:spcPct val="0"/>
              </a:spcBef>
              <a:defRPr sz="2400">
                <a:solidFill>
                  <a:schemeClr val="tx1"/>
                </a:solidFill>
                <a:latin typeface="Times New Roman" pitchFamily="18" charset="0"/>
              </a:defRPr>
            </a:lvl1pPr>
            <a:lvl2pPr marL="638175" indent="-293688" algn="l" eaLnBrk="0" hangingPunct="0">
              <a:spcBef>
                <a:spcPct val="0"/>
              </a:spcBef>
              <a:defRPr sz="2400">
                <a:solidFill>
                  <a:schemeClr val="tx1"/>
                </a:solidFill>
                <a:latin typeface="Times New Roman" pitchFamily="18" charset="0"/>
              </a:defRPr>
            </a:lvl2pPr>
            <a:lvl3pPr marL="1143000" indent="-228600" algn="l" eaLnBrk="0" hangingPunct="0">
              <a:spcBef>
                <a:spcPct val="0"/>
              </a:spcBef>
              <a:defRPr sz="2400">
                <a:solidFill>
                  <a:schemeClr val="tx1"/>
                </a:solidFill>
                <a:latin typeface="Times New Roman" pitchFamily="18" charset="0"/>
              </a:defRPr>
            </a:lvl3pPr>
            <a:lvl4pPr marL="1600200" indent="-228600" algn="l" eaLnBrk="0" hangingPunct="0">
              <a:spcBef>
                <a:spcPct val="0"/>
              </a:spcBef>
              <a:defRPr sz="2400">
                <a:solidFill>
                  <a:schemeClr val="tx1"/>
                </a:solidFill>
                <a:latin typeface="Times New Roman" pitchFamily="18" charset="0"/>
              </a:defRPr>
            </a:lvl4pPr>
            <a:lvl5pPr marL="2057400" indent="-228600" algn="l" eaLnBrk="0" hangingPunct="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defRPr/>
            </a:pPr>
            <a:r>
              <a:rPr lang="en-US" sz="2000" dirty="0">
                <a:latin typeface="Lato" panose="020F0502020204030203" pitchFamily="34" charset="0"/>
              </a:rPr>
              <a:t>Ability Distribution</a:t>
            </a:r>
          </a:p>
        </p:txBody>
      </p:sp>
      <p:sp>
        <p:nvSpPr>
          <p:cNvPr id="1310735" name="Text Box 15"/>
          <p:cNvSpPr txBox="1">
            <a:spLocks noChangeArrowheads="1"/>
          </p:cNvSpPr>
          <p:nvPr/>
        </p:nvSpPr>
        <p:spPr bwMode="auto">
          <a:xfrm>
            <a:off x="2938455" y="5653088"/>
            <a:ext cx="6254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30188" indent="-230188" algn="l" eaLnBrk="0" hangingPunct="0">
              <a:spcBef>
                <a:spcPct val="0"/>
              </a:spcBef>
              <a:defRPr sz="2400">
                <a:solidFill>
                  <a:schemeClr val="tx1"/>
                </a:solidFill>
                <a:latin typeface="Times New Roman" pitchFamily="18" charset="0"/>
              </a:defRPr>
            </a:lvl1pPr>
            <a:lvl2pPr marL="638175" indent="-293688" algn="l" eaLnBrk="0" hangingPunct="0">
              <a:spcBef>
                <a:spcPct val="0"/>
              </a:spcBef>
              <a:defRPr sz="2400">
                <a:solidFill>
                  <a:schemeClr val="tx1"/>
                </a:solidFill>
                <a:latin typeface="Times New Roman" pitchFamily="18" charset="0"/>
              </a:defRPr>
            </a:lvl2pPr>
            <a:lvl3pPr marL="1143000" indent="-228600" algn="l" eaLnBrk="0" hangingPunct="0">
              <a:spcBef>
                <a:spcPct val="0"/>
              </a:spcBef>
              <a:defRPr sz="2400">
                <a:solidFill>
                  <a:schemeClr val="tx1"/>
                </a:solidFill>
                <a:latin typeface="Times New Roman" pitchFamily="18" charset="0"/>
              </a:defRPr>
            </a:lvl3pPr>
            <a:lvl4pPr marL="1600200" indent="-228600" algn="l" eaLnBrk="0" hangingPunct="0">
              <a:spcBef>
                <a:spcPct val="0"/>
              </a:spcBef>
              <a:defRPr sz="2400">
                <a:solidFill>
                  <a:schemeClr val="tx1"/>
                </a:solidFill>
                <a:latin typeface="Times New Roman" pitchFamily="18" charset="0"/>
              </a:defRPr>
            </a:lvl4pPr>
            <a:lvl5pPr marL="2057400" indent="-228600" algn="l" eaLnBrk="0" hangingPunct="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defRPr/>
            </a:pPr>
            <a:r>
              <a:rPr lang="en-US" sz="2000" dirty="0">
                <a:latin typeface="Lato" panose="020F0502020204030203" pitchFamily="34" charset="0"/>
              </a:rPr>
              <a:t>PV2</a:t>
            </a:r>
          </a:p>
        </p:txBody>
      </p:sp>
      <p:sp>
        <p:nvSpPr>
          <p:cNvPr id="1310736" name="Text Box 16"/>
          <p:cNvSpPr txBox="1">
            <a:spLocks noChangeArrowheads="1"/>
          </p:cNvSpPr>
          <p:nvPr/>
        </p:nvSpPr>
        <p:spPr bwMode="auto">
          <a:xfrm>
            <a:off x="3903655" y="5653088"/>
            <a:ext cx="6254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30188" indent="-230188" algn="l" eaLnBrk="0" hangingPunct="0">
              <a:spcBef>
                <a:spcPct val="0"/>
              </a:spcBef>
              <a:defRPr sz="2400">
                <a:solidFill>
                  <a:schemeClr val="tx1"/>
                </a:solidFill>
                <a:latin typeface="Times New Roman" pitchFamily="18" charset="0"/>
              </a:defRPr>
            </a:lvl1pPr>
            <a:lvl2pPr marL="638175" indent="-293688" algn="l" eaLnBrk="0" hangingPunct="0">
              <a:spcBef>
                <a:spcPct val="0"/>
              </a:spcBef>
              <a:defRPr sz="2400">
                <a:solidFill>
                  <a:schemeClr val="tx1"/>
                </a:solidFill>
                <a:latin typeface="Times New Roman" pitchFamily="18" charset="0"/>
              </a:defRPr>
            </a:lvl2pPr>
            <a:lvl3pPr marL="1143000" indent="-228600" algn="l" eaLnBrk="0" hangingPunct="0">
              <a:spcBef>
                <a:spcPct val="0"/>
              </a:spcBef>
              <a:defRPr sz="2400">
                <a:solidFill>
                  <a:schemeClr val="tx1"/>
                </a:solidFill>
                <a:latin typeface="Times New Roman" pitchFamily="18" charset="0"/>
              </a:defRPr>
            </a:lvl3pPr>
            <a:lvl4pPr marL="1600200" indent="-228600" algn="l" eaLnBrk="0" hangingPunct="0">
              <a:spcBef>
                <a:spcPct val="0"/>
              </a:spcBef>
              <a:defRPr sz="2400">
                <a:solidFill>
                  <a:schemeClr val="tx1"/>
                </a:solidFill>
                <a:latin typeface="Times New Roman" pitchFamily="18" charset="0"/>
              </a:defRPr>
            </a:lvl4pPr>
            <a:lvl5pPr marL="2057400" indent="-228600" algn="l" eaLnBrk="0" hangingPunct="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defRPr/>
            </a:pPr>
            <a:r>
              <a:rPr lang="en-US" sz="2000" dirty="0">
                <a:latin typeface="Lato" panose="020F0502020204030203" pitchFamily="34" charset="0"/>
              </a:rPr>
              <a:t>PV4</a:t>
            </a:r>
          </a:p>
        </p:txBody>
      </p:sp>
      <p:sp>
        <p:nvSpPr>
          <p:cNvPr id="1310737" name="Text Box 17"/>
          <p:cNvSpPr txBox="1">
            <a:spLocks noChangeArrowheads="1"/>
          </p:cNvSpPr>
          <p:nvPr/>
        </p:nvSpPr>
        <p:spPr bwMode="auto">
          <a:xfrm>
            <a:off x="5349868" y="5653088"/>
            <a:ext cx="6254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30188" indent="-230188" algn="l" eaLnBrk="0" hangingPunct="0">
              <a:spcBef>
                <a:spcPct val="0"/>
              </a:spcBef>
              <a:defRPr sz="2400">
                <a:solidFill>
                  <a:schemeClr val="tx1"/>
                </a:solidFill>
                <a:latin typeface="Times New Roman" pitchFamily="18" charset="0"/>
              </a:defRPr>
            </a:lvl1pPr>
            <a:lvl2pPr marL="638175" indent="-293688" algn="l" eaLnBrk="0" hangingPunct="0">
              <a:spcBef>
                <a:spcPct val="0"/>
              </a:spcBef>
              <a:defRPr sz="2400">
                <a:solidFill>
                  <a:schemeClr val="tx1"/>
                </a:solidFill>
                <a:latin typeface="Times New Roman" pitchFamily="18" charset="0"/>
              </a:defRPr>
            </a:lvl2pPr>
            <a:lvl3pPr marL="1143000" indent="-228600" algn="l" eaLnBrk="0" hangingPunct="0">
              <a:spcBef>
                <a:spcPct val="0"/>
              </a:spcBef>
              <a:defRPr sz="2400">
                <a:solidFill>
                  <a:schemeClr val="tx1"/>
                </a:solidFill>
                <a:latin typeface="Times New Roman" pitchFamily="18" charset="0"/>
              </a:defRPr>
            </a:lvl3pPr>
            <a:lvl4pPr marL="1600200" indent="-228600" algn="l" eaLnBrk="0" hangingPunct="0">
              <a:spcBef>
                <a:spcPct val="0"/>
              </a:spcBef>
              <a:defRPr sz="2400">
                <a:solidFill>
                  <a:schemeClr val="tx1"/>
                </a:solidFill>
                <a:latin typeface="Times New Roman" pitchFamily="18" charset="0"/>
              </a:defRPr>
            </a:lvl4pPr>
            <a:lvl5pPr marL="2057400" indent="-228600" algn="l" eaLnBrk="0" hangingPunct="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defRPr/>
            </a:pPr>
            <a:r>
              <a:rPr lang="en-US" sz="2000" dirty="0">
                <a:latin typeface="Lato" panose="020F0502020204030203" pitchFamily="34" charset="0"/>
              </a:rPr>
              <a:t>PV1</a:t>
            </a:r>
          </a:p>
        </p:txBody>
      </p:sp>
      <p:sp>
        <p:nvSpPr>
          <p:cNvPr id="1310738" name="Text Box 18"/>
          <p:cNvSpPr txBox="1">
            <a:spLocks noChangeArrowheads="1"/>
          </p:cNvSpPr>
          <p:nvPr/>
        </p:nvSpPr>
        <p:spPr bwMode="auto">
          <a:xfrm>
            <a:off x="6054718" y="5653088"/>
            <a:ext cx="6254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30188" indent="-230188" algn="l" eaLnBrk="0" hangingPunct="0">
              <a:spcBef>
                <a:spcPct val="0"/>
              </a:spcBef>
              <a:defRPr sz="2400">
                <a:solidFill>
                  <a:schemeClr val="tx1"/>
                </a:solidFill>
                <a:latin typeface="Times New Roman" pitchFamily="18" charset="0"/>
              </a:defRPr>
            </a:lvl1pPr>
            <a:lvl2pPr marL="638175" indent="-293688" algn="l" eaLnBrk="0" hangingPunct="0">
              <a:spcBef>
                <a:spcPct val="0"/>
              </a:spcBef>
              <a:defRPr sz="2400">
                <a:solidFill>
                  <a:schemeClr val="tx1"/>
                </a:solidFill>
                <a:latin typeface="Times New Roman" pitchFamily="18" charset="0"/>
              </a:defRPr>
            </a:lvl2pPr>
            <a:lvl3pPr marL="1143000" indent="-228600" algn="l" eaLnBrk="0" hangingPunct="0">
              <a:spcBef>
                <a:spcPct val="0"/>
              </a:spcBef>
              <a:defRPr sz="2400">
                <a:solidFill>
                  <a:schemeClr val="tx1"/>
                </a:solidFill>
                <a:latin typeface="Times New Roman" pitchFamily="18" charset="0"/>
              </a:defRPr>
            </a:lvl3pPr>
            <a:lvl4pPr marL="1600200" indent="-228600" algn="l" eaLnBrk="0" hangingPunct="0">
              <a:spcBef>
                <a:spcPct val="0"/>
              </a:spcBef>
              <a:defRPr sz="2400">
                <a:solidFill>
                  <a:schemeClr val="tx1"/>
                </a:solidFill>
                <a:latin typeface="Times New Roman" pitchFamily="18" charset="0"/>
              </a:defRPr>
            </a:lvl4pPr>
            <a:lvl5pPr marL="2057400" indent="-228600" algn="l" eaLnBrk="0" hangingPunct="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defRPr/>
            </a:pPr>
            <a:r>
              <a:rPr lang="en-US" sz="2000" dirty="0">
                <a:latin typeface="Lato" panose="020F0502020204030203" pitchFamily="34" charset="0"/>
              </a:rPr>
              <a:t>PV5</a:t>
            </a:r>
          </a:p>
        </p:txBody>
      </p:sp>
      <p:sp>
        <p:nvSpPr>
          <p:cNvPr id="1310739" name="Text Box 19"/>
          <p:cNvSpPr txBox="1">
            <a:spLocks noChangeArrowheads="1"/>
          </p:cNvSpPr>
          <p:nvPr/>
        </p:nvSpPr>
        <p:spPr bwMode="auto">
          <a:xfrm>
            <a:off x="7710480" y="5653088"/>
            <a:ext cx="6254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30188" indent="-230188" algn="l" eaLnBrk="0" hangingPunct="0">
              <a:spcBef>
                <a:spcPct val="0"/>
              </a:spcBef>
              <a:defRPr sz="2400">
                <a:solidFill>
                  <a:schemeClr val="tx1"/>
                </a:solidFill>
                <a:latin typeface="Times New Roman" pitchFamily="18" charset="0"/>
              </a:defRPr>
            </a:lvl1pPr>
            <a:lvl2pPr marL="638175" indent="-293688" algn="l" eaLnBrk="0" hangingPunct="0">
              <a:spcBef>
                <a:spcPct val="0"/>
              </a:spcBef>
              <a:defRPr sz="2400">
                <a:solidFill>
                  <a:schemeClr val="tx1"/>
                </a:solidFill>
                <a:latin typeface="Times New Roman" pitchFamily="18" charset="0"/>
              </a:defRPr>
            </a:lvl2pPr>
            <a:lvl3pPr marL="1143000" indent="-228600" algn="l" eaLnBrk="0" hangingPunct="0">
              <a:spcBef>
                <a:spcPct val="0"/>
              </a:spcBef>
              <a:defRPr sz="2400">
                <a:solidFill>
                  <a:schemeClr val="tx1"/>
                </a:solidFill>
                <a:latin typeface="Times New Roman" pitchFamily="18" charset="0"/>
              </a:defRPr>
            </a:lvl3pPr>
            <a:lvl4pPr marL="1600200" indent="-228600" algn="l" eaLnBrk="0" hangingPunct="0">
              <a:spcBef>
                <a:spcPct val="0"/>
              </a:spcBef>
              <a:defRPr sz="2400">
                <a:solidFill>
                  <a:schemeClr val="tx1"/>
                </a:solidFill>
                <a:latin typeface="Times New Roman" pitchFamily="18" charset="0"/>
              </a:defRPr>
            </a:lvl4pPr>
            <a:lvl5pPr marL="2057400" indent="-228600" algn="l" eaLnBrk="0" hangingPunct="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defRPr/>
            </a:pPr>
            <a:r>
              <a:rPr lang="en-US" sz="2000" dirty="0">
                <a:latin typeface="Lato" panose="020F0502020204030203" pitchFamily="34" charset="0"/>
              </a:rPr>
              <a:t>PV3</a:t>
            </a:r>
          </a:p>
        </p:txBody>
      </p:sp>
      <p:sp>
        <p:nvSpPr>
          <p:cNvPr id="2" name="Rectangle 1">
            <a:extLst>
              <a:ext uri="{FF2B5EF4-FFF2-40B4-BE49-F238E27FC236}">
                <a16:creationId xmlns:a16="http://schemas.microsoft.com/office/drawing/2014/main" id="{1EBC6D54-A6B6-4FDC-AC6D-43F568B72CB3}"/>
              </a:ext>
            </a:extLst>
          </p:cNvPr>
          <p:cNvSpPr/>
          <p:nvPr/>
        </p:nvSpPr>
        <p:spPr>
          <a:xfrm>
            <a:off x="10334625" y="5934075"/>
            <a:ext cx="1609725"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9165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1310723"/>
                                        </p:tgtEl>
                                        <p:attrNameLst>
                                          <p:attrName>style.visibility</p:attrName>
                                        </p:attrNameLst>
                                      </p:cBhvr>
                                      <p:to>
                                        <p:strVal val="visible"/>
                                      </p:to>
                                    </p:set>
                                    <p:animEffect transition="in" filter="randombar(horizontal)">
                                      <p:cBhvr>
                                        <p:cTn id="7" dur="500"/>
                                        <p:tgtEl>
                                          <p:spTgt spid="1310723"/>
                                        </p:tgtEl>
                                      </p:cBhvr>
                                    </p:animEffect>
                                  </p:childTnLst>
                                </p:cTn>
                              </p:par>
                            </p:childTnLst>
                          </p:cTn>
                        </p:par>
                        <p:par>
                          <p:cTn id="8" fill="hold" nodeType="afterGroup">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310734"/>
                                        </p:tgtEl>
                                        <p:attrNameLst>
                                          <p:attrName>style.visibility</p:attrName>
                                        </p:attrNameLst>
                                      </p:cBhvr>
                                      <p:to>
                                        <p:strVal val="visible"/>
                                      </p:to>
                                    </p:set>
                                    <p:anim calcmode="lin" valueType="num">
                                      <p:cBhvr>
                                        <p:cTn id="11" dur="500" fill="hold"/>
                                        <p:tgtEl>
                                          <p:spTgt spid="1310734"/>
                                        </p:tgtEl>
                                        <p:attrNameLst>
                                          <p:attrName>ppt_w</p:attrName>
                                        </p:attrNameLst>
                                      </p:cBhvr>
                                      <p:tavLst>
                                        <p:tav tm="0">
                                          <p:val>
                                            <p:fltVal val="0"/>
                                          </p:val>
                                        </p:tav>
                                        <p:tav tm="100000">
                                          <p:val>
                                            <p:strVal val="#ppt_w"/>
                                          </p:val>
                                        </p:tav>
                                      </p:tavLst>
                                    </p:anim>
                                    <p:anim calcmode="lin" valueType="num">
                                      <p:cBhvr>
                                        <p:cTn id="12" dur="500" fill="hold"/>
                                        <p:tgtEl>
                                          <p:spTgt spid="1310734"/>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310726"/>
                                        </p:tgtEl>
                                        <p:attrNameLst>
                                          <p:attrName>style.visibility</p:attrName>
                                        </p:attrNameLst>
                                      </p:cBhvr>
                                      <p:to>
                                        <p:strVal val="visible"/>
                                      </p:to>
                                    </p:set>
                                    <p:anim calcmode="lin" valueType="num">
                                      <p:cBhvr>
                                        <p:cTn id="17" dur="500" fill="hold"/>
                                        <p:tgtEl>
                                          <p:spTgt spid="1310726"/>
                                        </p:tgtEl>
                                        <p:attrNameLst>
                                          <p:attrName>ppt_w</p:attrName>
                                        </p:attrNameLst>
                                      </p:cBhvr>
                                      <p:tavLst>
                                        <p:tav tm="0">
                                          <p:val>
                                            <p:fltVal val="0"/>
                                          </p:val>
                                        </p:tav>
                                        <p:tav tm="100000">
                                          <p:val>
                                            <p:strVal val="#ppt_w"/>
                                          </p:val>
                                        </p:tav>
                                      </p:tavLst>
                                    </p:anim>
                                    <p:anim calcmode="lin" valueType="num">
                                      <p:cBhvr>
                                        <p:cTn id="18" dur="500" fill="hold"/>
                                        <p:tgtEl>
                                          <p:spTgt spid="1310726"/>
                                        </p:tgtEl>
                                        <p:attrNameLst>
                                          <p:attrName>ppt_h</p:attrName>
                                        </p:attrNameLst>
                                      </p:cBhvr>
                                      <p:tavLst>
                                        <p:tav tm="0">
                                          <p:val>
                                            <p:fltVal val="0"/>
                                          </p:val>
                                        </p:tav>
                                        <p:tav tm="100000">
                                          <p:val>
                                            <p:strVal val="#ppt_h"/>
                                          </p:val>
                                        </p:tav>
                                      </p:tavLst>
                                    </p:anim>
                                  </p:childTnLst>
                                </p:cTn>
                              </p:par>
                            </p:childTnLst>
                          </p:cTn>
                        </p:par>
                        <p:par>
                          <p:cTn id="19" fill="hold" nodeType="afterGroup">
                            <p:stCondLst>
                              <p:cond delay="500"/>
                            </p:stCondLst>
                            <p:childTnLst>
                              <p:par>
                                <p:cTn id="20" presetID="17" presetClass="entr" presetSubtype="1" fill="hold" grpId="0" nodeType="afterEffect">
                                  <p:stCondLst>
                                    <p:cond delay="0"/>
                                  </p:stCondLst>
                                  <p:childTnLst>
                                    <p:set>
                                      <p:cBhvr>
                                        <p:cTn id="21" dur="1" fill="hold">
                                          <p:stCondLst>
                                            <p:cond delay="0"/>
                                          </p:stCondLst>
                                        </p:cTn>
                                        <p:tgtEl>
                                          <p:spTgt spid="1310731"/>
                                        </p:tgtEl>
                                        <p:attrNameLst>
                                          <p:attrName>style.visibility</p:attrName>
                                        </p:attrNameLst>
                                      </p:cBhvr>
                                      <p:to>
                                        <p:strVal val="visible"/>
                                      </p:to>
                                    </p:set>
                                    <p:anim calcmode="lin" valueType="num">
                                      <p:cBhvr>
                                        <p:cTn id="22" dur="500" fill="hold"/>
                                        <p:tgtEl>
                                          <p:spTgt spid="1310731"/>
                                        </p:tgtEl>
                                        <p:attrNameLst>
                                          <p:attrName>ppt_x</p:attrName>
                                        </p:attrNameLst>
                                      </p:cBhvr>
                                      <p:tavLst>
                                        <p:tav tm="0">
                                          <p:val>
                                            <p:strVal val="#ppt_x"/>
                                          </p:val>
                                        </p:tav>
                                        <p:tav tm="100000">
                                          <p:val>
                                            <p:strVal val="#ppt_x"/>
                                          </p:val>
                                        </p:tav>
                                      </p:tavLst>
                                    </p:anim>
                                    <p:anim calcmode="lin" valueType="num">
                                      <p:cBhvr>
                                        <p:cTn id="23" dur="500" fill="hold"/>
                                        <p:tgtEl>
                                          <p:spTgt spid="1310731"/>
                                        </p:tgtEl>
                                        <p:attrNameLst>
                                          <p:attrName>ppt_y</p:attrName>
                                        </p:attrNameLst>
                                      </p:cBhvr>
                                      <p:tavLst>
                                        <p:tav tm="0">
                                          <p:val>
                                            <p:strVal val="#ppt_y-#ppt_h/2"/>
                                          </p:val>
                                        </p:tav>
                                        <p:tav tm="100000">
                                          <p:val>
                                            <p:strVal val="#ppt_y"/>
                                          </p:val>
                                        </p:tav>
                                      </p:tavLst>
                                    </p:anim>
                                    <p:anim calcmode="lin" valueType="num">
                                      <p:cBhvr>
                                        <p:cTn id="24" dur="500" fill="hold"/>
                                        <p:tgtEl>
                                          <p:spTgt spid="1310731"/>
                                        </p:tgtEl>
                                        <p:attrNameLst>
                                          <p:attrName>ppt_w</p:attrName>
                                        </p:attrNameLst>
                                      </p:cBhvr>
                                      <p:tavLst>
                                        <p:tav tm="0">
                                          <p:val>
                                            <p:strVal val="#ppt_w"/>
                                          </p:val>
                                        </p:tav>
                                        <p:tav tm="100000">
                                          <p:val>
                                            <p:strVal val="#ppt_w"/>
                                          </p:val>
                                        </p:tav>
                                      </p:tavLst>
                                    </p:anim>
                                    <p:anim calcmode="lin" valueType="num">
                                      <p:cBhvr>
                                        <p:cTn id="25" dur="500" fill="hold"/>
                                        <p:tgtEl>
                                          <p:spTgt spid="1310731"/>
                                        </p:tgtEl>
                                        <p:attrNameLst>
                                          <p:attrName>ppt_h</p:attrName>
                                        </p:attrNameLst>
                                      </p:cBhvr>
                                      <p:tavLst>
                                        <p:tav tm="0">
                                          <p:val>
                                            <p:fltVal val="0"/>
                                          </p:val>
                                        </p:tav>
                                        <p:tav tm="100000">
                                          <p:val>
                                            <p:strVal val="#ppt_h"/>
                                          </p:val>
                                        </p:tav>
                                      </p:tavLst>
                                    </p:anim>
                                  </p:childTnLst>
                                </p:cTn>
                              </p:par>
                            </p:childTnLst>
                          </p:cTn>
                        </p:par>
                        <p:par>
                          <p:cTn id="26" fill="hold" nodeType="afterGroup">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1310737"/>
                                        </p:tgtEl>
                                        <p:attrNameLst>
                                          <p:attrName>style.visibility</p:attrName>
                                        </p:attrNameLst>
                                      </p:cBhvr>
                                      <p:to>
                                        <p:strVal val="visible"/>
                                      </p:to>
                                    </p:set>
                                    <p:animEffect transition="in" filter="wipe(up)">
                                      <p:cBhvr>
                                        <p:cTn id="29" dur="500"/>
                                        <p:tgtEl>
                                          <p:spTgt spid="1310737"/>
                                        </p:tgtEl>
                                      </p:cBhvr>
                                    </p:animEffect>
                                  </p:childTnLst>
                                </p:cTn>
                              </p:par>
                            </p:childTnLst>
                          </p:cTn>
                        </p:par>
                        <p:par>
                          <p:cTn id="30" fill="hold" nodeType="afterGroup">
                            <p:stCondLst>
                              <p:cond delay="1500"/>
                            </p:stCondLst>
                            <p:childTnLst>
                              <p:par>
                                <p:cTn id="31" presetID="23" presetClass="entr" presetSubtype="16" fill="hold" grpId="0" nodeType="afterEffect">
                                  <p:stCondLst>
                                    <p:cond delay="0"/>
                                  </p:stCondLst>
                                  <p:childTnLst>
                                    <p:set>
                                      <p:cBhvr>
                                        <p:cTn id="32" dur="1" fill="hold">
                                          <p:stCondLst>
                                            <p:cond delay="0"/>
                                          </p:stCondLst>
                                        </p:cTn>
                                        <p:tgtEl>
                                          <p:spTgt spid="1310724"/>
                                        </p:tgtEl>
                                        <p:attrNameLst>
                                          <p:attrName>style.visibility</p:attrName>
                                        </p:attrNameLst>
                                      </p:cBhvr>
                                      <p:to>
                                        <p:strVal val="visible"/>
                                      </p:to>
                                    </p:set>
                                    <p:anim calcmode="lin" valueType="num">
                                      <p:cBhvr>
                                        <p:cTn id="33" dur="500" fill="hold"/>
                                        <p:tgtEl>
                                          <p:spTgt spid="1310724"/>
                                        </p:tgtEl>
                                        <p:attrNameLst>
                                          <p:attrName>ppt_w</p:attrName>
                                        </p:attrNameLst>
                                      </p:cBhvr>
                                      <p:tavLst>
                                        <p:tav tm="0">
                                          <p:val>
                                            <p:fltVal val="0"/>
                                          </p:val>
                                        </p:tav>
                                        <p:tav tm="100000">
                                          <p:val>
                                            <p:strVal val="#ppt_w"/>
                                          </p:val>
                                        </p:tav>
                                      </p:tavLst>
                                    </p:anim>
                                    <p:anim calcmode="lin" valueType="num">
                                      <p:cBhvr>
                                        <p:cTn id="34" dur="500" fill="hold"/>
                                        <p:tgtEl>
                                          <p:spTgt spid="1310724"/>
                                        </p:tgtEl>
                                        <p:attrNameLst>
                                          <p:attrName>ppt_h</p:attrName>
                                        </p:attrNameLst>
                                      </p:cBhvr>
                                      <p:tavLst>
                                        <p:tav tm="0">
                                          <p:val>
                                            <p:fltVal val="0"/>
                                          </p:val>
                                        </p:tav>
                                        <p:tav tm="100000">
                                          <p:val>
                                            <p:strVal val="#ppt_h"/>
                                          </p:val>
                                        </p:tav>
                                      </p:tavLst>
                                    </p:anim>
                                  </p:childTnLst>
                                </p:cTn>
                              </p:par>
                            </p:childTnLst>
                          </p:cTn>
                        </p:par>
                        <p:par>
                          <p:cTn id="35" fill="hold" nodeType="afterGroup">
                            <p:stCondLst>
                              <p:cond delay="2000"/>
                            </p:stCondLst>
                            <p:childTnLst>
                              <p:par>
                                <p:cTn id="36" presetID="17" presetClass="entr" presetSubtype="1" fill="hold" grpId="0" nodeType="afterEffect">
                                  <p:stCondLst>
                                    <p:cond delay="0"/>
                                  </p:stCondLst>
                                  <p:childTnLst>
                                    <p:set>
                                      <p:cBhvr>
                                        <p:cTn id="37" dur="1" fill="hold">
                                          <p:stCondLst>
                                            <p:cond delay="0"/>
                                          </p:stCondLst>
                                        </p:cTn>
                                        <p:tgtEl>
                                          <p:spTgt spid="1310729"/>
                                        </p:tgtEl>
                                        <p:attrNameLst>
                                          <p:attrName>style.visibility</p:attrName>
                                        </p:attrNameLst>
                                      </p:cBhvr>
                                      <p:to>
                                        <p:strVal val="visible"/>
                                      </p:to>
                                    </p:set>
                                    <p:anim calcmode="lin" valueType="num">
                                      <p:cBhvr>
                                        <p:cTn id="38" dur="500" fill="hold"/>
                                        <p:tgtEl>
                                          <p:spTgt spid="1310729"/>
                                        </p:tgtEl>
                                        <p:attrNameLst>
                                          <p:attrName>ppt_x</p:attrName>
                                        </p:attrNameLst>
                                      </p:cBhvr>
                                      <p:tavLst>
                                        <p:tav tm="0">
                                          <p:val>
                                            <p:strVal val="#ppt_x"/>
                                          </p:val>
                                        </p:tav>
                                        <p:tav tm="100000">
                                          <p:val>
                                            <p:strVal val="#ppt_x"/>
                                          </p:val>
                                        </p:tav>
                                      </p:tavLst>
                                    </p:anim>
                                    <p:anim calcmode="lin" valueType="num">
                                      <p:cBhvr>
                                        <p:cTn id="39" dur="500" fill="hold"/>
                                        <p:tgtEl>
                                          <p:spTgt spid="1310729"/>
                                        </p:tgtEl>
                                        <p:attrNameLst>
                                          <p:attrName>ppt_y</p:attrName>
                                        </p:attrNameLst>
                                      </p:cBhvr>
                                      <p:tavLst>
                                        <p:tav tm="0">
                                          <p:val>
                                            <p:strVal val="#ppt_y-#ppt_h/2"/>
                                          </p:val>
                                        </p:tav>
                                        <p:tav tm="100000">
                                          <p:val>
                                            <p:strVal val="#ppt_y"/>
                                          </p:val>
                                        </p:tav>
                                      </p:tavLst>
                                    </p:anim>
                                    <p:anim calcmode="lin" valueType="num">
                                      <p:cBhvr>
                                        <p:cTn id="40" dur="500" fill="hold"/>
                                        <p:tgtEl>
                                          <p:spTgt spid="1310729"/>
                                        </p:tgtEl>
                                        <p:attrNameLst>
                                          <p:attrName>ppt_w</p:attrName>
                                        </p:attrNameLst>
                                      </p:cBhvr>
                                      <p:tavLst>
                                        <p:tav tm="0">
                                          <p:val>
                                            <p:strVal val="#ppt_w"/>
                                          </p:val>
                                        </p:tav>
                                        <p:tav tm="100000">
                                          <p:val>
                                            <p:strVal val="#ppt_w"/>
                                          </p:val>
                                        </p:tav>
                                      </p:tavLst>
                                    </p:anim>
                                    <p:anim calcmode="lin" valueType="num">
                                      <p:cBhvr>
                                        <p:cTn id="41" dur="500" fill="hold"/>
                                        <p:tgtEl>
                                          <p:spTgt spid="1310729"/>
                                        </p:tgtEl>
                                        <p:attrNameLst>
                                          <p:attrName>ppt_h</p:attrName>
                                        </p:attrNameLst>
                                      </p:cBhvr>
                                      <p:tavLst>
                                        <p:tav tm="0">
                                          <p:val>
                                            <p:fltVal val="0"/>
                                          </p:val>
                                        </p:tav>
                                        <p:tav tm="100000">
                                          <p:val>
                                            <p:strVal val="#ppt_h"/>
                                          </p:val>
                                        </p:tav>
                                      </p:tavLst>
                                    </p:anim>
                                  </p:childTnLst>
                                </p:cTn>
                              </p:par>
                            </p:childTnLst>
                          </p:cTn>
                        </p:par>
                        <p:par>
                          <p:cTn id="42" fill="hold" nodeType="afterGroup">
                            <p:stCondLst>
                              <p:cond delay="2500"/>
                            </p:stCondLst>
                            <p:childTnLst>
                              <p:par>
                                <p:cTn id="43" presetID="22" presetClass="entr" presetSubtype="1" fill="hold" grpId="0" nodeType="afterEffect">
                                  <p:stCondLst>
                                    <p:cond delay="0"/>
                                  </p:stCondLst>
                                  <p:childTnLst>
                                    <p:set>
                                      <p:cBhvr>
                                        <p:cTn id="44" dur="1" fill="hold">
                                          <p:stCondLst>
                                            <p:cond delay="0"/>
                                          </p:stCondLst>
                                        </p:cTn>
                                        <p:tgtEl>
                                          <p:spTgt spid="1310735"/>
                                        </p:tgtEl>
                                        <p:attrNameLst>
                                          <p:attrName>style.visibility</p:attrName>
                                        </p:attrNameLst>
                                      </p:cBhvr>
                                      <p:to>
                                        <p:strVal val="visible"/>
                                      </p:to>
                                    </p:set>
                                    <p:animEffect transition="in" filter="wipe(up)">
                                      <p:cBhvr>
                                        <p:cTn id="45" dur="500"/>
                                        <p:tgtEl>
                                          <p:spTgt spid="1310735"/>
                                        </p:tgtEl>
                                      </p:cBhvr>
                                    </p:animEffect>
                                  </p:childTnLst>
                                </p:cTn>
                              </p:par>
                            </p:childTnLst>
                          </p:cTn>
                        </p:par>
                        <p:par>
                          <p:cTn id="46" fill="hold" nodeType="afterGroup">
                            <p:stCondLst>
                              <p:cond delay="3000"/>
                            </p:stCondLst>
                            <p:childTnLst>
                              <p:par>
                                <p:cTn id="47" presetID="23" presetClass="entr" presetSubtype="16" fill="hold" grpId="0" nodeType="afterEffect">
                                  <p:stCondLst>
                                    <p:cond delay="0"/>
                                  </p:stCondLst>
                                  <p:childTnLst>
                                    <p:set>
                                      <p:cBhvr>
                                        <p:cTn id="48" dur="1" fill="hold">
                                          <p:stCondLst>
                                            <p:cond delay="0"/>
                                          </p:stCondLst>
                                        </p:cTn>
                                        <p:tgtEl>
                                          <p:spTgt spid="1310728"/>
                                        </p:tgtEl>
                                        <p:attrNameLst>
                                          <p:attrName>style.visibility</p:attrName>
                                        </p:attrNameLst>
                                      </p:cBhvr>
                                      <p:to>
                                        <p:strVal val="visible"/>
                                      </p:to>
                                    </p:set>
                                    <p:anim calcmode="lin" valueType="num">
                                      <p:cBhvr>
                                        <p:cTn id="49" dur="500" fill="hold"/>
                                        <p:tgtEl>
                                          <p:spTgt spid="1310728"/>
                                        </p:tgtEl>
                                        <p:attrNameLst>
                                          <p:attrName>ppt_w</p:attrName>
                                        </p:attrNameLst>
                                      </p:cBhvr>
                                      <p:tavLst>
                                        <p:tav tm="0">
                                          <p:val>
                                            <p:fltVal val="0"/>
                                          </p:val>
                                        </p:tav>
                                        <p:tav tm="100000">
                                          <p:val>
                                            <p:strVal val="#ppt_w"/>
                                          </p:val>
                                        </p:tav>
                                      </p:tavLst>
                                    </p:anim>
                                    <p:anim calcmode="lin" valueType="num">
                                      <p:cBhvr>
                                        <p:cTn id="50" dur="500" fill="hold"/>
                                        <p:tgtEl>
                                          <p:spTgt spid="1310728"/>
                                        </p:tgtEl>
                                        <p:attrNameLst>
                                          <p:attrName>ppt_h</p:attrName>
                                        </p:attrNameLst>
                                      </p:cBhvr>
                                      <p:tavLst>
                                        <p:tav tm="0">
                                          <p:val>
                                            <p:fltVal val="0"/>
                                          </p:val>
                                        </p:tav>
                                        <p:tav tm="100000">
                                          <p:val>
                                            <p:strVal val="#ppt_h"/>
                                          </p:val>
                                        </p:tav>
                                      </p:tavLst>
                                    </p:anim>
                                  </p:childTnLst>
                                </p:cTn>
                              </p:par>
                            </p:childTnLst>
                          </p:cTn>
                        </p:par>
                        <p:par>
                          <p:cTn id="51" fill="hold" nodeType="afterGroup">
                            <p:stCondLst>
                              <p:cond delay="3500"/>
                            </p:stCondLst>
                            <p:childTnLst>
                              <p:par>
                                <p:cTn id="52" presetID="17" presetClass="entr" presetSubtype="1" fill="hold" grpId="0" nodeType="afterEffect">
                                  <p:stCondLst>
                                    <p:cond delay="0"/>
                                  </p:stCondLst>
                                  <p:childTnLst>
                                    <p:set>
                                      <p:cBhvr>
                                        <p:cTn id="53" dur="1" fill="hold">
                                          <p:stCondLst>
                                            <p:cond delay="0"/>
                                          </p:stCondLst>
                                        </p:cTn>
                                        <p:tgtEl>
                                          <p:spTgt spid="1310733"/>
                                        </p:tgtEl>
                                        <p:attrNameLst>
                                          <p:attrName>style.visibility</p:attrName>
                                        </p:attrNameLst>
                                      </p:cBhvr>
                                      <p:to>
                                        <p:strVal val="visible"/>
                                      </p:to>
                                    </p:set>
                                    <p:anim calcmode="lin" valueType="num">
                                      <p:cBhvr>
                                        <p:cTn id="54" dur="500" fill="hold"/>
                                        <p:tgtEl>
                                          <p:spTgt spid="1310733"/>
                                        </p:tgtEl>
                                        <p:attrNameLst>
                                          <p:attrName>ppt_x</p:attrName>
                                        </p:attrNameLst>
                                      </p:cBhvr>
                                      <p:tavLst>
                                        <p:tav tm="0">
                                          <p:val>
                                            <p:strVal val="#ppt_x"/>
                                          </p:val>
                                        </p:tav>
                                        <p:tav tm="100000">
                                          <p:val>
                                            <p:strVal val="#ppt_x"/>
                                          </p:val>
                                        </p:tav>
                                      </p:tavLst>
                                    </p:anim>
                                    <p:anim calcmode="lin" valueType="num">
                                      <p:cBhvr>
                                        <p:cTn id="55" dur="500" fill="hold"/>
                                        <p:tgtEl>
                                          <p:spTgt spid="1310733"/>
                                        </p:tgtEl>
                                        <p:attrNameLst>
                                          <p:attrName>ppt_y</p:attrName>
                                        </p:attrNameLst>
                                      </p:cBhvr>
                                      <p:tavLst>
                                        <p:tav tm="0">
                                          <p:val>
                                            <p:strVal val="#ppt_y-#ppt_h/2"/>
                                          </p:val>
                                        </p:tav>
                                        <p:tav tm="100000">
                                          <p:val>
                                            <p:strVal val="#ppt_y"/>
                                          </p:val>
                                        </p:tav>
                                      </p:tavLst>
                                    </p:anim>
                                    <p:anim calcmode="lin" valueType="num">
                                      <p:cBhvr>
                                        <p:cTn id="56" dur="500" fill="hold"/>
                                        <p:tgtEl>
                                          <p:spTgt spid="1310733"/>
                                        </p:tgtEl>
                                        <p:attrNameLst>
                                          <p:attrName>ppt_w</p:attrName>
                                        </p:attrNameLst>
                                      </p:cBhvr>
                                      <p:tavLst>
                                        <p:tav tm="0">
                                          <p:val>
                                            <p:strVal val="#ppt_w"/>
                                          </p:val>
                                        </p:tav>
                                        <p:tav tm="100000">
                                          <p:val>
                                            <p:strVal val="#ppt_w"/>
                                          </p:val>
                                        </p:tav>
                                      </p:tavLst>
                                    </p:anim>
                                    <p:anim calcmode="lin" valueType="num">
                                      <p:cBhvr>
                                        <p:cTn id="57" dur="500" fill="hold"/>
                                        <p:tgtEl>
                                          <p:spTgt spid="1310733"/>
                                        </p:tgtEl>
                                        <p:attrNameLst>
                                          <p:attrName>ppt_h</p:attrName>
                                        </p:attrNameLst>
                                      </p:cBhvr>
                                      <p:tavLst>
                                        <p:tav tm="0">
                                          <p:val>
                                            <p:fltVal val="0"/>
                                          </p:val>
                                        </p:tav>
                                        <p:tav tm="100000">
                                          <p:val>
                                            <p:strVal val="#ppt_h"/>
                                          </p:val>
                                        </p:tav>
                                      </p:tavLst>
                                    </p:anim>
                                  </p:childTnLst>
                                </p:cTn>
                              </p:par>
                            </p:childTnLst>
                          </p:cTn>
                        </p:par>
                        <p:par>
                          <p:cTn id="58" fill="hold" nodeType="afterGroup">
                            <p:stCondLst>
                              <p:cond delay="4000"/>
                            </p:stCondLst>
                            <p:childTnLst>
                              <p:par>
                                <p:cTn id="59" presetID="22" presetClass="entr" presetSubtype="1" fill="hold" grpId="0" nodeType="afterEffect">
                                  <p:stCondLst>
                                    <p:cond delay="0"/>
                                  </p:stCondLst>
                                  <p:childTnLst>
                                    <p:set>
                                      <p:cBhvr>
                                        <p:cTn id="60" dur="1" fill="hold">
                                          <p:stCondLst>
                                            <p:cond delay="0"/>
                                          </p:stCondLst>
                                        </p:cTn>
                                        <p:tgtEl>
                                          <p:spTgt spid="1310739"/>
                                        </p:tgtEl>
                                        <p:attrNameLst>
                                          <p:attrName>style.visibility</p:attrName>
                                        </p:attrNameLst>
                                      </p:cBhvr>
                                      <p:to>
                                        <p:strVal val="visible"/>
                                      </p:to>
                                    </p:set>
                                    <p:animEffect transition="in" filter="wipe(up)">
                                      <p:cBhvr>
                                        <p:cTn id="61" dur="500"/>
                                        <p:tgtEl>
                                          <p:spTgt spid="1310739"/>
                                        </p:tgtEl>
                                      </p:cBhvr>
                                    </p:animEffect>
                                  </p:childTnLst>
                                </p:cTn>
                              </p:par>
                            </p:childTnLst>
                          </p:cTn>
                        </p:par>
                        <p:par>
                          <p:cTn id="62" fill="hold" nodeType="afterGroup">
                            <p:stCondLst>
                              <p:cond delay="4500"/>
                            </p:stCondLst>
                            <p:childTnLst>
                              <p:par>
                                <p:cTn id="63" presetID="23" presetClass="entr" presetSubtype="16" fill="hold" grpId="0" nodeType="afterEffect">
                                  <p:stCondLst>
                                    <p:cond delay="0"/>
                                  </p:stCondLst>
                                  <p:childTnLst>
                                    <p:set>
                                      <p:cBhvr>
                                        <p:cTn id="64" dur="1" fill="hold">
                                          <p:stCondLst>
                                            <p:cond delay="0"/>
                                          </p:stCondLst>
                                        </p:cTn>
                                        <p:tgtEl>
                                          <p:spTgt spid="1310725"/>
                                        </p:tgtEl>
                                        <p:attrNameLst>
                                          <p:attrName>style.visibility</p:attrName>
                                        </p:attrNameLst>
                                      </p:cBhvr>
                                      <p:to>
                                        <p:strVal val="visible"/>
                                      </p:to>
                                    </p:set>
                                    <p:anim calcmode="lin" valueType="num">
                                      <p:cBhvr>
                                        <p:cTn id="65" dur="500" fill="hold"/>
                                        <p:tgtEl>
                                          <p:spTgt spid="1310725"/>
                                        </p:tgtEl>
                                        <p:attrNameLst>
                                          <p:attrName>ppt_w</p:attrName>
                                        </p:attrNameLst>
                                      </p:cBhvr>
                                      <p:tavLst>
                                        <p:tav tm="0">
                                          <p:val>
                                            <p:fltVal val="0"/>
                                          </p:val>
                                        </p:tav>
                                        <p:tav tm="100000">
                                          <p:val>
                                            <p:strVal val="#ppt_w"/>
                                          </p:val>
                                        </p:tav>
                                      </p:tavLst>
                                    </p:anim>
                                    <p:anim calcmode="lin" valueType="num">
                                      <p:cBhvr>
                                        <p:cTn id="66" dur="500" fill="hold"/>
                                        <p:tgtEl>
                                          <p:spTgt spid="1310725"/>
                                        </p:tgtEl>
                                        <p:attrNameLst>
                                          <p:attrName>ppt_h</p:attrName>
                                        </p:attrNameLst>
                                      </p:cBhvr>
                                      <p:tavLst>
                                        <p:tav tm="0">
                                          <p:val>
                                            <p:fltVal val="0"/>
                                          </p:val>
                                        </p:tav>
                                        <p:tav tm="100000">
                                          <p:val>
                                            <p:strVal val="#ppt_h"/>
                                          </p:val>
                                        </p:tav>
                                      </p:tavLst>
                                    </p:anim>
                                  </p:childTnLst>
                                </p:cTn>
                              </p:par>
                            </p:childTnLst>
                          </p:cTn>
                        </p:par>
                        <p:par>
                          <p:cTn id="67" fill="hold" nodeType="afterGroup">
                            <p:stCondLst>
                              <p:cond delay="5000"/>
                            </p:stCondLst>
                            <p:childTnLst>
                              <p:par>
                                <p:cTn id="68" presetID="17" presetClass="entr" presetSubtype="1" fill="hold" grpId="0" nodeType="afterEffect">
                                  <p:stCondLst>
                                    <p:cond delay="0"/>
                                  </p:stCondLst>
                                  <p:childTnLst>
                                    <p:set>
                                      <p:cBhvr>
                                        <p:cTn id="69" dur="1" fill="hold">
                                          <p:stCondLst>
                                            <p:cond delay="0"/>
                                          </p:stCondLst>
                                        </p:cTn>
                                        <p:tgtEl>
                                          <p:spTgt spid="1310730"/>
                                        </p:tgtEl>
                                        <p:attrNameLst>
                                          <p:attrName>style.visibility</p:attrName>
                                        </p:attrNameLst>
                                      </p:cBhvr>
                                      <p:to>
                                        <p:strVal val="visible"/>
                                      </p:to>
                                    </p:set>
                                    <p:anim calcmode="lin" valueType="num">
                                      <p:cBhvr>
                                        <p:cTn id="70" dur="500" fill="hold"/>
                                        <p:tgtEl>
                                          <p:spTgt spid="1310730"/>
                                        </p:tgtEl>
                                        <p:attrNameLst>
                                          <p:attrName>ppt_x</p:attrName>
                                        </p:attrNameLst>
                                      </p:cBhvr>
                                      <p:tavLst>
                                        <p:tav tm="0">
                                          <p:val>
                                            <p:strVal val="#ppt_x"/>
                                          </p:val>
                                        </p:tav>
                                        <p:tav tm="100000">
                                          <p:val>
                                            <p:strVal val="#ppt_x"/>
                                          </p:val>
                                        </p:tav>
                                      </p:tavLst>
                                    </p:anim>
                                    <p:anim calcmode="lin" valueType="num">
                                      <p:cBhvr>
                                        <p:cTn id="71" dur="500" fill="hold"/>
                                        <p:tgtEl>
                                          <p:spTgt spid="1310730"/>
                                        </p:tgtEl>
                                        <p:attrNameLst>
                                          <p:attrName>ppt_y</p:attrName>
                                        </p:attrNameLst>
                                      </p:cBhvr>
                                      <p:tavLst>
                                        <p:tav tm="0">
                                          <p:val>
                                            <p:strVal val="#ppt_y-#ppt_h/2"/>
                                          </p:val>
                                        </p:tav>
                                        <p:tav tm="100000">
                                          <p:val>
                                            <p:strVal val="#ppt_y"/>
                                          </p:val>
                                        </p:tav>
                                      </p:tavLst>
                                    </p:anim>
                                    <p:anim calcmode="lin" valueType="num">
                                      <p:cBhvr>
                                        <p:cTn id="72" dur="500" fill="hold"/>
                                        <p:tgtEl>
                                          <p:spTgt spid="1310730"/>
                                        </p:tgtEl>
                                        <p:attrNameLst>
                                          <p:attrName>ppt_w</p:attrName>
                                        </p:attrNameLst>
                                      </p:cBhvr>
                                      <p:tavLst>
                                        <p:tav tm="0">
                                          <p:val>
                                            <p:strVal val="#ppt_w"/>
                                          </p:val>
                                        </p:tav>
                                        <p:tav tm="100000">
                                          <p:val>
                                            <p:strVal val="#ppt_w"/>
                                          </p:val>
                                        </p:tav>
                                      </p:tavLst>
                                    </p:anim>
                                    <p:anim calcmode="lin" valueType="num">
                                      <p:cBhvr>
                                        <p:cTn id="73" dur="500" fill="hold"/>
                                        <p:tgtEl>
                                          <p:spTgt spid="1310730"/>
                                        </p:tgtEl>
                                        <p:attrNameLst>
                                          <p:attrName>ppt_h</p:attrName>
                                        </p:attrNameLst>
                                      </p:cBhvr>
                                      <p:tavLst>
                                        <p:tav tm="0">
                                          <p:val>
                                            <p:fltVal val="0"/>
                                          </p:val>
                                        </p:tav>
                                        <p:tav tm="100000">
                                          <p:val>
                                            <p:strVal val="#ppt_h"/>
                                          </p:val>
                                        </p:tav>
                                      </p:tavLst>
                                    </p:anim>
                                  </p:childTnLst>
                                </p:cTn>
                              </p:par>
                            </p:childTnLst>
                          </p:cTn>
                        </p:par>
                        <p:par>
                          <p:cTn id="74" fill="hold" nodeType="afterGroup">
                            <p:stCondLst>
                              <p:cond delay="5500"/>
                            </p:stCondLst>
                            <p:childTnLst>
                              <p:par>
                                <p:cTn id="75" presetID="22" presetClass="entr" presetSubtype="1" fill="hold" grpId="0" nodeType="afterEffect">
                                  <p:stCondLst>
                                    <p:cond delay="0"/>
                                  </p:stCondLst>
                                  <p:childTnLst>
                                    <p:set>
                                      <p:cBhvr>
                                        <p:cTn id="76" dur="1" fill="hold">
                                          <p:stCondLst>
                                            <p:cond delay="0"/>
                                          </p:stCondLst>
                                        </p:cTn>
                                        <p:tgtEl>
                                          <p:spTgt spid="1310736"/>
                                        </p:tgtEl>
                                        <p:attrNameLst>
                                          <p:attrName>style.visibility</p:attrName>
                                        </p:attrNameLst>
                                      </p:cBhvr>
                                      <p:to>
                                        <p:strVal val="visible"/>
                                      </p:to>
                                    </p:set>
                                    <p:animEffect transition="in" filter="wipe(up)">
                                      <p:cBhvr>
                                        <p:cTn id="77" dur="500"/>
                                        <p:tgtEl>
                                          <p:spTgt spid="1310736"/>
                                        </p:tgtEl>
                                      </p:cBhvr>
                                    </p:animEffect>
                                  </p:childTnLst>
                                </p:cTn>
                              </p:par>
                            </p:childTnLst>
                          </p:cTn>
                        </p:par>
                        <p:par>
                          <p:cTn id="78" fill="hold" nodeType="afterGroup">
                            <p:stCondLst>
                              <p:cond delay="6000"/>
                            </p:stCondLst>
                            <p:childTnLst>
                              <p:par>
                                <p:cTn id="79" presetID="23" presetClass="entr" presetSubtype="16" fill="hold" grpId="0" nodeType="afterEffect">
                                  <p:stCondLst>
                                    <p:cond delay="0"/>
                                  </p:stCondLst>
                                  <p:childTnLst>
                                    <p:set>
                                      <p:cBhvr>
                                        <p:cTn id="80" dur="1" fill="hold">
                                          <p:stCondLst>
                                            <p:cond delay="0"/>
                                          </p:stCondLst>
                                        </p:cTn>
                                        <p:tgtEl>
                                          <p:spTgt spid="1310727"/>
                                        </p:tgtEl>
                                        <p:attrNameLst>
                                          <p:attrName>style.visibility</p:attrName>
                                        </p:attrNameLst>
                                      </p:cBhvr>
                                      <p:to>
                                        <p:strVal val="visible"/>
                                      </p:to>
                                    </p:set>
                                    <p:anim calcmode="lin" valueType="num">
                                      <p:cBhvr>
                                        <p:cTn id="81" dur="500" fill="hold"/>
                                        <p:tgtEl>
                                          <p:spTgt spid="1310727"/>
                                        </p:tgtEl>
                                        <p:attrNameLst>
                                          <p:attrName>ppt_w</p:attrName>
                                        </p:attrNameLst>
                                      </p:cBhvr>
                                      <p:tavLst>
                                        <p:tav tm="0">
                                          <p:val>
                                            <p:fltVal val="0"/>
                                          </p:val>
                                        </p:tav>
                                        <p:tav tm="100000">
                                          <p:val>
                                            <p:strVal val="#ppt_w"/>
                                          </p:val>
                                        </p:tav>
                                      </p:tavLst>
                                    </p:anim>
                                    <p:anim calcmode="lin" valueType="num">
                                      <p:cBhvr>
                                        <p:cTn id="82" dur="500" fill="hold"/>
                                        <p:tgtEl>
                                          <p:spTgt spid="1310727"/>
                                        </p:tgtEl>
                                        <p:attrNameLst>
                                          <p:attrName>ppt_h</p:attrName>
                                        </p:attrNameLst>
                                      </p:cBhvr>
                                      <p:tavLst>
                                        <p:tav tm="0">
                                          <p:val>
                                            <p:fltVal val="0"/>
                                          </p:val>
                                        </p:tav>
                                        <p:tav tm="100000">
                                          <p:val>
                                            <p:strVal val="#ppt_h"/>
                                          </p:val>
                                        </p:tav>
                                      </p:tavLst>
                                    </p:anim>
                                  </p:childTnLst>
                                </p:cTn>
                              </p:par>
                            </p:childTnLst>
                          </p:cTn>
                        </p:par>
                        <p:par>
                          <p:cTn id="83" fill="hold" nodeType="afterGroup">
                            <p:stCondLst>
                              <p:cond delay="6500"/>
                            </p:stCondLst>
                            <p:childTnLst>
                              <p:par>
                                <p:cTn id="84" presetID="17" presetClass="entr" presetSubtype="1" fill="hold" grpId="0" nodeType="afterEffect">
                                  <p:stCondLst>
                                    <p:cond delay="0"/>
                                  </p:stCondLst>
                                  <p:childTnLst>
                                    <p:set>
                                      <p:cBhvr>
                                        <p:cTn id="85" dur="1" fill="hold">
                                          <p:stCondLst>
                                            <p:cond delay="0"/>
                                          </p:stCondLst>
                                        </p:cTn>
                                        <p:tgtEl>
                                          <p:spTgt spid="1310732"/>
                                        </p:tgtEl>
                                        <p:attrNameLst>
                                          <p:attrName>style.visibility</p:attrName>
                                        </p:attrNameLst>
                                      </p:cBhvr>
                                      <p:to>
                                        <p:strVal val="visible"/>
                                      </p:to>
                                    </p:set>
                                    <p:anim calcmode="lin" valueType="num">
                                      <p:cBhvr>
                                        <p:cTn id="86" dur="500" fill="hold"/>
                                        <p:tgtEl>
                                          <p:spTgt spid="1310732"/>
                                        </p:tgtEl>
                                        <p:attrNameLst>
                                          <p:attrName>ppt_x</p:attrName>
                                        </p:attrNameLst>
                                      </p:cBhvr>
                                      <p:tavLst>
                                        <p:tav tm="0">
                                          <p:val>
                                            <p:strVal val="#ppt_x"/>
                                          </p:val>
                                        </p:tav>
                                        <p:tav tm="100000">
                                          <p:val>
                                            <p:strVal val="#ppt_x"/>
                                          </p:val>
                                        </p:tav>
                                      </p:tavLst>
                                    </p:anim>
                                    <p:anim calcmode="lin" valueType="num">
                                      <p:cBhvr>
                                        <p:cTn id="87" dur="500" fill="hold"/>
                                        <p:tgtEl>
                                          <p:spTgt spid="1310732"/>
                                        </p:tgtEl>
                                        <p:attrNameLst>
                                          <p:attrName>ppt_y</p:attrName>
                                        </p:attrNameLst>
                                      </p:cBhvr>
                                      <p:tavLst>
                                        <p:tav tm="0">
                                          <p:val>
                                            <p:strVal val="#ppt_y-#ppt_h/2"/>
                                          </p:val>
                                        </p:tav>
                                        <p:tav tm="100000">
                                          <p:val>
                                            <p:strVal val="#ppt_y"/>
                                          </p:val>
                                        </p:tav>
                                      </p:tavLst>
                                    </p:anim>
                                    <p:anim calcmode="lin" valueType="num">
                                      <p:cBhvr>
                                        <p:cTn id="88" dur="500" fill="hold"/>
                                        <p:tgtEl>
                                          <p:spTgt spid="1310732"/>
                                        </p:tgtEl>
                                        <p:attrNameLst>
                                          <p:attrName>ppt_w</p:attrName>
                                        </p:attrNameLst>
                                      </p:cBhvr>
                                      <p:tavLst>
                                        <p:tav tm="0">
                                          <p:val>
                                            <p:strVal val="#ppt_w"/>
                                          </p:val>
                                        </p:tav>
                                        <p:tav tm="100000">
                                          <p:val>
                                            <p:strVal val="#ppt_w"/>
                                          </p:val>
                                        </p:tav>
                                      </p:tavLst>
                                    </p:anim>
                                    <p:anim calcmode="lin" valueType="num">
                                      <p:cBhvr>
                                        <p:cTn id="89" dur="500" fill="hold"/>
                                        <p:tgtEl>
                                          <p:spTgt spid="1310732"/>
                                        </p:tgtEl>
                                        <p:attrNameLst>
                                          <p:attrName>ppt_h</p:attrName>
                                        </p:attrNameLst>
                                      </p:cBhvr>
                                      <p:tavLst>
                                        <p:tav tm="0">
                                          <p:val>
                                            <p:fltVal val="0"/>
                                          </p:val>
                                        </p:tav>
                                        <p:tav tm="100000">
                                          <p:val>
                                            <p:strVal val="#ppt_h"/>
                                          </p:val>
                                        </p:tav>
                                      </p:tavLst>
                                    </p:anim>
                                  </p:childTnLst>
                                </p:cTn>
                              </p:par>
                            </p:childTnLst>
                          </p:cTn>
                        </p:par>
                        <p:par>
                          <p:cTn id="90" fill="hold" nodeType="afterGroup">
                            <p:stCondLst>
                              <p:cond delay="7000"/>
                            </p:stCondLst>
                            <p:childTnLst>
                              <p:par>
                                <p:cTn id="91" presetID="22" presetClass="entr" presetSubtype="1" fill="hold" grpId="0" nodeType="afterEffect">
                                  <p:stCondLst>
                                    <p:cond delay="0"/>
                                  </p:stCondLst>
                                  <p:childTnLst>
                                    <p:set>
                                      <p:cBhvr>
                                        <p:cTn id="92" dur="1" fill="hold">
                                          <p:stCondLst>
                                            <p:cond delay="0"/>
                                          </p:stCondLst>
                                        </p:cTn>
                                        <p:tgtEl>
                                          <p:spTgt spid="1310738"/>
                                        </p:tgtEl>
                                        <p:attrNameLst>
                                          <p:attrName>style.visibility</p:attrName>
                                        </p:attrNameLst>
                                      </p:cBhvr>
                                      <p:to>
                                        <p:strVal val="visible"/>
                                      </p:to>
                                    </p:set>
                                    <p:animEffect transition="in" filter="wipe(up)">
                                      <p:cBhvr>
                                        <p:cTn id="93" dur="500"/>
                                        <p:tgtEl>
                                          <p:spTgt spid="1310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24" grpId="0" animBg="1"/>
      <p:bldP spid="1310725" grpId="0" animBg="1"/>
      <p:bldP spid="1310726" grpId="0" animBg="1"/>
      <p:bldP spid="1310727" grpId="0" animBg="1"/>
      <p:bldP spid="1310728" grpId="0" animBg="1"/>
      <p:bldP spid="1310729" grpId="0" animBg="1"/>
      <p:bldP spid="1310730" grpId="0" animBg="1"/>
      <p:bldP spid="1310731" grpId="0" animBg="1"/>
      <p:bldP spid="1310732" grpId="0" animBg="1"/>
      <p:bldP spid="1310733" grpId="0" animBg="1"/>
      <p:bldP spid="1310734" grpId="0" autoUpdateAnimBg="0"/>
      <p:bldP spid="1310735" grpId="0" autoUpdateAnimBg="0"/>
      <p:bldP spid="1310736" grpId="0" autoUpdateAnimBg="0"/>
      <p:bldP spid="1310737" grpId="0" autoUpdateAnimBg="0"/>
      <p:bldP spid="1310738" grpId="0" autoUpdateAnimBg="0"/>
      <p:bldP spid="131073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56D6-31C2-4E0F-BA13-4F292F2F7F66}"/>
              </a:ext>
            </a:extLst>
          </p:cNvPr>
          <p:cNvSpPr>
            <a:spLocks noGrp="1"/>
          </p:cNvSpPr>
          <p:nvPr>
            <p:ph type="title"/>
          </p:nvPr>
        </p:nvSpPr>
        <p:spPr/>
        <p:txBody>
          <a:bodyPr/>
          <a:lstStyle/>
          <a:p>
            <a:r>
              <a:rPr lang="en-US" dirty="0"/>
              <a:t>How Plausible Values are generated?</a:t>
            </a:r>
            <a:br>
              <a:rPr lang="en-US" dirty="0"/>
            </a:br>
            <a:r>
              <a:rPr lang="en-US" sz="2000" dirty="0"/>
              <a:t>(</a:t>
            </a:r>
            <a:r>
              <a:rPr lang="de-DE" sz="2000" dirty="0"/>
              <a:t>von Davier, Gonzalez &amp; Mislevy 2009)</a:t>
            </a:r>
            <a:endParaRPr lang="en-US" sz="2000" dirty="0"/>
          </a:p>
        </p:txBody>
      </p:sp>
      <p:graphicFrame>
        <p:nvGraphicFramePr>
          <p:cNvPr id="5" name="Content Placeholder 4">
            <a:extLst>
              <a:ext uri="{FF2B5EF4-FFF2-40B4-BE49-F238E27FC236}">
                <a16:creationId xmlns:a16="http://schemas.microsoft.com/office/drawing/2014/main" id="{AF38FF17-82E5-4CE1-B431-9791C8857D57}"/>
              </a:ext>
            </a:extLst>
          </p:cNvPr>
          <p:cNvGraphicFramePr>
            <a:graphicFrameLocks noGrp="1"/>
          </p:cNvGraphicFramePr>
          <p:nvPr>
            <p:ph idx="1"/>
            <p:extLst>
              <p:ext uri="{D42A27DB-BD31-4B8C-83A1-F6EECF244321}">
                <p14:modId xmlns:p14="http://schemas.microsoft.com/office/powerpoint/2010/main" val="3588637502"/>
              </p:ext>
            </p:extLst>
          </p:nvPr>
        </p:nvGraphicFramePr>
        <p:xfrm>
          <a:off x="457200" y="1308100"/>
          <a:ext cx="11274425" cy="4498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30459385-239E-4127-AC48-5CF43C27B009}"/>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2E3DDAF-209E-4E92-BE5E-5819F6D19027}" type="slidenum">
              <a:rPr kumimoji="0" lang="en-US" sz="1000" b="0" i="0" u="none" strike="noStrike" kern="1200" cap="none" spc="0" normalizeH="0" baseline="0" noProof="0" smtClean="0">
                <a:ln>
                  <a:noFill/>
                </a:ln>
                <a:solidFill>
                  <a:srgbClr val="D1EEFC"/>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srgbClr val="D1EEFC"/>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82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chor="b">
            <a:normAutofit/>
          </a:bodyPr>
          <a:lstStyle/>
          <a:p>
            <a:r>
              <a:rPr lang="en-US" dirty="0"/>
              <a:t>1</a:t>
            </a:r>
            <a:r>
              <a:rPr lang="en-US" baseline="30000" dirty="0"/>
              <a:t>st</a:t>
            </a:r>
            <a:r>
              <a:rPr lang="en-US" dirty="0"/>
              <a:t> stage: Item response theory (IRT)</a:t>
            </a:r>
          </a:p>
        </p:txBody>
      </p:sp>
      <p:graphicFrame>
        <p:nvGraphicFramePr>
          <p:cNvPr id="9" name="Content Placeholder 8">
            <a:extLst>
              <a:ext uri="{FF2B5EF4-FFF2-40B4-BE49-F238E27FC236}">
                <a16:creationId xmlns:a16="http://schemas.microsoft.com/office/drawing/2014/main" id="{37AC3D17-297B-4685-84F4-3E9475D66EE3}"/>
              </a:ext>
            </a:extLst>
          </p:cNvPr>
          <p:cNvGraphicFramePr>
            <a:graphicFrameLocks noGrp="1"/>
          </p:cNvGraphicFramePr>
          <p:nvPr>
            <p:ph sz="quarter" idx="17"/>
            <p:extLst>
              <p:ext uri="{D42A27DB-BD31-4B8C-83A1-F6EECF244321}">
                <p14:modId xmlns:p14="http://schemas.microsoft.com/office/powerpoint/2010/main" val="624771686"/>
              </p:ext>
            </p:extLst>
          </p:nvPr>
        </p:nvGraphicFramePr>
        <p:xfrm>
          <a:off x="457200" y="1307592"/>
          <a:ext cx="11274425" cy="4498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2" name="Slide Number Placeholder 4">
            <a:extLst>
              <a:ext uri="{FF2B5EF4-FFF2-40B4-BE49-F238E27FC236}">
                <a16:creationId xmlns:a16="http://schemas.microsoft.com/office/drawing/2014/main" id="{B0F28C56-9FDE-49A4-813B-632FC48C5A28}"/>
              </a:ext>
            </a:extLst>
          </p:cNvPr>
          <p:cNvSpPr>
            <a:spLocks noGrp="1"/>
          </p:cNvSpPr>
          <p:nvPr>
            <p:ph type="sldNum" sz="quarter" idx="16"/>
          </p:nvPr>
        </p:nvSpPr>
        <p:spPr/>
        <p:txBody>
          <a:bodyPr/>
          <a:lstStyle/>
          <a:p>
            <a:pPr>
              <a:spcAft>
                <a:spcPts val="600"/>
              </a:spcAft>
            </a:pPr>
            <a:fld id="{BABF4E83-61DB-418F-A99F-17BC9BB58EF6}" type="slidenum">
              <a:rPr lang="en-US" smtClean="0"/>
              <a:pPr>
                <a:spcAft>
                  <a:spcPts val="600"/>
                </a:spcAft>
              </a:pPr>
              <a:t>9</a:t>
            </a:fld>
            <a:endParaRPr lang="en-US"/>
          </a:p>
        </p:txBody>
      </p:sp>
    </p:spTree>
    <p:extLst>
      <p:ext uri="{BB962C8B-B14F-4D97-AF65-F5344CB8AC3E}">
        <p14:creationId xmlns:p14="http://schemas.microsoft.com/office/powerpoint/2010/main" val="643960823"/>
      </p:ext>
    </p:extLst>
  </p:cSld>
  <p:clrMapOvr>
    <a:masterClrMapping/>
  </p:clrMapOvr>
</p:sld>
</file>

<file path=ppt/theme/theme1.xml><?xml version="1.0" encoding="utf-8"?>
<a:theme xmlns:a="http://schemas.openxmlformats.org/drawingml/2006/main" name="2018 AIR PPT">
  <a:themeElements>
    <a:clrScheme name="AIR 2018 Txt1-Gray, Txt2-Blk, Bkg2-Lt Blue">
      <a:dk1>
        <a:srgbClr val="595959"/>
      </a:dk1>
      <a:lt1>
        <a:sysClr val="window" lastClr="FFFFFF"/>
      </a:lt1>
      <a:dk2>
        <a:srgbClr val="000000"/>
      </a:dk2>
      <a:lt2>
        <a:srgbClr val="D6ECFF"/>
      </a:lt2>
      <a:accent1>
        <a:srgbClr val="003462"/>
      </a:accent1>
      <a:accent2>
        <a:srgbClr val="0075E2"/>
      </a:accent2>
      <a:accent3>
        <a:srgbClr val="008673"/>
      </a:accent3>
      <a:accent4>
        <a:srgbClr val="C8510C"/>
      </a:accent4>
      <a:accent5>
        <a:srgbClr val="EFB219"/>
      </a:accent5>
      <a:accent6>
        <a:srgbClr val="09B0FE"/>
      </a:accent6>
      <a:hlink>
        <a:srgbClr val="0000FF"/>
      </a:hlink>
      <a:folHlink>
        <a:srgbClr val="800080"/>
      </a:folHlink>
    </a:clrScheme>
    <a:fontScheme name="AIR Board 2017">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R_PowerPointTemplate-012318.potx" id="{E43E8D88-7AA6-4CCE-AF31-6BF7721703C0}" vid="{52CEF97F-A1F3-455B-8679-9CC879CB1071}"/>
    </a:ext>
  </a:extLst>
</a:theme>
</file>

<file path=ppt/theme/theme2.xml><?xml version="1.0" encoding="utf-8"?>
<a:theme xmlns:a="http://schemas.openxmlformats.org/drawingml/2006/main" name="AIR 2021 Dark">
  <a:themeElements>
    <a:clrScheme name="GMMB-SwapCement for Light Sage">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R-PPT-Widescreen-LightAndDark-050321-ed.potx" id="{5BB15464-3850-4375-AFF6-209A39D444C4}" vid="{3A8D7738-196B-4075-8DBF-0EEA581E8D4B}"/>
    </a:ext>
  </a:extLst>
</a:theme>
</file>

<file path=ppt/theme/theme3.xml><?xml version="1.0" encoding="utf-8"?>
<a:theme xmlns:a="http://schemas.openxmlformats.org/drawingml/2006/main" name="Office Theme">
  <a:themeElements>
    <a:clrScheme name="AIR 2017 Board Revised Colors">
      <a:dk1>
        <a:srgbClr val="595959"/>
      </a:dk1>
      <a:lt1>
        <a:srgbClr val="FFFFFF"/>
      </a:lt1>
      <a:dk2>
        <a:srgbClr val="319EFF"/>
      </a:dk2>
      <a:lt2>
        <a:srgbClr val="EAEAEA"/>
      </a:lt2>
      <a:accent1>
        <a:srgbClr val="003462"/>
      </a:accent1>
      <a:accent2>
        <a:srgbClr val="319EFF"/>
      </a:accent2>
      <a:accent3>
        <a:srgbClr val="00A791"/>
      </a:accent3>
      <a:accent4>
        <a:srgbClr val="F16114"/>
      </a:accent4>
      <a:accent5>
        <a:srgbClr val="EFB219"/>
      </a:accent5>
      <a:accent6>
        <a:srgbClr val="62CDFF"/>
      </a:accent6>
      <a:hlink>
        <a:srgbClr val="1707FC"/>
      </a:hlink>
      <a:folHlink>
        <a:srgbClr val="7030A0"/>
      </a:folHlink>
    </a:clrScheme>
    <a:fontScheme name="AIR Board 201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AIR 2017 Board Revised Colors">
      <a:dk1>
        <a:srgbClr val="595959"/>
      </a:dk1>
      <a:lt1>
        <a:srgbClr val="FFFFFF"/>
      </a:lt1>
      <a:dk2>
        <a:srgbClr val="319EFF"/>
      </a:dk2>
      <a:lt2>
        <a:srgbClr val="EAEAEA"/>
      </a:lt2>
      <a:accent1>
        <a:srgbClr val="003462"/>
      </a:accent1>
      <a:accent2>
        <a:srgbClr val="319EFF"/>
      </a:accent2>
      <a:accent3>
        <a:srgbClr val="00A791"/>
      </a:accent3>
      <a:accent4>
        <a:srgbClr val="F16114"/>
      </a:accent4>
      <a:accent5>
        <a:srgbClr val="EFB219"/>
      </a:accent5>
      <a:accent6>
        <a:srgbClr val="62CDFF"/>
      </a:accent6>
      <a:hlink>
        <a:srgbClr val="1707FC"/>
      </a:hlink>
      <a:folHlink>
        <a:srgbClr val="7030A0"/>
      </a:folHlink>
    </a:clrScheme>
    <a:fontScheme name="AIR Board 201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1709d302-aa1c-49f7-a43d-f13e34b813dc">MA5PA5REYDV2-3118-1131</_dlc_DocId>
    <_dlc_DocIdUrl xmlns="1709d302-aa1c-49f7-a43d-f13e34b813dc">
      <Url>http://airportal.air.org/Services/PAC/_layouts/15/DocIdRedir.aspx?ID=MA5PA5REYDV2-3118-1131</Url>
      <Description>MA5PA5REYDV2-3118-1131</Description>
    </_dlc_DocIdUrl>
    <TaxKeywordTaxHTField xmlns="9714abc1-815c-4960-b75e-546bf8732ca3">
      <Terms xmlns="http://schemas.microsoft.com/office/infopath/2007/PartnerControls">
        <TermInfo xmlns="http://schemas.microsoft.com/office/infopath/2007/PartnerControls">
          <TermName xmlns="http://schemas.microsoft.com/office/infopath/2007/PartnerControls">Add appropriate tags for accessibility</TermName>
          <TermId xmlns="http://schemas.microsoft.com/office/infopath/2007/PartnerControls">00000000-0000-0000-0000-000000000000</TermId>
        </TermInfo>
      </Terms>
    </TaxKeywordTaxHTField>
    <TaxCatchAll xmlns="1709d302-aa1c-49f7-a43d-f13e34b813dc">
      <Value>1327</Value>
    </TaxCatchAl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2EE08176DAB5419159A53B04F1A034" ma:contentTypeVersion="4" ma:contentTypeDescription="Create a new document." ma:contentTypeScope="" ma:versionID="8b05174801893035e92dad1421764737">
  <xsd:schema xmlns:xsd="http://www.w3.org/2001/XMLSchema" xmlns:xs="http://www.w3.org/2001/XMLSchema" xmlns:p="http://schemas.microsoft.com/office/2006/metadata/properties" xmlns:ns2="1709d302-aa1c-49f7-a43d-f13e34b813dc" xmlns:ns3="9714abc1-815c-4960-b75e-546bf8732ca3" targetNamespace="http://schemas.microsoft.com/office/2006/metadata/properties" ma:root="true" ma:fieldsID="af6e375d2bd7f689d83175b363f8ad17" ns2:_="" ns3:_="">
    <xsd:import namespace="1709d302-aa1c-49f7-a43d-f13e34b813dc"/>
    <xsd:import namespace="9714abc1-815c-4960-b75e-546bf8732ca3"/>
    <xsd:element name="properties">
      <xsd:complexType>
        <xsd:sequence>
          <xsd:element name="documentManagement">
            <xsd:complexType>
              <xsd:all>
                <xsd:element ref="ns2:_dlc_DocId" minOccurs="0"/>
                <xsd:element ref="ns2:_dlc_DocIdUrl" minOccurs="0"/>
                <xsd:element ref="ns2:_dlc_DocIdPersistId" minOccurs="0"/>
                <xsd:element ref="ns3: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09d302-aa1c-49f7-a43d-f13e34b813d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hidden="true" ma:list="{665e32c8-669a-45b7-9f48-60375b6168ec}" ma:internalName="TaxCatchAll" ma:showField="CatchAllData" ma:web="1709d302-aa1c-49f7-a43d-f13e34b813d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714abc1-815c-4960-b75e-546bf8732ca3"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Enterprise Keywords" ma:fieldId="{23f27201-bee3-471e-b2e7-b64fd8b7ca38}" ma:taxonomyMulti="true" ma:sspId="1f7af2e3-73dc-4628-8ae5-348b9e7d8048"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EAC94F-0CB7-47E2-B1CC-A0F105248E94}">
  <ds:schemaRefs>
    <ds:schemaRef ds:uri="http://schemas.openxmlformats.org/package/2006/metadata/core-properties"/>
    <ds:schemaRef ds:uri="1709d302-aa1c-49f7-a43d-f13e34b813dc"/>
    <ds:schemaRef ds:uri="http://schemas.microsoft.com/office/2006/documentManagement/types"/>
    <ds:schemaRef ds:uri="http://schemas.microsoft.com/office/infopath/2007/PartnerControls"/>
    <ds:schemaRef ds:uri="http://purl.org/dc/elements/1.1/"/>
    <ds:schemaRef ds:uri="http://schemas.microsoft.com/office/2006/metadata/properties"/>
    <ds:schemaRef ds:uri="9714abc1-815c-4960-b75e-546bf8732ca3"/>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1C7DA38F-716D-4A29-8444-E5C76C2BE3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09d302-aa1c-49f7-a43d-f13e34b813dc"/>
    <ds:schemaRef ds:uri="9714abc1-815c-4960-b75e-546bf8732c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1E60DD-0AA5-4694-9679-4C10FD4D3910}">
  <ds:schemaRefs>
    <ds:schemaRef ds:uri="http://schemas.microsoft.com/sharepoint/events"/>
  </ds:schemaRefs>
</ds:datastoreItem>
</file>

<file path=customXml/itemProps4.xml><?xml version="1.0" encoding="utf-8"?>
<ds:datastoreItem xmlns:ds="http://schemas.openxmlformats.org/officeDocument/2006/customXml" ds:itemID="{F63C77B6-D79C-4692-AE58-9EB660BFA0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10574</TotalTime>
  <Words>1878</Words>
  <Application>Microsoft Office PowerPoint</Application>
  <PresentationFormat>Widescreen</PresentationFormat>
  <Paragraphs>181</Paragraphs>
  <Slides>21</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Arial Narrow</vt:lpstr>
      <vt:lpstr>Calibri</vt:lpstr>
      <vt:lpstr>Cambria Math</vt:lpstr>
      <vt:lpstr>Courier New</vt:lpstr>
      <vt:lpstr>Lato</vt:lpstr>
      <vt:lpstr>Times New Roman</vt:lpstr>
      <vt:lpstr>2018 AIR PPT</vt:lpstr>
      <vt:lpstr>AIR 2021 Dark</vt:lpstr>
      <vt:lpstr>Large-Scale Assessment Methodology: Psychometric and Statistical Models</vt:lpstr>
      <vt:lpstr>Overview</vt:lpstr>
      <vt:lpstr>What are Plausible Values?</vt:lpstr>
      <vt:lpstr>Why use Plausible Values?</vt:lpstr>
      <vt:lpstr>Advantages and trade-offs of the assessment design</vt:lpstr>
      <vt:lpstr>How can an assessment program work without accurate scores for individual students?</vt:lpstr>
      <vt:lpstr>Plausible Values</vt:lpstr>
      <vt:lpstr>How Plausible Values are generated? (von Davier, Gonzalez &amp; Mislevy 2009)</vt:lpstr>
      <vt:lpstr>1st stage: Item response theory (IRT)</vt:lpstr>
      <vt:lpstr>2nd stage: Population model (conditional model)</vt:lpstr>
      <vt:lpstr>3rd stage: Where Plausible Values come from</vt:lpstr>
      <vt:lpstr>What are Plausible Values?</vt:lpstr>
      <vt:lpstr>How do we analyze Plausible Values?</vt:lpstr>
      <vt:lpstr>Variance estimation from Plausible Values</vt:lpstr>
      <vt:lpstr>Examples using NAEP Primer data</vt:lpstr>
      <vt:lpstr>Poll</vt:lpstr>
      <vt:lpstr>Takeaways</vt:lpstr>
      <vt:lpstr>Tools analyzing data with Plausible Values</vt:lpstr>
      <vt:lpstr>Homework</vt:lpstr>
      <vt:lpstr>Reference</vt:lpstr>
      <vt:lpstr>Ting Zhang</vt:lpstr>
    </vt:vector>
  </TitlesOfParts>
  <Company>American Institutes for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TIMSS methodology: Item response theory and plausible values</dc:title>
  <dc:subject/>
  <dc:creator>Zhang, Ting</dc:creator>
  <cp:keywords>Add appropriate tags for accessibility</cp:keywords>
  <cp:lastModifiedBy>Zhang, Ting</cp:lastModifiedBy>
  <cp:revision>211</cp:revision>
  <cp:lastPrinted>2021-06-08T22:44:10Z</cp:lastPrinted>
  <dcterms:created xsi:type="dcterms:W3CDTF">2018-04-02T22:54:35Z</dcterms:created>
  <dcterms:modified xsi:type="dcterms:W3CDTF">2021-10-05T20:23:28Z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8b327038-9672-44f6-b820-c0a9711a584d</vt:lpwstr>
  </property>
  <property fmtid="{D5CDD505-2E9C-101B-9397-08002B2CF9AE}" pid="3" name="ContentTypeId">
    <vt:lpwstr>0x0101000F2EE08176DAB5419159A53B04F1A034</vt:lpwstr>
  </property>
  <property fmtid="{D5CDD505-2E9C-101B-9397-08002B2CF9AE}" pid="4" name="TaxKeyword">
    <vt:lpwstr>1327;#Add appropriate tags for accessibility|eab204ad-ef36-4d01-a7c0-674086fd960c</vt:lpwstr>
  </property>
</Properties>
</file>