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0" r:id="rId2"/>
  </p:sldMasterIdLst>
  <p:notesMasterIdLst>
    <p:notesMasterId r:id="rId46"/>
  </p:notesMasterIdLst>
  <p:sldIdLst>
    <p:sldId id="294" r:id="rId3"/>
    <p:sldId id="257" r:id="rId4"/>
    <p:sldId id="1202" r:id="rId5"/>
    <p:sldId id="314" r:id="rId6"/>
    <p:sldId id="538" r:id="rId7"/>
    <p:sldId id="556" r:id="rId8"/>
    <p:sldId id="547" r:id="rId9"/>
    <p:sldId id="1203" r:id="rId10"/>
    <p:sldId id="552" r:id="rId11"/>
    <p:sldId id="540" r:id="rId12"/>
    <p:sldId id="557" r:id="rId13"/>
    <p:sldId id="561" r:id="rId14"/>
    <p:sldId id="589" r:id="rId15"/>
    <p:sldId id="591" r:id="rId16"/>
    <p:sldId id="590" r:id="rId17"/>
    <p:sldId id="584" r:id="rId18"/>
    <p:sldId id="578" r:id="rId19"/>
    <p:sldId id="580" r:id="rId20"/>
    <p:sldId id="581" r:id="rId21"/>
    <p:sldId id="579" r:id="rId22"/>
    <p:sldId id="582" r:id="rId23"/>
    <p:sldId id="587" r:id="rId24"/>
    <p:sldId id="583" r:id="rId25"/>
    <p:sldId id="570" r:id="rId26"/>
    <p:sldId id="495" r:id="rId27"/>
    <p:sldId id="573" r:id="rId28"/>
    <p:sldId id="553" r:id="rId29"/>
    <p:sldId id="563" r:id="rId30"/>
    <p:sldId id="574" r:id="rId31"/>
    <p:sldId id="555" r:id="rId32"/>
    <p:sldId id="567" r:id="rId33"/>
    <p:sldId id="576" r:id="rId34"/>
    <p:sldId id="554" r:id="rId35"/>
    <p:sldId id="575" r:id="rId36"/>
    <p:sldId id="586" r:id="rId37"/>
    <p:sldId id="542" r:id="rId38"/>
    <p:sldId id="571" r:id="rId39"/>
    <p:sldId id="572" r:id="rId40"/>
    <p:sldId id="585" r:id="rId41"/>
    <p:sldId id="524" r:id="rId42"/>
    <p:sldId id="569" r:id="rId43"/>
    <p:sldId id="329" r:id="rId44"/>
    <p:sldId id="58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Hahn" initials="MH" lastIdx="7" clrIdx="0">
    <p:extLst>
      <p:ext uri="{19B8F6BF-5375-455C-9EA6-DF929625EA0E}">
        <p15:presenceInfo xmlns:p15="http://schemas.microsoft.com/office/powerpoint/2012/main" userId="S::mhahn@air.org::90cb732f-284c-4b29-9fff-1516edb75c73" providerId="AD"/>
      </p:ext>
    </p:extLst>
  </p:cmAuthor>
  <p:cmAuthor id="2" name="Mallory, Katherine (Katie)" initials="MK(" lastIdx="16" clrIdx="1">
    <p:extLst>
      <p:ext uri="{19B8F6BF-5375-455C-9EA6-DF929625EA0E}">
        <p15:presenceInfo xmlns:p15="http://schemas.microsoft.com/office/powerpoint/2012/main" userId="S::kmallory@air.org::661213d9-077d-4528-a2e1-8518be3adfee" providerId="AD"/>
      </p:ext>
    </p:extLst>
  </p:cmAuthor>
  <p:cmAuthor id="3" name="KewalRamani, Angelina" initials="KA" lastIdx="16" clrIdx="2">
    <p:extLst>
      <p:ext uri="{19B8F6BF-5375-455C-9EA6-DF929625EA0E}">
        <p15:presenceInfo xmlns:p15="http://schemas.microsoft.com/office/powerpoint/2012/main" userId="S::akewalramani@air.org::b0156725-296b-431b-9286-6e842110b76a" providerId="AD"/>
      </p:ext>
    </p:extLst>
  </p:cmAuthor>
  <p:cmAuthor id="4" name="Lee, Michael" initials="LM" lastIdx="23" clrIdx="3">
    <p:extLst>
      <p:ext uri="{19B8F6BF-5375-455C-9EA6-DF929625EA0E}">
        <p15:presenceInfo xmlns:p15="http://schemas.microsoft.com/office/powerpoint/2012/main" userId="S::mlee@air.org::22ace94a-d48d-43cf-b66a-529cab58fee7" providerId="AD"/>
      </p:ext>
    </p:extLst>
  </p:cmAuthor>
  <p:cmAuthor id="5" name="Haslup, Danielle" initials="HD" lastIdx="27" clrIdx="4">
    <p:extLst>
      <p:ext uri="{19B8F6BF-5375-455C-9EA6-DF929625EA0E}">
        <p15:presenceInfo xmlns:p15="http://schemas.microsoft.com/office/powerpoint/2012/main" userId="S::dhaslup@air.org::2bb1eb1d-6994-49a3-aa0f-dd3739e212f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82472" autoAdjust="0"/>
  </p:normalViewPr>
  <p:slideViewPr>
    <p:cSldViewPr snapToGrid="0">
      <p:cViewPr varScale="1">
        <p:scale>
          <a:sx n="52" d="100"/>
          <a:sy n="52" d="100"/>
        </p:scale>
        <p:origin x="1112" y="44"/>
      </p:cViewPr>
      <p:guideLst/>
    </p:cSldViewPr>
  </p:slideViewPr>
  <p:notesTextViewPr>
    <p:cViewPr>
      <p:scale>
        <a:sx n="1" d="1"/>
        <a:sy n="1" d="1"/>
      </p:scale>
      <p:origin x="0" y="0"/>
    </p:cViewPr>
  </p:notesTextViewPr>
  <p:notesViewPr>
    <p:cSldViewPr snapToGrid="0">
      <p:cViewPr varScale="1">
        <p:scale>
          <a:sx n="87" d="100"/>
          <a:sy n="87" d="100"/>
        </p:scale>
        <p:origin x="384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lczar, Ali" userId="43b89857-cc10-4f6d-80f4-7f11d7d65497" providerId="ADAL" clId="{D2A70C5A-21D1-4000-9812-3B41CD9FD93F}"/>
    <pc:docChg chg="undo custSel addSld delSld modSld sldOrd addMainMaster modMainMaster">
      <pc:chgData name="Pelczar, Ali" userId="43b89857-cc10-4f6d-80f4-7f11d7d65497" providerId="ADAL" clId="{D2A70C5A-21D1-4000-9812-3B41CD9FD93F}" dt="2021-08-11T17:01:48.314" v="7401"/>
      <pc:docMkLst>
        <pc:docMk/>
      </pc:docMkLst>
      <pc:sldChg chg="add">
        <pc:chgData name="Pelczar, Ali" userId="43b89857-cc10-4f6d-80f4-7f11d7d65497" providerId="ADAL" clId="{D2A70C5A-21D1-4000-9812-3B41CD9FD93F}" dt="2021-08-11T17:01:48.314" v="7401"/>
        <pc:sldMkLst>
          <pc:docMk/>
          <pc:sldMk cId="4166063853" sldId="257"/>
        </pc:sldMkLst>
      </pc:sldChg>
      <pc:sldChg chg="del">
        <pc:chgData name="Pelczar, Ali" userId="43b89857-cc10-4f6d-80f4-7f11d7d65497" providerId="ADAL" clId="{D2A70C5A-21D1-4000-9812-3B41CD9FD93F}" dt="2021-08-05T13:44:45.829" v="3084" actId="2696"/>
        <pc:sldMkLst>
          <pc:docMk/>
          <pc:sldMk cId="441439897" sldId="259"/>
        </pc:sldMkLst>
      </pc:sldChg>
      <pc:sldChg chg="del">
        <pc:chgData name="Pelczar, Ali" userId="43b89857-cc10-4f6d-80f4-7f11d7d65497" providerId="ADAL" clId="{D2A70C5A-21D1-4000-9812-3B41CD9FD93F}" dt="2021-08-05T13:44:45.829" v="3084" actId="2696"/>
        <pc:sldMkLst>
          <pc:docMk/>
          <pc:sldMk cId="1970598907" sldId="261"/>
        </pc:sldMkLst>
      </pc:sldChg>
      <pc:sldChg chg="del">
        <pc:chgData name="Pelczar, Ali" userId="43b89857-cc10-4f6d-80f4-7f11d7d65497" providerId="ADAL" clId="{D2A70C5A-21D1-4000-9812-3B41CD9FD93F}" dt="2021-08-05T13:44:45.829" v="3084" actId="2696"/>
        <pc:sldMkLst>
          <pc:docMk/>
          <pc:sldMk cId="3862070076" sldId="263"/>
        </pc:sldMkLst>
      </pc:sldChg>
      <pc:sldChg chg="del">
        <pc:chgData name="Pelczar, Ali" userId="43b89857-cc10-4f6d-80f4-7f11d7d65497" providerId="ADAL" clId="{D2A70C5A-21D1-4000-9812-3B41CD9FD93F}" dt="2021-08-05T13:44:45.829" v="3084" actId="2696"/>
        <pc:sldMkLst>
          <pc:docMk/>
          <pc:sldMk cId="498086811" sldId="264"/>
        </pc:sldMkLst>
      </pc:sldChg>
      <pc:sldChg chg="del">
        <pc:chgData name="Pelczar, Ali" userId="43b89857-cc10-4f6d-80f4-7f11d7d65497" providerId="ADAL" clId="{D2A70C5A-21D1-4000-9812-3B41CD9FD93F}" dt="2021-08-05T13:44:45.829" v="3084" actId="2696"/>
        <pc:sldMkLst>
          <pc:docMk/>
          <pc:sldMk cId="19312478" sldId="265"/>
        </pc:sldMkLst>
      </pc:sldChg>
      <pc:sldChg chg="del">
        <pc:chgData name="Pelczar, Ali" userId="43b89857-cc10-4f6d-80f4-7f11d7d65497" providerId="ADAL" clId="{D2A70C5A-21D1-4000-9812-3B41CD9FD93F}" dt="2021-08-05T13:44:45.829" v="3084" actId="2696"/>
        <pc:sldMkLst>
          <pc:docMk/>
          <pc:sldMk cId="2364148161" sldId="266"/>
        </pc:sldMkLst>
      </pc:sldChg>
      <pc:sldChg chg="del">
        <pc:chgData name="Pelczar, Ali" userId="43b89857-cc10-4f6d-80f4-7f11d7d65497" providerId="ADAL" clId="{D2A70C5A-21D1-4000-9812-3B41CD9FD93F}" dt="2021-08-05T13:44:45.829" v="3084" actId="2696"/>
        <pc:sldMkLst>
          <pc:docMk/>
          <pc:sldMk cId="926349352" sldId="267"/>
        </pc:sldMkLst>
      </pc:sldChg>
      <pc:sldChg chg="del">
        <pc:chgData name="Pelczar, Ali" userId="43b89857-cc10-4f6d-80f4-7f11d7d65497" providerId="ADAL" clId="{D2A70C5A-21D1-4000-9812-3B41CD9FD93F}" dt="2021-08-05T13:44:45.829" v="3084" actId="2696"/>
        <pc:sldMkLst>
          <pc:docMk/>
          <pc:sldMk cId="961361589" sldId="268"/>
        </pc:sldMkLst>
      </pc:sldChg>
      <pc:sldChg chg="del">
        <pc:chgData name="Pelczar, Ali" userId="43b89857-cc10-4f6d-80f4-7f11d7d65497" providerId="ADAL" clId="{D2A70C5A-21D1-4000-9812-3B41CD9FD93F}" dt="2021-08-05T13:44:45.829" v="3084" actId="2696"/>
        <pc:sldMkLst>
          <pc:docMk/>
          <pc:sldMk cId="1638537688" sldId="270"/>
        </pc:sldMkLst>
      </pc:sldChg>
      <pc:sldChg chg="modSp mod">
        <pc:chgData name="Pelczar, Ali" userId="43b89857-cc10-4f6d-80f4-7f11d7d65497" providerId="ADAL" clId="{D2A70C5A-21D1-4000-9812-3B41CD9FD93F}" dt="2021-07-30T18:28:36.717" v="24" actId="20577"/>
        <pc:sldMkLst>
          <pc:docMk/>
          <pc:sldMk cId="3274398742" sldId="294"/>
        </pc:sldMkLst>
        <pc:spChg chg="mod">
          <ac:chgData name="Pelczar, Ali" userId="43b89857-cc10-4f6d-80f4-7f11d7d65497" providerId="ADAL" clId="{D2A70C5A-21D1-4000-9812-3B41CD9FD93F}" dt="2021-07-30T18:28:36.717" v="24" actId="20577"/>
          <ac:spMkLst>
            <pc:docMk/>
            <pc:sldMk cId="3274398742" sldId="294"/>
            <ac:spMk id="10" creationId="{00000000-0000-0000-0000-000000000000}"/>
          </ac:spMkLst>
        </pc:spChg>
      </pc:sldChg>
      <pc:sldChg chg="del">
        <pc:chgData name="Pelczar, Ali" userId="43b89857-cc10-4f6d-80f4-7f11d7d65497" providerId="ADAL" clId="{D2A70C5A-21D1-4000-9812-3B41CD9FD93F}" dt="2021-08-05T13:44:45.829" v="3084" actId="2696"/>
        <pc:sldMkLst>
          <pc:docMk/>
          <pc:sldMk cId="3413631580" sldId="307"/>
        </pc:sldMkLst>
      </pc:sldChg>
      <pc:sldChg chg="del">
        <pc:chgData name="Pelczar, Ali" userId="43b89857-cc10-4f6d-80f4-7f11d7d65497" providerId="ADAL" clId="{D2A70C5A-21D1-4000-9812-3B41CD9FD93F}" dt="2021-08-05T13:44:45.829" v="3084" actId="2696"/>
        <pc:sldMkLst>
          <pc:docMk/>
          <pc:sldMk cId="4208289178" sldId="308"/>
        </pc:sldMkLst>
      </pc:sldChg>
      <pc:sldChg chg="del">
        <pc:chgData name="Pelczar, Ali" userId="43b89857-cc10-4f6d-80f4-7f11d7d65497" providerId="ADAL" clId="{D2A70C5A-21D1-4000-9812-3B41CD9FD93F}" dt="2021-08-03T14:31:22.898" v="1035" actId="2696"/>
        <pc:sldMkLst>
          <pc:docMk/>
          <pc:sldMk cId="2582711876" sldId="309"/>
        </pc:sldMkLst>
      </pc:sldChg>
      <pc:sldChg chg="del">
        <pc:chgData name="Pelczar, Ali" userId="43b89857-cc10-4f6d-80f4-7f11d7d65497" providerId="ADAL" clId="{D2A70C5A-21D1-4000-9812-3B41CD9FD93F}" dt="2021-08-05T13:44:45.829" v="3084" actId="2696"/>
        <pc:sldMkLst>
          <pc:docMk/>
          <pc:sldMk cId="2869749180" sldId="310"/>
        </pc:sldMkLst>
      </pc:sldChg>
      <pc:sldChg chg="del">
        <pc:chgData name="Pelczar, Ali" userId="43b89857-cc10-4f6d-80f4-7f11d7d65497" providerId="ADAL" clId="{D2A70C5A-21D1-4000-9812-3B41CD9FD93F}" dt="2021-08-05T13:44:45.829" v="3084" actId="2696"/>
        <pc:sldMkLst>
          <pc:docMk/>
          <pc:sldMk cId="94431706" sldId="313"/>
        </pc:sldMkLst>
      </pc:sldChg>
      <pc:sldChg chg="modSp mod modNotesTx">
        <pc:chgData name="Pelczar, Ali" userId="43b89857-cc10-4f6d-80f4-7f11d7d65497" providerId="ADAL" clId="{D2A70C5A-21D1-4000-9812-3B41CD9FD93F}" dt="2021-08-11T16:02:19.986" v="7396" actId="20578"/>
        <pc:sldMkLst>
          <pc:docMk/>
          <pc:sldMk cId="1145209619" sldId="314"/>
        </pc:sldMkLst>
        <pc:spChg chg="mod">
          <ac:chgData name="Pelczar, Ali" userId="43b89857-cc10-4f6d-80f4-7f11d7d65497" providerId="ADAL" clId="{D2A70C5A-21D1-4000-9812-3B41CD9FD93F}" dt="2021-08-11T16:02:19.986" v="7396" actId="20578"/>
          <ac:spMkLst>
            <pc:docMk/>
            <pc:sldMk cId="1145209619" sldId="314"/>
            <ac:spMk id="21" creationId="{323D475B-9397-49CF-AC49-890443F0AB6A}"/>
          </ac:spMkLst>
        </pc:spChg>
      </pc:sldChg>
      <pc:sldChg chg="del">
        <pc:chgData name="Pelczar, Ali" userId="43b89857-cc10-4f6d-80f4-7f11d7d65497" providerId="ADAL" clId="{D2A70C5A-21D1-4000-9812-3B41CD9FD93F}" dt="2021-08-05T13:44:45.829" v="3084" actId="2696"/>
        <pc:sldMkLst>
          <pc:docMk/>
          <pc:sldMk cId="2157827979" sldId="315"/>
        </pc:sldMkLst>
      </pc:sldChg>
      <pc:sldChg chg="del">
        <pc:chgData name="Pelczar, Ali" userId="43b89857-cc10-4f6d-80f4-7f11d7d65497" providerId="ADAL" clId="{D2A70C5A-21D1-4000-9812-3B41CD9FD93F}" dt="2021-08-05T13:44:45.829" v="3084" actId="2696"/>
        <pc:sldMkLst>
          <pc:docMk/>
          <pc:sldMk cId="3161022758" sldId="317"/>
        </pc:sldMkLst>
      </pc:sldChg>
      <pc:sldChg chg="del">
        <pc:chgData name="Pelczar, Ali" userId="43b89857-cc10-4f6d-80f4-7f11d7d65497" providerId="ADAL" clId="{D2A70C5A-21D1-4000-9812-3B41CD9FD93F}" dt="2021-08-05T13:44:45.829" v="3084" actId="2696"/>
        <pc:sldMkLst>
          <pc:docMk/>
          <pc:sldMk cId="1102298946" sldId="318"/>
        </pc:sldMkLst>
      </pc:sldChg>
      <pc:sldChg chg="del">
        <pc:chgData name="Pelczar, Ali" userId="43b89857-cc10-4f6d-80f4-7f11d7d65497" providerId="ADAL" clId="{D2A70C5A-21D1-4000-9812-3B41CD9FD93F}" dt="2021-08-05T13:44:45.829" v="3084" actId="2696"/>
        <pc:sldMkLst>
          <pc:docMk/>
          <pc:sldMk cId="3577861064" sldId="319"/>
        </pc:sldMkLst>
      </pc:sldChg>
      <pc:sldChg chg="del">
        <pc:chgData name="Pelczar, Ali" userId="43b89857-cc10-4f6d-80f4-7f11d7d65497" providerId="ADAL" clId="{D2A70C5A-21D1-4000-9812-3B41CD9FD93F}" dt="2021-08-05T13:44:45.829" v="3084" actId="2696"/>
        <pc:sldMkLst>
          <pc:docMk/>
          <pc:sldMk cId="1943352766" sldId="320"/>
        </pc:sldMkLst>
      </pc:sldChg>
      <pc:sldChg chg="del">
        <pc:chgData name="Pelczar, Ali" userId="43b89857-cc10-4f6d-80f4-7f11d7d65497" providerId="ADAL" clId="{D2A70C5A-21D1-4000-9812-3B41CD9FD93F}" dt="2021-08-05T13:44:45.829" v="3084" actId="2696"/>
        <pc:sldMkLst>
          <pc:docMk/>
          <pc:sldMk cId="3344315482" sldId="321"/>
        </pc:sldMkLst>
      </pc:sldChg>
      <pc:sldChg chg="del">
        <pc:chgData name="Pelczar, Ali" userId="43b89857-cc10-4f6d-80f4-7f11d7d65497" providerId="ADAL" clId="{D2A70C5A-21D1-4000-9812-3B41CD9FD93F}" dt="2021-08-05T13:44:45.829" v="3084" actId="2696"/>
        <pc:sldMkLst>
          <pc:docMk/>
          <pc:sldMk cId="547646365" sldId="322"/>
        </pc:sldMkLst>
      </pc:sldChg>
      <pc:sldChg chg="del">
        <pc:chgData name="Pelczar, Ali" userId="43b89857-cc10-4f6d-80f4-7f11d7d65497" providerId="ADAL" clId="{D2A70C5A-21D1-4000-9812-3B41CD9FD93F}" dt="2021-08-05T13:44:55.735" v="3085" actId="2696"/>
        <pc:sldMkLst>
          <pc:docMk/>
          <pc:sldMk cId="389800185" sldId="323"/>
        </pc:sldMkLst>
      </pc:sldChg>
      <pc:sldChg chg="del">
        <pc:chgData name="Pelczar, Ali" userId="43b89857-cc10-4f6d-80f4-7f11d7d65497" providerId="ADAL" clId="{D2A70C5A-21D1-4000-9812-3B41CD9FD93F}" dt="2021-08-05T13:44:45.829" v="3084" actId="2696"/>
        <pc:sldMkLst>
          <pc:docMk/>
          <pc:sldMk cId="4178711421" sldId="324"/>
        </pc:sldMkLst>
      </pc:sldChg>
      <pc:sldChg chg="del">
        <pc:chgData name="Pelczar, Ali" userId="43b89857-cc10-4f6d-80f4-7f11d7d65497" providerId="ADAL" clId="{D2A70C5A-21D1-4000-9812-3B41CD9FD93F}" dt="2021-08-05T13:44:45.829" v="3084" actId="2696"/>
        <pc:sldMkLst>
          <pc:docMk/>
          <pc:sldMk cId="527837066" sldId="325"/>
        </pc:sldMkLst>
      </pc:sldChg>
      <pc:sldChg chg="del">
        <pc:chgData name="Pelczar, Ali" userId="43b89857-cc10-4f6d-80f4-7f11d7d65497" providerId="ADAL" clId="{D2A70C5A-21D1-4000-9812-3B41CD9FD93F}" dt="2021-08-05T13:44:45.829" v="3084" actId="2696"/>
        <pc:sldMkLst>
          <pc:docMk/>
          <pc:sldMk cId="2766525315" sldId="326"/>
        </pc:sldMkLst>
      </pc:sldChg>
      <pc:sldChg chg="del">
        <pc:chgData name="Pelczar, Ali" userId="43b89857-cc10-4f6d-80f4-7f11d7d65497" providerId="ADAL" clId="{D2A70C5A-21D1-4000-9812-3B41CD9FD93F}" dt="2021-08-05T13:44:55.735" v="3085" actId="2696"/>
        <pc:sldMkLst>
          <pc:docMk/>
          <pc:sldMk cId="2088900877" sldId="327"/>
        </pc:sldMkLst>
      </pc:sldChg>
      <pc:sldChg chg="del">
        <pc:chgData name="Pelczar, Ali" userId="43b89857-cc10-4f6d-80f4-7f11d7d65497" providerId="ADAL" clId="{D2A70C5A-21D1-4000-9812-3B41CD9FD93F}" dt="2021-08-05T13:46:42.577" v="3087" actId="2696"/>
        <pc:sldMkLst>
          <pc:docMk/>
          <pc:sldMk cId="4260132181" sldId="328"/>
        </pc:sldMkLst>
      </pc:sldChg>
      <pc:sldChg chg="addSp delSp modSp add del mod">
        <pc:chgData name="Pelczar, Ali" userId="43b89857-cc10-4f6d-80f4-7f11d7d65497" providerId="ADAL" clId="{D2A70C5A-21D1-4000-9812-3B41CD9FD93F}" dt="2021-08-10T17:31:40.406" v="6173" actId="2696"/>
        <pc:sldMkLst>
          <pc:docMk/>
          <pc:sldMk cId="776387349" sldId="330"/>
        </pc:sldMkLst>
        <pc:spChg chg="del">
          <ac:chgData name="Pelczar, Ali" userId="43b89857-cc10-4f6d-80f4-7f11d7d65497" providerId="ADAL" clId="{D2A70C5A-21D1-4000-9812-3B41CD9FD93F}" dt="2021-07-30T18:29:17.978" v="117" actId="478"/>
          <ac:spMkLst>
            <pc:docMk/>
            <pc:sldMk cId="776387349" sldId="330"/>
            <ac:spMk id="3" creationId="{BCD1291B-CE93-4E80-AFEF-38ADE394EC7E}"/>
          </ac:spMkLst>
        </pc:spChg>
        <pc:spChg chg="del">
          <ac:chgData name="Pelczar, Ali" userId="43b89857-cc10-4f6d-80f4-7f11d7d65497" providerId="ADAL" clId="{D2A70C5A-21D1-4000-9812-3B41CD9FD93F}" dt="2021-07-30T18:29:17.978" v="117" actId="478"/>
          <ac:spMkLst>
            <pc:docMk/>
            <pc:sldMk cId="776387349" sldId="330"/>
            <ac:spMk id="4" creationId="{F285593C-A26E-4AB4-87E6-A97F709012D5}"/>
          </ac:spMkLst>
        </pc:spChg>
        <pc:spChg chg="add mod">
          <ac:chgData name="Pelczar, Ali" userId="43b89857-cc10-4f6d-80f4-7f11d7d65497" providerId="ADAL" clId="{D2A70C5A-21D1-4000-9812-3B41CD9FD93F}" dt="2021-07-30T18:29:17.978" v="117" actId="478"/>
          <ac:spMkLst>
            <pc:docMk/>
            <pc:sldMk cId="776387349" sldId="330"/>
            <ac:spMk id="5" creationId="{A57CBA43-CCC3-4825-ABEA-9DAD580897E1}"/>
          </ac:spMkLst>
        </pc:spChg>
        <pc:spChg chg="del">
          <ac:chgData name="Pelczar, Ali" userId="43b89857-cc10-4f6d-80f4-7f11d7d65497" providerId="ADAL" clId="{D2A70C5A-21D1-4000-9812-3B41CD9FD93F}" dt="2021-07-30T18:29:17.978" v="117" actId="478"/>
          <ac:spMkLst>
            <pc:docMk/>
            <pc:sldMk cId="776387349" sldId="330"/>
            <ac:spMk id="6" creationId="{BB8E602B-C851-48E7-95AB-0FDA28E4B101}"/>
          </ac:spMkLst>
        </pc:spChg>
        <pc:spChg chg="del">
          <ac:chgData name="Pelczar, Ali" userId="43b89857-cc10-4f6d-80f4-7f11d7d65497" providerId="ADAL" clId="{D2A70C5A-21D1-4000-9812-3B41CD9FD93F}" dt="2021-07-30T18:29:17.978" v="117" actId="478"/>
          <ac:spMkLst>
            <pc:docMk/>
            <pc:sldMk cId="776387349" sldId="330"/>
            <ac:spMk id="7" creationId="{12A7ED7F-E3D7-4205-8104-4792ACB6DF3E}"/>
          </ac:spMkLst>
        </pc:spChg>
        <pc:spChg chg="add del mod">
          <ac:chgData name="Pelczar, Ali" userId="43b89857-cc10-4f6d-80f4-7f11d7d65497" providerId="ADAL" clId="{D2A70C5A-21D1-4000-9812-3B41CD9FD93F}" dt="2021-07-30T18:29:17.978" v="117" actId="478"/>
          <ac:spMkLst>
            <pc:docMk/>
            <pc:sldMk cId="776387349" sldId="330"/>
            <ac:spMk id="9" creationId="{CFC903E4-AF0F-4C4B-B228-10DF02C249A5}"/>
          </ac:spMkLst>
        </pc:spChg>
        <pc:spChg chg="add del mod">
          <ac:chgData name="Pelczar, Ali" userId="43b89857-cc10-4f6d-80f4-7f11d7d65497" providerId="ADAL" clId="{D2A70C5A-21D1-4000-9812-3B41CD9FD93F}" dt="2021-07-30T18:29:17.978" v="117" actId="478"/>
          <ac:spMkLst>
            <pc:docMk/>
            <pc:sldMk cId="776387349" sldId="330"/>
            <ac:spMk id="10" creationId="{4542C0E2-4DD5-4209-9C76-207FB3C57F32}"/>
          </ac:spMkLst>
        </pc:spChg>
        <pc:spChg chg="add mod">
          <ac:chgData name="Pelczar, Ali" userId="43b89857-cc10-4f6d-80f4-7f11d7d65497" providerId="ADAL" clId="{D2A70C5A-21D1-4000-9812-3B41CD9FD93F}" dt="2021-08-10T17:31:33.353" v="6172" actId="20577"/>
          <ac:spMkLst>
            <pc:docMk/>
            <pc:sldMk cId="776387349" sldId="330"/>
            <ac:spMk id="14" creationId="{56E2E4F8-2ABC-4395-AAA3-C6D9D102AF97}"/>
          </ac:spMkLst>
        </pc:spChg>
        <pc:spChg chg="add mod">
          <ac:chgData name="Pelczar, Ali" userId="43b89857-cc10-4f6d-80f4-7f11d7d65497" providerId="ADAL" clId="{D2A70C5A-21D1-4000-9812-3B41CD9FD93F}" dt="2021-07-30T18:29:17.978" v="117" actId="478"/>
          <ac:spMkLst>
            <pc:docMk/>
            <pc:sldMk cId="776387349" sldId="330"/>
            <ac:spMk id="16" creationId="{A813FCA8-1D6C-4A23-B353-4075DB36A964}"/>
          </ac:spMkLst>
        </pc:spChg>
        <pc:spChg chg="add mod">
          <ac:chgData name="Pelczar, Ali" userId="43b89857-cc10-4f6d-80f4-7f11d7d65497" providerId="ADAL" clId="{D2A70C5A-21D1-4000-9812-3B41CD9FD93F}" dt="2021-07-30T18:29:17.978" v="117" actId="478"/>
          <ac:spMkLst>
            <pc:docMk/>
            <pc:sldMk cId="776387349" sldId="330"/>
            <ac:spMk id="18" creationId="{46E532D1-6107-4BB2-B647-083BE9A129EE}"/>
          </ac:spMkLst>
        </pc:spChg>
        <pc:spChg chg="add mod">
          <ac:chgData name="Pelczar, Ali" userId="43b89857-cc10-4f6d-80f4-7f11d7d65497" providerId="ADAL" clId="{D2A70C5A-21D1-4000-9812-3B41CD9FD93F}" dt="2021-07-30T18:29:17.978" v="117" actId="478"/>
          <ac:spMkLst>
            <pc:docMk/>
            <pc:sldMk cId="776387349" sldId="330"/>
            <ac:spMk id="20" creationId="{5D59B422-C4C9-463A-AC10-4911B6C3A2C2}"/>
          </ac:spMkLst>
        </pc:spChg>
        <pc:spChg chg="add mod">
          <ac:chgData name="Pelczar, Ali" userId="43b89857-cc10-4f6d-80f4-7f11d7d65497" providerId="ADAL" clId="{D2A70C5A-21D1-4000-9812-3B41CD9FD93F}" dt="2021-07-30T18:29:17.978" v="117" actId="478"/>
          <ac:spMkLst>
            <pc:docMk/>
            <pc:sldMk cId="776387349" sldId="330"/>
            <ac:spMk id="23" creationId="{6F90A2AB-FF72-4969-B53F-475F9C1F2838}"/>
          </ac:spMkLst>
        </pc:spChg>
        <pc:spChg chg="add del mod">
          <ac:chgData name="Pelczar, Ali" userId="43b89857-cc10-4f6d-80f4-7f11d7d65497" providerId="ADAL" clId="{D2A70C5A-21D1-4000-9812-3B41CD9FD93F}" dt="2021-07-30T18:29:22.649" v="119" actId="478"/>
          <ac:spMkLst>
            <pc:docMk/>
            <pc:sldMk cId="776387349" sldId="330"/>
            <ac:spMk id="24" creationId="{CDEC55F8-08AD-42DE-9289-F6C4AB0686C0}"/>
          </ac:spMkLst>
        </pc:spChg>
        <pc:spChg chg="add del mod">
          <ac:chgData name="Pelczar, Ali" userId="43b89857-cc10-4f6d-80f4-7f11d7d65497" providerId="ADAL" clId="{D2A70C5A-21D1-4000-9812-3B41CD9FD93F}" dt="2021-07-30T18:29:22.649" v="119" actId="478"/>
          <ac:spMkLst>
            <pc:docMk/>
            <pc:sldMk cId="776387349" sldId="330"/>
            <ac:spMk id="25" creationId="{5E75C3CE-04AD-457A-8A3D-0C46995FDEF0}"/>
          </ac:spMkLst>
        </pc:spChg>
        <pc:spChg chg="add del mod">
          <ac:chgData name="Pelczar, Ali" userId="43b89857-cc10-4f6d-80f4-7f11d7d65497" providerId="ADAL" clId="{D2A70C5A-21D1-4000-9812-3B41CD9FD93F}" dt="2021-07-30T18:29:22.649" v="119" actId="478"/>
          <ac:spMkLst>
            <pc:docMk/>
            <pc:sldMk cId="776387349" sldId="330"/>
            <ac:spMk id="26" creationId="{30102CB7-B1E5-4CB9-B2BE-35E3F657D8D1}"/>
          </ac:spMkLst>
        </pc:spChg>
        <pc:spChg chg="add del mod">
          <ac:chgData name="Pelczar, Ali" userId="43b89857-cc10-4f6d-80f4-7f11d7d65497" providerId="ADAL" clId="{D2A70C5A-21D1-4000-9812-3B41CD9FD93F}" dt="2021-07-30T18:29:22.649" v="119" actId="478"/>
          <ac:spMkLst>
            <pc:docMk/>
            <pc:sldMk cId="776387349" sldId="330"/>
            <ac:spMk id="27" creationId="{BF828DF4-14CB-41C6-B56F-5C763448163A}"/>
          </ac:spMkLst>
        </pc:spChg>
        <pc:spChg chg="add del mod">
          <ac:chgData name="Pelczar, Ali" userId="43b89857-cc10-4f6d-80f4-7f11d7d65497" providerId="ADAL" clId="{D2A70C5A-21D1-4000-9812-3B41CD9FD93F}" dt="2021-07-30T18:29:22.649" v="119" actId="478"/>
          <ac:spMkLst>
            <pc:docMk/>
            <pc:sldMk cId="776387349" sldId="330"/>
            <ac:spMk id="28" creationId="{843A7429-5736-42D4-A56A-FBE6E634DDB3}"/>
          </ac:spMkLst>
        </pc:spChg>
        <pc:spChg chg="add del mod">
          <ac:chgData name="Pelczar, Ali" userId="43b89857-cc10-4f6d-80f4-7f11d7d65497" providerId="ADAL" clId="{D2A70C5A-21D1-4000-9812-3B41CD9FD93F}" dt="2021-07-30T18:29:22.649" v="119" actId="478"/>
          <ac:spMkLst>
            <pc:docMk/>
            <pc:sldMk cId="776387349" sldId="330"/>
            <ac:spMk id="29" creationId="{60477DFB-2B61-4337-B782-8DE1E9930DEB}"/>
          </ac:spMkLst>
        </pc:spChg>
        <pc:spChg chg="add del mod">
          <ac:chgData name="Pelczar, Ali" userId="43b89857-cc10-4f6d-80f4-7f11d7d65497" providerId="ADAL" clId="{D2A70C5A-21D1-4000-9812-3B41CD9FD93F}" dt="2021-07-30T18:29:22.649" v="119" actId="478"/>
          <ac:spMkLst>
            <pc:docMk/>
            <pc:sldMk cId="776387349" sldId="330"/>
            <ac:spMk id="30" creationId="{81019615-8934-4EB2-A405-19F2440C6942}"/>
          </ac:spMkLst>
        </pc:spChg>
        <pc:spChg chg="add del mod">
          <ac:chgData name="Pelczar, Ali" userId="43b89857-cc10-4f6d-80f4-7f11d7d65497" providerId="ADAL" clId="{D2A70C5A-21D1-4000-9812-3B41CD9FD93F}" dt="2021-07-30T18:29:22.649" v="119" actId="478"/>
          <ac:spMkLst>
            <pc:docMk/>
            <pc:sldMk cId="776387349" sldId="330"/>
            <ac:spMk id="31" creationId="{50F188C8-955C-421E-815B-07542051668D}"/>
          </ac:spMkLst>
        </pc:spChg>
        <pc:picChg chg="del">
          <ac:chgData name="Pelczar, Ali" userId="43b89857-cc10-4f6d-80f4-7f11d7d65497" providerId="ADAL" clId="{D2A70C5A-21D1-4000-9812-3B41CD9FD93F}" dt="2021-07-30T18:29:17.978" v="117" actId="478"/>
          <ac:picMkLst>
            <pc:docMk/>
            <pc:sldMk cId="776387349" sldId="330"/>
            <ac:picMk id="11" creationId="{B1C2BC3C-0F63-4013-A5EF-73CCA5D27727}"/>
          </ac:picMkLst>
        </pc:picChg>
        <pc:picChg chg="del">
          <ac:chgData name="Pelczar, Ali" userId="43b89857-cc10-4f6d-80f4-7f11d7d65497" providerId="ADAL" clId="{D2A70C5A-21D1-4000-9812-3B41CD9FD93F}" dt="2021-07-30T18:29:17.978" v="117" actId="478"/>
          <ac:picMkLst>
            <pc:docMk/>
            <pc:sldMk cId="776387349" sldId="330"/>
            <ac:picMk id="12" creationId="{B13E0E57-406B-423B-9AEC-4E5A7384797D}"/>
          </ac:picMkLst>
        </pc:picChg>
        <pc:picChg chg="add del mod">
          <ac:chgData name="Pelczar, Ali" userId="43b89857-cc10-4f6d-80f4-7f11d7d65497" providerId="ADAL" clId="{D2A70C5A-21D1-4000-9812-3B41CD9FD93F}" dt="2021-07-30T18:29:17.978" v="117" actId="478"/>
          <ac:picMkLst>
            <pc:docMk/>
            <pc:sldMk cId="776387349" sldId="330"/>
            <ac:picMk id="13" creationId="{EA11277A-AA61-4F51-863F-7A9B4D7C0001}"/>
          </ac:picMkLst>
        </pc:picChg>
        <pc:cxnChg chg="add del mod">
          <ac:chgData name="Pelczar, Ali" userId="43b89857-cc10-4f6d-80f4-7f11d7d65497" providerId="ADAL" clId="{D2A70C5A-21D1-4000-9812-3B41CD9FD93F}" dt="2021-07-30T18:29:22.649" v="119" actId="478"/>
          <ac:cxnSpMkLst>
            <pc:docMk/>
            <pc:sldMk cId="776387349" sldId="330"/>
            <ac:cxnSpMk id="32" creationId="{5B434816-03DE-4820-BB8B-D3103F66F441}"/>
          </ac:cxnSpMkLst>
        </pc:cxnChg>
        <pc:cxnChg chg="add del mod">
          <ac:chgData name="Pelczar, Ali" userId="43b89857-cc10-4f6d-80f4-7f11d7d65497" providerId="ADAL" clId="{D2A70C5A-21D1-4000-9812-3B41CD9FD93F}" dt="2021-07-30T18:29:22.649" v="119" actId="478"/>
          <ac:cxnSpMkLst>
            <pc:docMk/>
            <pc:sldMk cId="776387349" sldId="330"/>
            <ac:cxnSpMk id="33" creationId="{3025D61E-6727-4789-A7A6-D6F601AFEDB0}"/>
          </ac:cxnSpMkLst>
        </pc:cxnChg>
        <pc:cxnChg chg="add del mod">
          <ac:chgData name="Pelczar, Ali" userId="43b89857-cc10-4f6d-80f4-7f11d7d65497" providerId="ADAL" clId="{D2A70C5A-21D1-4000-9812-3B41CD9FD93F}" dt="2021-07-30T18:29:22.649" v="119" actId="478"/>
          <ac:cxnSpMkLst>
            <pc:docMk/>
            <pc:sldMk cId="776387349" sldId="330"/>
            <ac:cxnSpMk id="34" creationId="{0481BDC8-FB14-4CBF-A833-8A0133D30A1E}"/>
          </ac:cxnSpMkLst>
        </pc:cxnChg>
        <pc:cxnChg chg="add del mod">
          <ac:chgData name="Pelczar, Ali" userId="43b89857-cc10-4f6d-80f4-7f11d7d65497" providerId="ADAL" clId="{D2A70C5A-21D1-4000-9812-3B41CD9FD93F}" dt="2021-07-30T18:29:22.649" v="119" actId="478"/>
          <ac:cxnSpMkLst>
            <pc:docMk/>
            <pc:sldMk cId="776387349" sldId="330"/>
            <ac:cxnSpMk id="35" creationId="{BD17287F-57B6-4A86-AADB-C8A9858E4C80}"/>
          </ac:cxnSpMkLst>
        </pc:cxnChg>
      </pc:sldChg>
      <pc:sldChg chg="del">
        <pc:chgData name="Pelczar, Ali" userId="43b89857-cc10-4f6d-80f4-7f11d7d65497" providerId="ADAL" clId="{D2A70C5A-21D1-4000-9812-3B41CD9FD93F}" dt="2021-08-05T13:44:45.829" v="3084" actId="2696"/>
        <pc:sldMkLst>
          <pc:docMk/>
          <pc:sldMk cId="1904963993" sldId="331"/>
        </pc:sldMkLst>
      </pc:sldChg>
      <pc:sldChg chg="del">
        <pc:chgData name="Pelczar, Ali" userId="43b89857-cc10-4f6d-80f4-7f11d7d65497" providerId="ADAL" clId="{D2A70C5A-21D1-4000-9812-3B41CD9FD93F}" dt="2021-08-05T13:44:45.829" v="3084" actId="2696"/>
        <pc:sldMkLst>
          <pc:docMk/>
          <pc:sldMk cId="152892601" sldId="332"/>
        </pc:sldMkLst>
      </pc:sldChg>
      <pc:sldChg chg="del">
        <pc:chgData name="Pelczar, Ali" userId="43b89857-cc10-4f6d-80f4-7f11d7d65497" providerId="ADAL" clId="{D2A70C5A-21D1-4000-9812-3B41CD9FD93F}" dt="2021-08-05T13:44:45.829" v="3084" actId="2696"/>
        <pc:sldMkLst>
          <pc:docMk/>
          <pc:sldMk cId="1953555827" sldId="333"/>
        </pc:sldMkLst>
      </pc:sldChg>
      <pc:sldChg chg="del">
        <pc:chgData name="Pelczar, Ali" userId="43b89857-cc10-4f6d-80f4-7f11d7d65497" providerId="ADAL" clId="{D2A70C5A-21D1-4000-9812-3B41CD9FD93F}" dt="2021-08-05T13:44:45.829" v="3084" actId="2696"/>
        <pc:sldMkLst>
          <pc:docMk/>
          <pc:sldMk cId="2437573917" sldId="334"/>
        </pc:sldMkLst>
      </pc:sldChg>
      <pc:sldChg chg="del">
        <pc:chgData name="Pelczar, Ali" userId="43b89857-cc10-4f6d-80f4-7f11d7d65497" providerId="ADAL" clId="{D2A70C5A-21D1-4000-9812-3B41CD9FD93F}" dt="2021-08-05T13:44:45.829" v="3084" actId="2696"/>
        <pc:sldMkLst>
          <pc:docMk/>
          <pc:sldMk cId="32594168" sldId="335"/>
        </pc:sldMkLst>
      </pc:sldChg>
      <pc:sldChg chg="del">
        <pc:chgData name="Pelczar, Ali" userId="43b89857-cc10-4f6d-80f4-7f11d7d65497" providerId="ADAL" clId="{D2A70C5A-21D1-4000-9812-3B41CD9FD93F}" dt="2021-08-05T13:44:45.829" v="3084" actId="2696"/>
        <pc:sldMkLst>
          <pc:docMk/>
          <pc:sldMk cId="3686149575" sldId="336"/>
        </pc:sldMkLst>
      </pc:sldChg>
      <pc:sldChg chg="del">
        <pc:chgData name="Pelczar, Ali" userId="43b89857-cc10-4f6d-80f4-7f11d7d65497" providerId="ADAL" clId="{D2A70C5A-21D1-4000-9812-3B41CD9FD93F}" dt="2021-08-05T13:44:45.829" v="3084" actId="2696"/>
        <pc:sldMkLst>
          <pc:docMk/>
          <pc:sldMk cId="1375919553" sldId="337"/>
        </pc:sldMkLst>
      </pc:sldChg>
      <pc:sldChg chg="addSp delSp modSp add del mod ord">
        <pc:chgData name="Pelczar, Ali" userId="43b89857-cc10-4f6d-80f4-7f11d7d65497" providerId="ADAL" clId="{D2A70C5A-21D1-4000-9812-3B41CD9FD93F}" dt="2021-08-10T20:25:18.926" v="7252" actId="2696"/>
        <pc:sldMkLst>
          <pc:docMk/>
          <pc:sldMk cId="1333777636" sldId="464"/>
        </pc:sldMkLst>
        <pc:spChg chg="add del mod">
          <ac:chgData name="Pelczar, Ali" userId="43b89857-cc10-4f6d-80f4-7f11d7d65497" providerId="ADAL" clId="{D2A70C5A-21D1-4000-9812-3B41CD9FD93F}" dt="2021-08-03T17:16:14.851" v="2410" actId="478"/>
          <ac:spMkLst>
            <pc:docMk/>
            <pc:sldMk cId="1333777636" sldId="464"/>
            <ac:spMk id="4" creationId="{FA7EB549-3508-4025-987A-D6905F584E42}"/>
          </ac:spMkLst>
        </pc:spChg>
        <pc:spChg chg="mod">
          <ac:chgData name="Pelczar, Ali" userId="43b89857-cc10-4f6d-80f4-7f11d7d65497" providerId="ADAL" clId="{D2A70C5A-21D1-4000-9812-3B41CD9FD93F}" dt="2021-08-05T16:48:14.705" v="3502" actId="20577"/>
          <ac:spMkLst>
            <pc:docMk/>
            <pc:sldMk cId="1333777636" sldId="464"/>
            <ac:spMk id="9" creationId="{6D8751F8-5ED5-D644-9EE8-2C57036E82F2}"/>
          </ac:spMkLst>
        </pc:spChg>
        <pc:spChg chg="del">
          <ac:chgData name="Pelczar, Ali" userId="43b89857-cc10-4f6d-80f4-7f11d7d65497" providerId="ADAL" clId="{D2A70C5A-21D1-4000-9812-3B41CD9FD93F}" dt="2021-08-03T17:16:10.621" v="2409" actId="478"/>
          <ac:spMkLst>
            <pc:docMk/>
            <pc:sldMk cId="1333777636" sldId="464"/>
            <ac:spMk id="16" creationId="{D21CC744-4CB1-431A-9E8B-9D2A7D35865A}"/>
          </ac:spMkLst>
        </pc:spChg>
        <pc:graphicFrameChg chg="mod modGraphic">
          <ac:chgData name="Pelczar, Ali" userId="43b89857-cc10-4f6d-80f4-7f11d7d65497" providerId="ADAL" clId="{D2A70C5A-21D1-4000-9812-3B41CD9FD93F}" dt="2021-08-03T17:16:25.268" v="2422" actId="20577"/>
          <ac:graphicFrameMkLst>
            <pc:docMk/>
            <pc:sldMk cId="1333777636" sldId="464"/>
            <ac:graphicFrameMk id="12" creationId="{30573404-5BC2-493E-A2C6-B75076D4F7B1}"/>
          </ac:graphicFrameMkLst>
        </pc:graphicFrameChg>
      </pc:sldChg>
      <pc:sldChg chg="modSp add mod ord">
        <pc:chgData name="Pelczar, Ali" userId="43b89857-cc10-4f6d-80f4-7f11d7d65497" providerId="ADAL" clId="{D2A70C5A-21D1-4000-9812-3B41CD9FD93F}" dt="2021-08-11T16:04:55.323" v="7400"/>
        <pc:sldMkLst>
          <pc:docMk/>
          <pc:sldMk cId="1532185725" sldId="495"/>
        </pc:sldMkLst>
        <pc:spChg chg="mod">
          <ac:chgData name="Pelczar, Ali" userId="43b89857-cc10-4f6d-80f4-7f11d7d65497" providerId="ADAL" clId="{D2A70C5A-21D1-4000-9812-3B41CD9FD93F}" dt="2021-08-03T16:28:21.049" v="1080" actId="20577"/>
          <ac:spMkLst>
            <pc:docMk/>
            <pc:sldMk cId="1532185725" sldId="495"/>
            <ac:spMk id="5" creationId="{00000000-0000-0000-0000-000000000000}"/>
          </ac:spMkLst>
        </pc:spChg>
        <pc:spChg chg="mod">
          <ac:chgData name="Pelczar, Ali" userId="43b89857-cc10-4f6d-80f4-7f11d7d65497" providerId="ADAL" clId="{D2A70C5A-21D1-4000-9812-3B41CD9FD93F}" dt="2021-08-03T16:30:28.314" v="1284" actId="20577"/>
          <ac:spMkLst>
            <pc:docMk/>
            <pc:sldMk cId="1532185725" sldId="495"/>
            <ac:spMk id="6" creationId="{71C5171E-17FF-470D-A30C-6BA70486CB03}"/>
          </ac:spMkLst>
        </pc:spChg>
        <pc:spChg chg="mod">
          <ac:chgData name="Pelczar, Ali" userId="43b89857-cc10-4f6d-80f4-7f11d7d65497" providerId="ADAL" clId="{D2A70C5A-21D1-4000-9812-3B41CD9FD93F}" dt="2021-08-03T16:29:42.431" v="1187" actId="20577"/>
          <ac:spMkLst>
            <pc:docMk/>
            <pc:sldMk cId="1532185725" sldId="495"/>
            <ac:spMk id="9" creationId="{00000000-0000-0000-0000-000000000000}"/>
          </ac:spMkLst>
        </pc:spChg>
      </pc:sldChg>
      <pc:sldChg chg="add del">
        <pc:chgData name="Pelczar, Ali" userId="43b89857-cc10-4f6d-80f4-7f11d7d65497" providerId="ADAL" clId="{D2A70C5A-21D1-4000-9812-3B41CD9FD93F}" dt="2021-08-05T13:58:40.220" v="3166" actId="2696"/>
        <pc:sldMkLst>
          <pc:docMk/>
          <pc:sldMk cId="1829019083" sldId="516"/>
        </pc:sldMkLst>
      </pc:sldChg>
      <pc:sldChg chg="modSp add mod">
        <pc:chgData name="Pelczar, Ali" userId="43b89857-cc10-4f6d-80f4-7f11d7d65497" providerId="ADAL" clId="{D2A70C5A-21D1-4000-9812-3B41CD9FD93F}" dt="2021-08-09T15:51:09.937" v="5629" actId="27636"/>
        <pc:sldMkLst>
          <pc:docMk/>
          <pc:sldMk cId="602037050" sldId="524"/>
        </pc:sldMkLst>
        <pc:spChg chg="mod">
          <ac:chgData name="Pelczar, Ali" userId="43b89857-cc10-4f6d-80f4-7f11d7d65497" providerId="ADAL" clId="{D2A70C5A-21D1-4000-9812-3B41CD9FD93F}" dt="2021-08-09T15:51:09.937" v="5629" actId="27636"/>
          <ac:spMkLst>
            <pc:docMk/>
            <pc:sldMk cId="602037050" sldId="524"/>
            <ac:spMk id="5" creationId="{81BAF685-F623-44FC-88FF-C6C0BABE7D28}"/>
          </ac:spMkLst>
        </pc:spChg>
      </pc:sldChg>
      <pc:sldChg chg="add del">
        <pc:chgData name="Pelczar, Ali" userId="43b89857-cc10-4f6d-80f4-7f11d7d65497" providerId="ADAL" clId="{D2A70C5A-21D1-4000-9812-3B41CD9FD93F}" dt="2021-08-05T13:59:15.995" v="3171" actId="2696"/>
        <pc:sldMkLst>
          <pc:docMk/>
          <pc:sldMk cId="4188639257" sldId="528"/>
        </pc:sldMkLst>
      </pc:sldChg>
      <pc:sldChg chg="add del">
        <pc:chgData name="Pelczar, Ali" userId="43b89857-cc10-4f6d-80f4-7f11d7d65497" providerId="ADAL" clId="{D2A70C5A-21D1-4000-9812-3B41CD9FD93F}" dt="2021-08-05T13:59:15.995" v="3171" actId="2696"/>
        <pc:sldMkLst>
          <pc:docMk/>
          <pc:sldMk cId="138852577" sldId="529"/>
        </pc:sldMkLst>
      </pc:sldChg>
      <pc:sldChg chg="modSp add del">
        <pc:chgData name="Pelczar, Ali" userId="43b89857-cc10-4f6d-80f4-7f11d7d65497" providerId="ADAL" clId="{D2A70C5A-21D1-4000-9812-3B41CD9FD93F}" dt="2021-07-30T18:36:13.661" v="415" actId="2696"/>
        <pc:sldMkLst>
          <pc:docMk/>
          <pc:sldMk cId="16656665" sldId="537"/>
        </pc:sldMkLst>
        <pc:spChg chg="mod">
          <ac:chgData name="Pelczar, Ali" userId="43b89857-cc10-4f6d-80f4-7f11d7d65497" providerId="ADAL" clId="{D2A70C5A-21D1-4000-9812-3B41CD9FD93F}" dt="2021-07-30T18:34:56.622" v="362"/>
          <ac:spMkLst>
            <pc:docMk/>
            <pc:sldMk cId="16656665" sldId="537"/>
            <ac:spMk id="3" creationId="{60A7DB95-42C8-4905-A9D2-42BC8FD65B7D}"/>
          </ac:spMkLst>
        </pc:spChg>
      </pc:sldChg>
      <pc:sldChg chg="addSp delSp modSp add mod">
        <pc:chgData name="Pelczar, Ali" userId="43b89857-cc10-4f6d-80f4-7f11d7d65497" providerId="ADAL" clId="{D2A70C5A-21D1-4000-9812-3B41CD9FD93F}" dt="2021-07-30T18:36:09.249" v="414" actId="478"/>
        <pc:sldMkLst>
          <pc:docMk/>
          <pc:sldMk cId="621992231" sldId="538"/>
        </pc:sldMkLst>
        <pc:spChg chg="add mod">
          <ac:chgData name="Pelczar, Ali" userId="43b89857-cc10-4f6d-80f4-7f11d7d65497" providerId="ADAL" clId="{D2A70C5A-21D1-4000-9812-3B41CD9FD93F}" dt="2021-07-30T18:36:09.249" v="414" actId="478"/>
          <ac:spMkLst>
            <pc:docMk/>
            <pc:sldMk cId="621992231" sldId="538"/>
            <ac:spMk id="3" creationId="{AD1CA741-D8B3-4F61-852E-DE81C2AA2779}"/>
          </ac:spMkLst>
        </pc:spChg>
        <pc:spChg chg="del">
          <ac:chgData name="Pelczar, Ali" userId="43b89857-cc10-4f6d-80f4-7f11d7d65497" providerId="ADAL" clId="{D2A70C5A-21D1-4000-9812-3B41CD9FD93F}" dt="2021-07-30T18:36:09.249" v="414" actId="478"/>
          <ac:spMkLst>
            <pc:docMk/>
            <pc:sldMk cId="621992231" sldId="538"/>
            <ac:spMk id="11" creationId="{631B0C91-E7E9-1248-A3EE-131E379E518B}"/>
          </ac:spMkLst>
        </pc:spChg>
        <pc:spChg chg="mod">
          <ac:chgData name="Pelczar, Ali" userId="43b89857-cc10-4f6d-80f4-7f11d7d65497" providerId="ADAL" clId="{D2A70C5A-21D1-4000-9812-3B41CD9FD93F}" dt="2021-07-30T18:36:05.212" v="413" actId="20577"/>
          <ac:spMkLst>
            <pc:docMk/>
            <pc:sldMk cId="621992231" sldId="538"/>
            <ac:spMk id="13" creationId="{533223D9-FAB8-8B46-B02A-D182ABAACE1E}"/>
          </ac:spMkLst>
        </pc:spChg>
      </pc:sldChg>
      <pc:sldChg chg="addSp modSp add del mod">
        <pc:chgData name="Pelczar, Ali" userId="43b89857-cc10-4f6d-80f4-7f11d7d65497" providerId="ADAL" clId="{D2A70C5A-21D1-4000-9812-3B41CD9FD93F}" dt="2021-08-05T13:57:31.303" v="3145" actId="2696"/>
        <pc:sldMkLst>
          <pc:docMk/>
          <pc:sldMk cId="3280980784" sldId="539"/>
        </pc:sldMkLst>
        <pc:spChg chg="mod">
          <ac:chgData name="Pelczar, Ali" userId="43b89857-cc10-4f6d-80f4-7f11d7d65497" providerId="ADAL" clId="{D2A70C5A-21D1-4000-9812-3B41CD9FD93F}" dt="2021-07-30T18:36:49.591" v="442" actId="20577"/>
          <ac:spMkLst>
            <pc:docMk/>
            <pc:sldMk cId="3280980784" sldId="539"/>
            <ac:spMk id="2" creationId="{00000000-0000-0000-0000-000000000000}"/>
          </ac:spMkLst>
        </pc:spChg>
        <pc:spChg chg="mod">
          <ac:chgData name="Pelczar, Ali" userId="43b89857-cc10-4f6d-80f4-7f11d7d65497" providerId="ADAL" clId="{D2A70C5A-21D1-4000-9812-3B41CD9FD93F}" dt="2021-07-30T18:51:05.490" v="630" actId="20577"/>
          <ac:spMkLst>
            <pc:docMk/>
            <pc:sldMk cId="3280980784" sldId="539"/>
            <ac:spMk id="18" creationId="{7E3D13BF-BE43-473C-AD59-4E81D3898A5B}"/>
          </ac:spMkLst>
        </pc:spChg>
        <pc:picChg chg="add mod">
          <ac:chgData name="Pelczar, Ali" userId="43b89857-cc10-4f6d-80f4-7f11d7d65497" providerId="ADAL" clId="{D2A70C5A-21D1-4000-9812-3B41CD9FD93F}" dt="2021-07-30T18:52:38.639" v="632" actId="14100"/>
          <ac:picMkLst>
            <pc:docMk/>
            <pc:sldMk cId="3280980784" sldId="539"/>
            <ac:picMk id="5" creationId="{DC03F723-207E-4406-A45F-ACD9B29814C1}"/>
          </ac:picMkLst>
        </pc:picChg>
        <pc:picChg chg="add mod">
          <ac:chgData name="Pelczar, Ali" userId="43b89857-cc10-4f6d-80f4-7f11d7d65497" providerId="ADAL" clId="{D2A70C5A-21D1-4000-9812-3B41CD9FD93F}" dt="2021-07-30T18:52:45.295" v="634" actId="14100"/>
          <ac:picMkLst>
            <pc:docMk/>
            <pc:sldMk cId="3280980784" sldId="539"/>
            <ac:picMk id="7" creationId="{6E965B44-430D-4686-93EF-EE97C2B5397E}"/>
          </ac:picMkLst>
        </pc:picChg>
      </pc:sldChg>
      <pc:sldChg chg="modSp add mod">
        <pc:chgData name="Pelczar, Ali" userId="43b89857-cc10-4f6d-80f4-7f11d7d65497" providerId="ADAL" clId="{D2A70C5A-21D1-4000-9812-3B41CD9FD93F}" dt="2021-08-10T13:17:39.724" v="6138" actId="20577"/>
        <pc:sldMkLst>
          <pc:docMk/>
          <pc:sldMk cId="4227699428" sldId="540"/>
        </pc:sldMkLst>
        <pc:spChg chg="mod">
          <ac:chgData name="Pelczar, Ali" userId="43b89857-cc10-4f6d-80f4-7f11d7d65497" providerId="ADAL" clId="{D2A70C5A-21D1-4000-9812-3B41CD9FD93F}" dt="2021-08-10T13:17:39.724" v="6138" actId="20577"/>
          <ac:spMkLst>
            <pc:docMk/>
            <pc:sldMk cId="4227699428" sldId="540"/>
            <ac:spMk id="2" creationId="{00000000-0000-0000-0000-000000000000}"/>
          </ac:spMkLst>
        </pc:spChg>
        <pc:spChg chg="mod">
          <ac:chgData name="Pelczar, Ali" userId="43b89857-cc10-4f6d-80f4-7f11d7d65497" providerId="ADAL" clId="{D2A70C5A-21D1-4000-9812-3B41CD9FD93F}" dt="2021-08-03T16:51:45.661" v="1938" actId="20577"/>
          <ac:spMkLst>
            <pc:docMk/>
            <pc:sldMk cId="4227699428" sldId="540"/>
            <ac:spMk id="18" creationId="{7E3D13BF-BE43-473C-AD59-4E81D3898A5B}"/>
          </ac:spMkLst>
        </pc:spChg>
      </pc:sldChg>
      <pc:sldChg chg="add del">
        <pc:chgData name="Pelczar, Ali" userId="43b89857-cc10-4f6d-80f4-7f11d7d65497" providerId="ADAL" clId="{D2A70C5A-21D1-4000-9812-3B41CD9FD93F}" dt="2021-08-10T17:42:40.976" v="6272" actId="2696"/>
        <pc:sldMkLst>
          <pc:docMk/>
          <pc:sldMk cId="3007632836" sldId="541"/>
        </pc:sldMkLst>
      </pc:sldChg>
      <pc:sldChg chg="modSp add del mod">
        <pc:chgData name="Pelczar, Ali" userId="43b89857-cc10-4f6d-80f4-7f11d7d65497" providerId="ADAL" clId="{D2A70C5A-21D1-4000-9812-3B41CD9FD93F}" dt="2021-08-09T17:24:59.138" v="5651" actId="2696"/>
        <pc:sldMkLst>
          <pc:docMk/>
          <pc:sldMk cId="1261397237" sldId="542"/>
        </pc:sldMkLst>
        <pc:spChg chg="mod">
          <ac:chgData name="Pelczar, Ali" userId="43b89857-cc10-4f6d-80f4-7f11d7d65497" providerId="ADAL" clId="{D2A70C5A-21D1-4000-9812-3B41CD9FD93F}" dt="2021-08-05T13:58:22.090" v="3164" actId="20577"/>
          <ac:spMkLst>
            <pc:docMk/>
            <pc:sldMk cId="1261397237" sldId="542"/>
            <ac:spMk id="2" creationId="{00000000-0000-0000-0000-000000000000}"/>
          </ac:spMkLst>
        </pc:spChg>
        <pc:spChg chg="mod">
          <ac:chgData name="Pelczar, Ali" userId="43b89857-cc10-4f6d-80f4-7f11d7d65497" providerId="ADAL" clId="{D2A70C5A-21D1-4000-9812-3B41CD9FD93F}" dt="2021-08-05T13:58:32.553" v="3165"/>
          <ac:spMkLst>
            <pc:docMk/>
            <pc:sldMk cId="1261397237" sldId="542"/>
            <ac:spMk id="18" creationId="{7E3D13BF-BE43-473C-AD59-4E81D3898A5B}"/>
          </ac:spMkLst>
        </pc:spChg>
      </pc:sldChg>
      <pc:sldChg chg="add">
        <pc:chgData name="Pelczar, Ali" userId="43b89857-cc10-4f6d-80f4-7f11d7d65497" providerId="ADAL" clId="{D2A70C5A-21D1-4000-9812-3B41CD9FD93F}" dt="2021-08-09T17:25:03.256" v="5652"/>
        <pc:sldMkLst>
          <pc:docMk/>
          <pc:sldMk cId="3310166694" sldId="542"/>
        </pc:sldMkLst>
      </pc:sldChg>
      <pc:sldChg chg="add del">
        <pc:chgData name="Pelczar, Ali" userId="43b89857-cc10-4f6d-80f4-7f11d7d65497" providerId="ADAL" clId="{D2A70C5A-21D1-4000-9812-3B41CD9FD93F}" dt="2021-08-10T17:57:25.563" v="6774" actId="2696"/>
        <pc:sldMkLst>
          <pc:docMk/>
          <pc:sldMk cId="2280697798" sldId="543"/>
        </pc:sldMkLst>
      </pc:sldChg>
      <pc:sldChg chg="add del">
        <pc:chgData name="Pelczar, Ali" userId="43b89857-cc10-4f6d-80f4-7f11d7d65497" providerId="ADAL" clId="{D2A70C5A-21D1-4000-9812-3B41CD9FD93F}" dt="2021-08-10T17:57:25.563" v="6774" actId="2696"/>
        <pc:sldMkLst>
          <pc:docMk/>
          <pc:sldMk cId="1487085663" sldId="544"/>
        </pc:sldMkLst>
      </pc:sldChg>
      <pc:sldChg chg="add del">
        <pc:chgData name="Pelczar, Ali" userId="43b89857-cc10-4f6d-80f4-7f11d7d65497" providerId="ADAL" clId="{D2A70C5A-21D1-4000-9812-3B41CD9FD93F}" dt="2021-08-10T17:57:25.563" v="6774" actId="2696"/>
        <pc:sldMkLst>
          <pc:docMk/>
          <pc:sldMk cId="2991087176" sldId="545"/>
        </pc:sldMkLst>
      </pc:sldChg>
      <pc:sldChg chg="add del">
        <pc:chgData name="Pelczar, Ali" userId="43b89857-cc10-4f6d-80f4-7f11d7d65497" providerId="ADAL" clId="{D2A70C5A-21D1-4000-9812-3B41CD9FD93F}" dt="2021-08-10T17:57:25.563" v="6774" actId="2696"/>
        <pc:sldMkLst>
          <pc:docMk/>
          <pc:sldMk cId="1264683591" sldId="546"/>
        </pc:sldMkLst>
      </pc:sldChg>
      <pc:sldChg chg="addSp delSp modSp add mod ord">
        <pc:chgData name="Pelczar, Ali" userId="43b89857-cc10-4f6d-80f4-7f11d7d65497" providerId="ADAL" clId="{D2A70C5A-21D1-4000-9812-3B41CD9FD93F}" dt="2021-08-10T17:38:19.169" v="6271" actId="1076"/>
        <pc:sldMkLst>
          <pc:docMk/>
          <pc:sldMk cId="1242634840" sldId="547"/>
        </pc:sldMkLst>
        <pc:spChg chg="mod">
          <ac:chgData name="Pelczar, Ali" userId="43b89857-cc10-4f6d-80f4-7f11d7d65497" providerId="ADAL" clId="{D2A70C5A-21D1-4000-9812-3B41CD9FD93F}" dt="2021-08-10T13:17:31.798" v="6132" actId="20577"/>
          <ac:spMkLst>
            <pc:docMk/>
            <pc:sldMk cId="1242634840" sldId="547"/>
            <ac:spMk id="2" creationId="{00000000-0000-0000-0000-000000000000}"/>
          </ac:spMkLst>
        </pc:spChg>
        <pc:spChg chg="add del mod">
          <ac:chgData name="Pelczar, Ali" userId="43b89857-cc10-4f6d-80f4-7f11d7d65497" providerId="ADAL" clId="{D2A70C5A-21D1-4000-9812-3B41CD9FD93F}" dt="2021-07-30T19:02:40.954" v="648" actId="478"/>
          <ac:spMkLst>
            <pc:docMk/>
            <pc:sldMk cId="1242634840" sldId="547"/>
            <ac:spMk id="11" creationId="{C4E1AC5B-5047-4B42-B206-B9D8D5FA89DD}"/>
          </ac:spMkLst>
        </pc:spChg>
        <pc:spChg chg="del">
          <ac:chgData name="Pelczar, Ali" userId="43b89857-cc10-4f6d-80f4-7f11d7d65497" providerId="ADAL" clId="{D2A70C5A-21D1-4000-9812-3B41CD9FD93F}" dt="2021-07-30T19:02:37.648" v="647" actId="478"/>
          <ac:spMkLst>
            <pc:docMk/>
            <pc:sldMk cId="1242634840" sldId="547"/>
            <ac:spMk id="18" creationId="{7E3D13BF-BE43-473C-AD59-4E81D3898A5B}"/>
          </ac:spMkLst>
        </pc:spChg>
        <pc:picChg chg="add mod">
          <ac:chgData name="Pelczar, Ali" userId="43b89857-cc10-4f6d-80f4-7f11d7d65497" providerId="ADAL" clId="{D2A70C5A-21D1-4000-9812-3B41CD9FD93F}" dt="2021-08-03T19:00:20.531" v="2560" actId="14100"/>
          <ac:picMkLst>
            <pc:docMk/>
            <pc:sldMk cId="1242634840" sldId="547"/>
            <ac:picMk id="5" creationId="{794409B8-1007-40E3-B822-F41806A4C99E}"/>
          </ac:picMkLst>
        </pc:picChg>
        <pc:picChg chg="del">
          <ac:chgData name="Pelczar, Ali" userId="43b89857-cc10-4f6d-80f4-7f11d7d65497" providerId="ADAL" clId="{D2A70C5A-21D1-4000-9812-3B41CD9FD93F}" dt="2021-07-30T19:01:18.482" v="636" actId="478"/>
          <ac:picMkLst>
            <pc:docMk/>
            <pc:sldMk cId="1242634840" sldId="547"/>
            <ac:picMk id="5" creationId="{DC03F723-207E-4406-A45F-ACD9B29814C1}"/>
          </ac:picMkLst>
        </pc:picChg>
        <pc:picChg chg="add del mod modCrop">
          <ac:chgData name="Pelczar, Ali" userId="43b89857-cc10-4f6d-80f4-7f11d7d65497" providerId="ADAL" clId="{D2A70C5A-21D1-4000-9812-3B41CD9FD93F}" dt="2021-08-10T17:37:57.197" v="6265" actId="478"/>
          <ac:picMkLst>
            <pc:docMk/>
            <pc:sldMk cId="1242634840" sldId="547"/>
            <ac:picMk id="6" creationId="{E6223878-7704-474C-956E-F7825424CD5C}"/>
          </ac:picMkLst>
        </pc:picChg>
        <pc:picChg chg="del">
          <ac:chgData name="Pelczar, Ali" userId="43b89857-cc10-4f6d-80f4-7f11d7d65497" providerId="ADAL" clId="{D2A70C5A-21D1-4000-9812-3B41CD9FD93F}" dt="2021-07-30T19:02:08.640" v="639" actId="478"/>
          <ac:picMkLst>
            <pc:docMk/>
            <pc:sldMk cId="1242634840" sldId="547"/>
            <ac:picMk id="7" creationId="{6E965B44-430D-4686-93EF-EE97C2B5397E}"/>
          </ac:picMkLst>
        </pc:picChg>
        <pc:picChg chg="add mod modCrop">
          <ac:chgData name="Pelczar, Ali" userId="43b89857-cc10-4f6d-80f4-7f11d7d65497" providerId="ADAL" clId="{D2A70C5A-21D1-4000-9812-3B41CD9FD93F}" dt="2021-08-10T17:38:19.169" v="6271" actId="1076"/>
          <ac:picMkLst>
            <pc:docMk/>
            <pc:sldMk cId="1242634840" sldId="547"/>
            <ac:picMk id="7" creationId="{85D4D614-5FEF-4D78-AFF4-96B67C92156C}"/>
          </ac:picMkLst>
        </pc:picChg>
        <pc:picChg chg="add del mod">
          <ac:chgData name="Pelczar, Ali" userId="43b89857-cc10-4f6d-80f4-7f11d7d65497" providerId="ADAL" clId="{D2A70C5A-21D1-4000-9812-3B41CD9FD93F}" dt="2021-08-03T19:00:13.582" v="2558" actId="478"/>
          <ac:picMkLst>
            <pc:docMk/>
            <pc:sldMk cId="1242634840" sldId="547"/>
            <ac:picMk id="9" creationId="{D9A9A415-088D-4A97-8A7B-3C1C5964FD43}"/>
          </ac:picMkLst>
        </pc:picChg>
      </pc:sldChg>
      <pc:sldChg chg="addSp delSp modSp add del mod">
        <pc:chgData name="Pelczar, Ali" userId="43b89857-cc10-4f6d-80f4-7f11d7d65497" providerId="ADAL" clId="{D2A70C5A-21D1-4000-9812-3B41CD9FD93F}" dt="2021-08-05T13:56:56.562" v="3089" actId="2696"/>
        <pc:sldMkLst>
          <pc:docMk/>
          <pc:sldMk cId="4267828391" sldId="548"/>
        </pc:sldMkLst>
        <pc:picChg chg="add mod">
          <ac:chgData name="Pelczar, Ali" userId="43b89857-cc10-4f6d-80f4-7f11d7d65497" providerId="ADAL" clId="{D2A70C5A-21D1-4000-9812-3B41CD9FD93F}" dt="2021-07-30T19:12:17.658" v="677" actId="1076"/>
          <ac:picMkLst>
            <pc:docMk/>
            <pc:sldMk cId="4267828391" sldId="548"/>
            <ac:picMk id="5" creationId="{D94CB783-92FB-4C35-9578-86D69D852533}"/>
          </ac:picMkLst>
        </pc:picChg>
        <pc:picChg chg="del">
          <ac:chgData name="Pelczar, Ali" userId="43b89857-cc10-4f6d-80f4-7f11d7d65497" providerId="ADAL" clId="{D2A70C5A-21D1-4000-9812-3B41CD9FD93F}" dt="2021-07-30T19:09:53.652" v="653" actId="478"/>
          <ac:picMkLst>
            <pc:docMk/>
            <pc:sldMk cId="4267828391" sldId="548"/>
            <ac:picMk id="6" creationId="{E6223878-7704-474C-956E-F7825424CD5C}"/>
          </ac:picMkLst>
        </pc:picChg>
        <pc:picChg chg="add del mod">
          <ac:chgData name="Pelczar, Ali" userId="43b89857-cc10-4f6d-80f4-7f11d7d65497" providerId="ADAL" clId="{D2A70C5A-21D1-4000-9812-3B41CD9FD93F}" dt="2021-07-30T19:12:07.180" v="674" actId="478"/>
          <ac:picMkLst>
            <pc:docMk/>
            <pc:sldMk cId="4267828391" sldId="548"/>
            <ac:picMk id="8" creationId="{19821628-733D-4A43-82E8-11451DFC4D40}"/>
          </ac:picMkLst>
        </pc:picChg>
        <pc:picChg chg="del">
          <ac:chgData name="Pelczar, Ali" userId="43b89857-cc10-4f6d-80f4-7f11d7d65497" providerId="ADAL" clId="{D2A70C5A-21D1-4000-9812-3B41CD9FD93F}" dt="2021-07-30T19:10:11.434" v="657" actId="478"/>
          <ac:picMkLst>
            <pc:docMk/>
            <pc:sldMk cId="4267828391" sldId="548"/>
            <ac:picMk id="9" creationId="{D9A9A415-088D-4A97-8A7B-3C1C5964FD43}"/>
          </ac:picMkLst>
        </pc:picChg>
      </pc:sldChg>
      <pc:sldChg chg="addSp delSp modSp add del mod">
        <pc:chgData name="Pelczar, Ali" userId="43b89857-cc10-4f6d-80f4-7f11d7d65497" providerId="ADAL" clId="{D2A70C5A-21D1-4000-9812-3B41CD9FD93F}" dt="2021-08-05T13:56:56.562" v="3089" actId="2696"/>
        <pc:sldMkLst>
          <pc:docMk/>
          <pc:sldMk cId="149466451" sldId="549"/>
        </pc:sldMkLst>
        <pc:picChg chg="del">
          <ac:chgData name="Pelczar, Ali" userId="43b89857-cc10-4f6d-80f4-7f11d7d65497" providerId="ADAL" clId="{D2A70C5A-21D1-4000-9812-3B41CD9FD93F}" dt="2021-07-30T19:11:36.338" v="662" actId="478"/>
          <ac:picMkLst>
            <pc:docMk/>
            <pc:sldMk cId="149466451" sldId="549"/>
            <ac:picMk id="5" creationId="{D94CB783-92FB-4C35-9578-86D69D852533}"/>
          </ac:picMkLst>
        </pc:picChg>
        <pc:picChg chg="add mod">
          <ac:chgData name="Pelczar, Ali" userId="43b89857-cc10-4f6d-80f4-7f11d7d65497" providerId="ADAL" clId="{D2A70C5A-21D1-4000-9812-3B41CD9FD93F}" dt="2021-07-30T19:11:43.651" v="666" actId="14100"/>
          <ac:picMkLst>
            <pc:docMk/>
            <pc:sldMk cId="149466451" sldId="549"/>
            <ac:picMk id="6" creationId="{DF2088CC-C285-4246-BD5A-DFB5E13A9E21}"/>
          </ac:picMkLst>
        </pc:picChg>
        <pc:picChg chg="del">
          <ac:chgData name="Pelczar, Ali" userId="43b89857-cc10-4f6d-80f4-7f11d7d65497" providerId="ADAL" clId="{D2A70C5A-21D1-4000-9812-3B41CD9FD93F}" dt="2021-07-30T19:11:37.486" v="663" actId="478"/>
          <ac:picMkLst>
            <pc:docMk/>
            <pc:sldMk cId="149466451" sldId="549"/>
            <ac:picMk id="8" creationId="{19821628-733D-4A43-82E8-11451DFC4D40}"/>
          </ac:picMkLst>
        </pc:picChg>
      </pc:sldChg>
      <pc:sldChg chg="delSp modSp add del mod ord">
        <pc:chgData name="Pelczar, Ali" userId="43b89857-cc10-4f6d-80f4-7f11d7d65497" providerId="ADAL" clId="{D2A70C5A-21D1-4000-9812-3B41CD9FD93F}" dt="2021-08-05T13:56:56.562" v="3089" actId="2696"/>
        <pc:sldMkLst>
          <pc:docMk/>
          <pc:sldMk cId="2569770766" sldId="550"/>
        </pc:sldMkLst>
        <pc:picChg chg="del">
          <ac:chgData name="Pelczar, Ali" userId="43b89857-cc10-4f6d-80f4-7f11d7d65497" providerId="ADAL" clId="{D2A70C5A-21D1-4000-9812-3B41CD9FD93F}" dt="2021-07-30T19:11:56.698" v="670" actId="478"/>
          <ac:picMkLst>
            <pc:docMk/>
            <pc:sldMk cId="2569770766" sldId="550"/>
            <ac:picMk id="5" creationId="{D94CB783-92FB-4C35-9578-86D69D852533}"/>
          </ac:picMkLst>
        </pc:picChg>
        <pc:picChg chg="mod">
          <ac:chgData name="Pelczar, Ali" userId="43b89857-cc10-4f6d-80f4-7f11d7d65497" providerId="ADAL" clId="{D2A70C5A-21D1-4000-9812-3B41CD9FD93F}" dt="2021-07-30T19:12:04.250" v="673" actId="1076"/>
          <ac:picMkLst>
            <pc:docMk/>
            <pc:sldMk cId="2569770766" sldId="550"/>
            <ac:picMk id="8" creationId="{19821628-733D-4A43-82E8-11451DFC4D40}"/>
          </ac:picMkLst>
        </pc:picChg>
      </pc:sldChg>
      <pc:sldChg chg="addSp delSp modSp add del mod">
        <pc:chgData name="Pelczar, Ali" userId="43b89857-cc10-4f6d-80f4-7f11d7d65497" providerId="ADAL" clId="{D2A70C5A-21D1-4000-9812-3B41CD9FD93F}" dt="2021-08-09T17:22:59.951" v="5632" actId="2696"/>
        <pc:sldMkLst>
          <pc:docMk/>
          <pc:sldMk cId="3518375306" sldId="551"/>
        </pc:sldMkLst>
        <pc:spChg chg="add del mod">
          <ac:chgData name="Pelczar, Ali" userId="43b89857-cc10-4f6d-80f4-7f11d7d65497" providerId="ADAL" clId="{D2A70C5A-21D1-4000-9812-3B41CD9FD93F}" dt="2021-08-05T13:57:17.950" v="3120" actId="20577"/>
          <ac:spMkLst>
            <pc:docMk/>
            <pc:sldMk cId="3518375306" sldId="551"/>
            <ac:spMk id="9" creationId="{B2F8A104-E070-432E-BB0F-C73040738DF1}"/>
          </ac:spMkLst>
        </pc:spChg>
        <pc:spChg chg="del">
          <ac:chgData name="Pelczar, Ali" userId="43b89857-cc10-4f6d-80f4-7f11d7d65497" providerId="ADAL" clId="{D2A70C5A-21D1-4000-9812-3B41CD9FD93F}" dt="2021-07-30T19:31:48.032" v="682" actId="478"/>
          <ac:spMkLst>
            <pc:docMk/>
            <pc:sldMk cId="3518375306" sldId="551"/>
            <ac:spMk id="18" creationId="{7E3D13BF-BE43-473C-AD59-4E81D3898A5B}"/>
          </ac:spMkLst>
        </pc:spChg>
        <pc:picChg chg="del">
          <ac:chgData name="Pelczar, Ali" userId="43b89857-cc10-4f6d-80f4-7f11d7d65497" providerId="ADAL" clId="{D2A70C5A-21D1-4000-9812-3B41CD9FD93F}" dt="2021-07-30T19:31:42.274" v="679" actId="478"/>
          <ac:picMkLst>
            <pc:docMk/>
            <pc:sldMk cId="3518375306" sldId="551"/>
            <ac:picMk id="5" creationId="{DC03F723-207E-4406-A45F-ACD9B29814C1}"/>
          </ac:picMkLst>
        </pc:picChg>
        <pc:picChg chg="add mod modCrop">
          <ac:chgData name="Pelczar, Ali" userId="43b89857-cc10-4f6d-80f4-7f11d7d65497" providerId="ADAL" clId="{D2A70C5A-21D1-4000-9812-3B41CD9FD93F}" dt="2021-08-05T13:57:28.412" v="3144" actId="1036"/>
          <ac:picMkLst>
            <pc:docMk/>
            <pc:sldMk cId="3518375306" sldId="551"/>
            <ac:picMk id="6" creationId="{E9DF8F5D-D085-404D-81A8-551C9B4A0DCB}"/>
          </ac:picMkLst>
        </pc:picChg>
        <pc:picChg chg="del">
          <ac:chgData name="Pelczar, Ali" userId="43b89857-cc10-4f6d-80f4-7f11d7d65497" providerId="ADAL" clId="{D2A70C5A-21D1-4000-9812-3B41CD9FD93F}" dt="2021-07-30T19:31:43.345" v="680" actId="478"/>
          <ac:picMkLst>
            <pc:docMk/>
            <pc:sldMk cId="3518375306" sldId="551"/>
            <ac:picMk id="7" creationId="{6E965B44-430D-4686-93EF-EE97C2B5397E}"/>
          </ac:picMkLst>
        </pc:picChg>
      </pc:sldChg>
      <pc:sldChg chg="addSp delSp modSp add mod ord">
        <pc:chgData name="Pelczar, Ali" userId="43b89857-cc10-4f6d-80f4-7f11d7d65497" providerId="ADAL" clId="{D2A70C5A-21D1-4000-9812-3B41CD9FD93F}" dt="2021-08-10T13:17:36.305" v="6135" actId="20577"/>
        <pc:sldMkLst>
          <pc:docMk/>
          <pc:sldMk cId="1812244781" sldId="552"/>
        </pc:sldMkLst>
        <pc:spChg chg="mod">
          <ac:chgData name="Pelczar, Ali" userId="43b89857-cc10-4f6d-80f4-7f11d7d65497" providerId="ADAL" clId="{D2A70C5A-21D1-4000-9812-3B41CD9FD93F}" dt="2021-08-10T13:17:36.305" v="6135" actId="20577"/>
          <ac:spMkLst>
            <pc:docMk/>
            <pc:sldMk cId="1812244781" sldId="552"/>
            <ac:spMk id="2" creationId="{00000000-0000-0000-0000-000000000000}"/>
          </ac:spMkLst>
        </pc:spChg>
        <pc:spChg chg="add mod ord">
          <ac:chgData name="Pelczar, Ali" userId="43b89857-cc10-4f6d-80f4-7f11d7d65497" providerId="ADAL" clId="{D2A70C5A-21D1-4000-9812-3B41CD9FD93F}" dt="2021-07-30T19:38:05.867" v="805" actId="167"/>
          <ac:spMkLst>
            <pc:docMk/>
            <pc:sldMk cId="1812244781" sldId="552"/>
            <ac:spMk id="10" creationId="{D3B03FF9-D95A-40EC-8B00-A4CAFF8B5021}"/>
          </ac:spMkLst>
        </pc:spChg>
        <pc:spChg chg="mod">
          <ac:chgData name="Pelczar, Ali" userId="43b89857-cc10-4f6d-80f4-7f11d7d65497" providerId="ADAL" clId="{D2A70C5A-21D1-4000-9812-3B41CD9FD93F}" dt="2021-07-30T19:38:49.826" v="926" actId="114"/>
          <ac:spMkLst>
            <pc:docMk/>
            <pc:sldMk cId="1812244781" sldId="552"/>
            <ac:spMk id="23" creationId="{B2B592E3-F686-44DD-A408-3B5C7CF6C13B}"/>
          </ac:spMkLst>
        </pc:spChg>
        <pc:picChg chg="del">
          <ac:chgData name="Pelczar, Ali" userId="43b89857-cc10-4f6d-80f4-7f11d7d65497" providerId="ADAL" clId="{D2A70C5A-21D1-4000-9812-3B41CD9FD93F}" dt="2021-07-30T19:35:05.049" v="742" actId="478"/>
          <ac:picMkLst>
            <pc:docMk/>
            <pc:sldMk cId="1812244781" sldId="552"/>
            <ac:picMk id="8" creationId="{19821628-733D-4A43-82E8-11451DFC4D40}"/>
          </ac:picMkLst>
        </pc:picChg>
        <pc:picChg chg="add del">
          <ac:chgData name="Pelczar, Ali" userId="43b89857-cc10-4f6d-80f4-7f11d7d65497" providerId="ADAL" clId="{D2A70C5A-21D1-4000-9812-3B41CD9FD93F}" dt="2021-07-30T19:35:09.266" v="744" actId="478"/>
          <ac:picMkLst>
            <pc:docMk/>
            <pc:sldMk cId="1812244781" sldId="552"/>
            <ac:picMk id="1026" creationId="{831C63DE-BED5-4A1C-A480-00EFFCC8B7AE}"/>
          </ac:picMkLst>
        </pc:picChg>
        <pc:picChg chg="add mod">
          <ac:chgData name="Pelczar, Ali" userId="43b89857-cc10-4f6d-80f4-7f11d7d65497" providerId="ADAL" clId="{D2A70C5A-21D1-4000-9812-3B41CD9FD93F}" dt="2021-07-30T19:38:09.432" v="806" actId="1076"/>
          <ac:picMkLst>
            <pc:docMk/>
            <pc:sldMk cId="1812244781" sldId="552"/>
            <ac:picMk id="1028" creationId="{2292DA26-F418-4D74-8298-1435E662A43D}"/>
          </ac:picMkLst>
        </pc:picChg>
        <pc:picChg chg="add mod">
          <ac:chgData name="Pelczar, Ali" userId="43b89857-cc10-4f6d-80f4-7f11d7d65497" providerId="ADAL" clId="{D2A70C5A-21D1-4000-9812-3B41CD9FD93F}" dt="2021-07-30T19:38:17.337" v="808" actId="1076"/>
          <ac:picMkLst>
            <pc:docMk/>
            <pc:sldMk cId="1812244781" sldId="552"/>
            <ac:picMk id="1030" creationId="{2522E8AE-1A19-4A82-8BCC-14B52F2CF2EB}"/>
          </ac:picMkLst>
        </pc:picChg>
        <pc:picChg chg="add mod">
          <ac:chgData name="Pelczar, Ali" userId="43b89857-cc10-4f6d-80f4-7f11d7d65497" providerId="ADAL" clId="{D2A70C5A-21D1-4000-9812-3B41CD9FD93F}" dt="2021-07-30T19:38:13.650" v="807" actId="1076"/>
          <ac:picMkLst>
            <pc:docMk/>
            <pc:sldMk cId="1812244781" sldId="552"/>
            <ac:picMk id="1032" creationId="{9D0AB763-5F0A-42C3-8D23-28CFD767B893}"/>
          </ac:picMkLst>
        </pc:picChg>
      </pc:sldChg>
      <pc:sldChg chg="add del">
        <pc:chgData name="Pelczar, Ali" userId="43b89857-cc10-4f6d-80f4-7f11d7d65497" providerId="ADAL" clId="{D2A70C5A-21D1-4000-9812-3B41CD9FD93F}" dt="2021-07-30T19:43:25.686" v="928" actId="47"/>
        <pc:sldMkLst>
          <pc:docMk/>
          <pc:sldMk cId="1555921034" sldId="553"/>
        </pc:sldMkLst>
      </pc:sldChg>
      <pc:sldChg chg="modSp add mod">
        <pc:chgData name="Pelczar, Ali" userId="43b89857-cc10-4f6d-80f4-7f11d7d65497" providerId="ADAL" clId="{D2A70C5A-21D1-4000-9812-3B41CD9FD93F}" dt="2021-08-05T13:42:25.740" v="3062" actId="20577"/>
        <pc:sldMkLst>
          <pc:docMk/>
          <pc:sldMk cId="1751192896" sldId="553"/>
        </pc:sldMkLst>
        <pc:spChg chg="mod">
          <ac:chgData name="Pelczar, Ali" userId="43b89857-cc10-4f6d-80f4-7f11d7d65497" providerId="ADAL" clId="{D2A70C5A-21D1-4000-9812-3B41CD9FD93F}" dt="2021-08-05T13:42:21.356" v="3042" actId="20577"/>
          <ac:spMkLst>
            <pc:docMk/>
            <pc:sldMk cId="1751192896" sldId="553"/>
            <ac:spMk id="2" creationId="{00000000-0000-0000-0000-000000000000}"/>
          </ac:spMkLst>
        </pc:spChg>
        <pc:spChg chg="mod">
          <ac:chgData name="Pelczar, Ali" userId="43b89857-cc10-4f6d-80f4-7f11d7d65497" providerId="ADAL" clId="{D2A70C5A-21D1-4000-9812-3B41CD9FD93F}" dt="2021-08-05T13:42:25.740" v="3062" actId="20577"/>
          <ac:spMkLst>
            <pc:docMk/>
            <pc:sldMk cId="1751192896" sldId="553"/>
            <ac:spMk id="18" creationId="{7E3D13BF-BE43-473C-AD59-4E81D3898A5B}"/>
          </ac:spMkLst>
        </pc:spChg>
      </pc:sldChg>
      <pc:sldChg chg="modSp add mod">
        <pc:chgData name="Pelczar, Ali" userId="43b89857-cc10-4f6d-80f4-7f11d7d65497" providerId="ADAL" clId="{D2A70C5A-21D1-4000-9812-3B41CD9FD93F}" dt="2021-08-09T18:21:11.805" v="6121" actId="20577"/>
        <pc:sldMkLst>
          <pc:docMk/>
          <pc:sldMk cId="3904133922" sldId="554"/>
        </pc:sldMkLst>
        <pc:spChg chg="mod">
          <ac:chgData name="Pelczar, Ali" userId="43b89857-cc10-4f6d-80f4-7f11d7d65497" providerId="ADAL" clId="{D2A70C5A-21D1-4000-9812-3B41CD9FD93F}" dt="2021-08-05T14:03:53.001" v="3230" actId="20577"/>
          <ac:spMkLst>
            <pc:docMk/>
            <pc:sldMk cId="3904133922" sldId="554"/>
            <ac:spMk id="2" creationId="{00000000-0000-0000-0000-000000000000}"/>
          </ac:spMkLst>
        </pc:spChg>
        <pc:spChg chg="mod">
          <ac:chgData name="Pelczar, Ali" userId="43b89857-cc10-4f6d-80f4-7f11d7d65497" providerId="ADAL" clId="{D2A70C5A-21D1-4000-9812-3B41CD9FD93F}" dt="2021-08-09T18:21:11.805" v="6121" actId="20577"/>
          <ac:spMkLst>
            <pc:docMk/>
            <pc:sldMk cId="3904133922" sldId="554"/>
            <ac:spMk id="18" creationId="{7E3D13BF-BE43-473C-AD59-4E81D3898A5B}"/>
          </ac:spMkLst>
        </pc:spChg>
      </pc:sldChg>
      <pc:sldChg chg="modSp add mod ord">
        <pc:chgData name="Pelczar, Ali" userId="43b89857-cc10-4f6d-80f4-7f11d7d65497" providerId="ADAL" clId="{D2A70C5A-21D1-4000-9812-3B41CD9FD93F}" dt="2021-08-03T20:36:38.655" v="3036" actId="20577"/>
        <pc:sldMkLst>
          <pc:docMk/>
          <pc:sldMk cId="1750476646" sldId="555"/>
        </pc:sldMkLst>
        <pc:spChg chg="mod">
          <ac:chgData name="Pelczar, Ali" userId="43b89857-cc10-4f6d-80f4-7f11d7d65497" providerId="ADAL" clId="{D2A70C5A-21D1-4000-9812-3B41CD9FD93F}" dt="2021-08-03T20:36:29.547" v="3016" actId="20577"/>
          <ac:spMkLst>
            <pc:docMk/>
            <pc:sldMk cId="1750476646" sldId="555"/>
            <ac:spMk id="2" creationId="{00000000-0000-0000-0000-000000000000}"/>
          </ac:spMkLst>
        </pc:spChg>
        <pc:spChg chg="mod">
          <ac:chgData name="Pelczar, Ali" userId="43b89857-cc10-4f6d-80f4-7f11d7d65497" providerId="ADAL" clId="{D2A70C5A-21D1-4000-9812-3B41CD9FD93F}" dt="2021-08-03T20:36:38.655" v="3036" actId="20577"/>
          <ac:spMkLst>
            <pc:docMk/>
            <pc:sldMk cId="1750476646" sldId="555"/>
            <ac:spMk id="18" creationId="{7E3D13BF-BE43-473C-AD59-4E81D3898A5B}"/>
          </ac:spMkLst>
        </pc:spChg>
      </pc:sldChg>
      <pc:sldChg chg="addSp delSp modSp add mod">
        <pc:chgData name="Pelczar, Ali" userId="43b89857-cc10-4f6d-80f4-7f11d7d65497" providerId="ADAL" clId="{D2A70C5A-21D1-4000-9812-3B41CD9FD93F}" dt="2021-08-10T13:17:27.863" v="6128" actId="20577"/>
        <pc:sldMkLst>
          <pc:docMk/>
          <pc:sldMk cId="910963806" sldId="556"/>
        </pc:sldMkLst>
        <pc:spChg chg="mod">
          <ac:chgData name="Pelczar, Ali" userId="43b89857-cc10-4f6d-80f4-7f11d7d65497" providerId="ADAL" clId="{D2A70C5A-21D1-4000-9812-3B41CD9FD93F}" dt="2021-08-10T13:17:27.863" v="6128" actId="20577"/>
          <ac:spMkLst>
            <pc:docMk/>
            <pc:sldMk cId="910963806" sldId="556"/>
            <ac:spMk id="2" creationId="{00000000-0000-0000-0000-000000000000}"/>
          </ac:spMkLst>
        </pc:spChg>
        <pc:spChg chg="mod">
          <ac:chgData name="Pelczar, Ali" userId="43b89857-cc10-4f6d-80f4-7f11d7d65497" providerId="ADAL" clId="{D2A70C5A-21D1-4000-9812-3B41CD9FD93F}" dt="2021-08-03T16:38:16.904" v="1616" actId="27636"/>
          <ac:spMkLst>
            <pc:docMk/>
            <pc:sldMk cId="910963806" sldId="556"/>
            <ac:spMk id="10" creationId="{D3B03FF9-D95A-40EC-8B00-A4CAFF8B5021}"/>
          </ac:spMkLst>
        </pc:spChg>
        <pc:spChg chg="mod">
          <ac:chgData name="Pelczar, Ali" userId="43b89857-cc10-4f6d-80f4-7f11d7d65497" providerId="ADAL" clId="{D2A70C5A-21D1-4000-9812-3B41CD9FD93F}" dt="2021-08-03T16:42:07.860" v="1771" actId="20577"/>
          <ac:spMkLst>
            <pc:docMk/>
            <pc:sldMk cId="910963806" sldId="556"/>
            <ac:spMk id="23" creationId="{B2B592E3-F686-44DD-A408-3B5C7CF6C13B}"/>
          </ac:spMkLst>
        </pc:spChg>
        <pc:picChg chg="add mod">
          <ac:chgData name="Pelczar, Ali" userId="43b89857-cc10-4f6d-80f4-7f11d7d65497" providerId="ADAL" clId="{D2A70C5A-21D1-4000-9812-3B41CD9FD93F}" dt="2021-08-03T16:41:17.439" v="1620" actId="1076"/>
          <ac:picMkLst>
            <pc:docMk/>
            <pc:sldMk cId="910963806" sldId="556"/>
            <ac:picMk id="6" creationId="{937B2AFF-24C5-4618-AE35-BB2A21ADF1F3}"/>
          </ac:picMkLst>
        </pc:picChg>
        <pc:picChg chg="del">
          <ac:chgData name="Pelczar, Ali" userId="43b89857-cc10-4f6d-80f4-7f11d7d65497" providerId="ADAL" clId="{D2A70C5A-21D1-4000-9812-3B41CD9FD93F}" dt="2021-08-03T16:37:24.863" v="1573" actId="478"/>
          <ac:picMkLst>
            <pc:docMk/>
            <pc:sldMk cId="910963806" sldId="556"/>
            <ac:picMk id="1028" creationId="{2292DA26-F418-4D74-8298-1435E662A43D}"/>
          </ac:picMkLst>
        </pc:picChg>
        <pc:picChg chg="del">
          <ac:chgData name="Pelczar, Ali" userId="43b89857-cc10-4f6d-80f4-7f11d7d65497" providerId="ADAL" clId="{D2A70C5A-21D1-4000-9812-3B41CD9FD93F}" dt="2021-08-03T16:37:22.275" v="1571" actId="478"/>
          <ac:picMkLst>
            <pc:docMk/>
            <pc:sldMk cId="910963806" sldId="556"/>
            <ac:picMk id="1030" creationId="{2522E8AE-1A19-4A82-8BCC-14B52F2CF2EB}"/>
          </ac:picMkLst>
        </pc:picChg>
        <pc:picChg chg="del">
          <ac:chgData name="Pelczar, Ali" userId="43b89857-cc10-4f6d-80f4-7f11d7d65497" providerId="ADAL" clId="{D2A70C5A-21D1-4000-9812-3B41CD9FD93F}" dt="2021-08-03T16:37:23.535" v="1572" actId="478"/>
          <ac:picMkLst>
            <pc:docMk/>
            <pc:sldMk cId="910963806" sldId="556"/>
            <ac:picMk id="1032" creationId="{9D0AB763-5F0A-42C3-8D23-28CFD767B893}"/>
          </ac:picMkLst>
        </pc:picChg>
        <pc:cxnChg chg="add mod">
          <ac:chgData name="Pelczar, Ali" userId="43b89857-cc10-4f6d-80f4-7f11d7d65497" providerId="ADAL" clId="{D2A70C5A-21D1-4000-9812-3B41CD9FD93F}" dt="2021-08-03T16:38:23.604" v="1617" actId="1076"/>
          <ac:cxnSpMkLst>
            <pc:docMk/>
            <pc:sldMk cId="910963806" sldId="556"/>
            <ac:cxnSpMk id="5" creationId="{5B72B1FE-3999-4DEC-9263-AD4548741CEE}"/>
          </ac:cxnSpMkLst>
        </pc:cxnChg>
      </pc:sldChg>
      <pc:sldChg chg="addSp delSp modSp add mod">
        <pc:chgData name="Pelczar, Ali" userId="43b89857-cc10-4f6d-80f4-7f11d7d65497" providerId="ADAL" clId="{D2A70C5A-21D1-4000-9812-3B41CD9FD93F}" dt="2021-08-10T13:17:44.291" v="6141" actId="20577"/>
        <pc:sldMkLst>
          <pc:docMk/>
          <pc:sldMk cId="2258004081" sldId="557"/>
        </pc:sldMkLst>
        <pc:spChg chg="mod">
          <ac:chgData name="Pelczar, Ali" userId="43b89857-cc10-4f6d-80f4-7f11d7d65497" providerId="ADAL" clId="{D2A70C5A-21D1-4000-9812-3B41CD9FD93F}" dt="2021-08-10T13:17:44.291" v="6141" actId="20577"/>
          <ac:spMkLst>
            <pc:docMk/>
            <pc:sldMk cId="2258004081" sldId="557"/>
            <ac:spMk id="2" creationId="{00000000-0000-0000-0000-000000000000}"/>
          </ac:spMkLst>
        </pc:spChg>
        <pc:spChg chg="del mod">
          <ac:chgData name="Pelczar, Ali" userId="43b89857-cc10-4f6d-80f4-7f11d7d65497" providerId="ADAL" clId="{D2A70C5A-21D1-4000-9812-3B41CD9FD93F}" dt="2021-08-03T16:50:54.822" v="1921" actId="478"/>
          <ac:spMkLst>
            <pc:docMk/>
            <pc:sldMk cId="2258004081" sldId="557"/>
            <ac:spMk id="18" creationId="{7E3D13BF-BE43-473C-AD59-4E81D3898A5B}"/>
          </ac:spMkLst>
        </pc:spChg>
        <pc:spChg chg="mod">
          <ac:chgData name="Pelczar, Ali" userId="43b89857-cc10-4f6d-80f4-7f11d7d65497" providerId="ADAL" clId="{D2A70C5A-21D1-4000-9812-3B41CD9FD93F}" dt="2021-08-03T16:51:28.500" v="1937" actId="114"/>
          <ac:spMkLst>
            <pc:docMk/>
            <pc:sldMk cId="2258004081" sldId="557"/>
            <ac:spMk id="23" creationId="{B2B592E3-F686-44DD-A408-3B5C7CF6C13B}"/>
          </ac:spMkLst>
        </pc:spChg>
        <pc:picChg chg="add mod">
          <ac:chgData name="Pelczar, Ali" userId="43b89857-cc10-4f6d-80f4-7f11d7d65497" providerId="ADAL" clId="{D2A70C5A-21D1-4000-9812-3B41CD9FD93F}" dt="2021-08-03T16:52:25.277" v="1939" actId="1076"/>
          <ac:picMkLst>
            <pc:docMk/>
            <pc:sldMk cId="2258004081" sldId="557"/>
            <ac:picMk id="3" creationId="{D1C6BA27-2579-416D-AB27-AEAFE87910FB}"/>
          </ac:picMkLst>
        </pc:picChg>
      </pc:sldChg>
      <pc:sldChg chg="modSp add del mod">
        <pc:chgData name="Pelczar, Ali" userId="43b89857-cc10-4f6d-80f4-7f11d7d65497" providerId="ADAL" clId="{D2A70C5A-21D1-4000-9812-3B41CD9FD93F}" dt="2021-08-05T13:43:49.788" v="3083" actId="2696"/>
        <pc:sldMkLst>
          <pc:docMk/>
          <pc:sldMk cId="2145836977" sldId="558"/>
        </pc:sldMkLst>
        <pc:spChg chg="mod">
          <ac:chgData name="Pelczar, Ali" userId="43b89857-cc10-4f6d-80f4-7f11d7d65497" providerId="ADAL" clId="{D2A70C5A-21D1-4000-9812-3B41CD9FD93F}" dt="2021-08-03T17:05:16.982" v="1978" actId="20577"/>
          <ac:spMkLst>
            <pc:docMk/>
            <pc:sldMk cId="2145836977" sldId="558"/>
            <ac:spMk id="18" creationId="{7E3D13BF-BE43-473C-AD59-4E81D3898A5B}"/>
          </ac:spMkLst>
        </pc:spChg>
      </pc:sldChg>
      <pc:sldChg chg="add del">
        <pc:chgData name="Pelczar, Ali" userId="43b89857-cc10-4f6d-80f4-7f11d7d65497" providerId="ADAL" clId="{D2A70C5A-21D1-4000-9812-3B41CD9FD93F}" dt="2021-08-03T17:01:37.395" v="1943" actId="2696"/>
        <pc:sldMkLst>
          <pc:docMk/>
          <pc:sldMk cId="3586128069" sldId="558"/>
        </pc:sldMkLst>
      </pc:sldChg>
      <pc:sldChg chg="addSp delSp modSp add del mod ord">
        <pc:chgData name="Pelczar, Ali" userId="43b89857-cc10-4f6d-80f4-7f11d7d65497" providerId="ADAL" clId="{D2A70C5A-21D1-4000-9812-3B41CD9FD93F}" dt="2021-08-10T20:25:18.926" v="7252" actId="2696"/>
        <pc:sldMkLst>
          <pc:docMk/>
          <pc:sldMk cId="2296532917" sldId="559"/>
        </pc:sldMkLst>
        <pc:spChg chg="mod">
          <ac:chgData name="Pelczar, Ali" userId="43b89857-cc10-4f6d-80f4-7f11d7d65497" providerId="ADAL" clId="{D2A70C5A-21D1-4000-9812-3B41CD9FD93F}" dt="2021-08-05T16:48:27.391" v="3528" actId="20577"/>
          <ac:spMkLst>
            <pc:docMk/>
            <pc:sldMk cId="2296532917" sldId="559"/>
            <ac:spMk id="2" creationId="{00000000-0000-0000-0000-000000000000}"/>
          </ac:spMkLst>
        </pc:spChg>
        <pc:spChg chg="mod">
          <ac:chgData name="Pelczar, Ali" userId="43b89857-cc10-4f6d-80f4-7f11d7d65497" providerId="ADAL" clId="{D2A70C5A-21D1-4000-9812-3B41CD9FD93F}" dt="2021-08-03T19:54:10.409" v="2684" actId="14100"/>
          <ac:spMkLst>
            <pc:docMk/>
            <pc:sldMk cId="2296532917" sldId="559"/>
            <ac:spMk id="18" creationId="{7E3D13BF-BE43-473C-AD59-4E81D3898A5B}"/>
          </ac:spMkLst>
        </pc:spChg>
        <pc:spChg chg="add mod">
          <ac:chgData name="Pelczar, Ali" userId="43b89857-cc10-4f6d-80f4-7f11d7d65497" providerId="ADAL" clId="{D2A70C5A-21D1-4000-9812-3B41CD9FD93F}" dt="2021-08-03T19:54:24.732" v="2687" actId="14100"/>
          <ac:spMkLst>
            <pc:docMk/>
            <pc:sldMk cId="2296532917" sldId="559"/>
            <ac:spMk id="24" creationId="{8EBE8C06-2876-45AE-B8AD-61B9BDF9E15A}"/>
          </ac:spMkLst>
        </pc:spChg>
        <pc:picChg chg="add del mod">
          <ac:chgData name="Pelczar, Ali" userId="43b89857-cc10-4f6d-80f4-7f11d7d65497" providerId="ADAL" clId="{D2A70C5A-21D1-4000-9812-3B41CD9FD93F}" dt="2021-08-03T19:35:46.772" v="2577" actId="478"/>
          <ac:picMkLst>
            <pc:docMk/>
            <pc:sldMk cId="2296532917" sldId="559"/>
            <ac:picMk id="5" creationId="{68C870C3-CC39-4D8B-8847-EA8FE97FC8A6}"/>
          </ac:picMkLst>
        </pc:picChg>
        <pc:picChg chg="add del mod">
          <ac:chgData name="Pelczar, Ali" userId="43b89857-cc10-4f6d-80f4-7f11d7d65497" providerId="ADAL" clId="{D2A70C5A-21D1-4000-9812-3B41CD9FD93F}" dt="2021-08-03T19:37:52.021" v="2587" actId="478"/>
          <ac:picMkLst>
            <pc:docMk/>
            <pc:sldMk cId="2296532917" sldId="559"/>
            <ac:picMk id="7" creationId="{9386989A-34D5-47D6-A9E8-974CB3700CE4}"/>
          </ac:picMkLst>
        </pc:picChg>
        <pc:picChg chg="add del mod">
          <ac:chgData name="Pelczar, Ali" userId="43b89857-cc10-4f6d-80f4-7f11d7d65497" providerId="ADAL" clId="{D2A70C5A-21D1-4000-9812-3B41CD9FD93F}" dt="2021-08-03T19:37:49.761" v="2585" actId="478"/>
          <ac:picMkLst>
            <pc:docMk/>
            <pc:sldMk cId="2296532917" sldId="559"/>
            <ac:picMk id="9" creationId="{1BA0DCD2-0ED0-4ED6-9247-1F143BA4C089}"/>
          </ac:picMkLst>
        </pc:picChg>
        <pc:picChg chg="add del mod">
          <ac:chgData name="Pelczar, Ali" userId="43b89857-cc10-4f6d-80f4-7f11d7d65497" providerId="ADAL" clId="{D2A70C5A-21D1-4000-9812-3B41CD9FD93F}" dt="2021-08-03T19:44:54.446" v="2595" actId="478"/>
          <ac:picMkLst>
            <pc:docMk/>
            <pc:sldMk cId="2296532917" sldId="559"/>
            <ac:picMk id="11" creationId="{EDBEC7C9-EE8B-4596-8A3A-DC3422C38C2F}"/>
          </ac:picMkLst>
        </pc:picChg>
        <pc:picChg chg="add del mod">
          <ac:chgData name="Pelczar, Ali" userId="43b89857-cc10-4f6d-80f4-7f11d7d65497" providerId="ADAL" clId="{D2A70C5A-21D1-4000-9812-3B41CD9FD93F}" dt="2021-08-03T19:45:10.753" v="2599" actId="478"/>
          <ac:picMkLst>
            <pc:docMk/>
            <pc:sldMk cId="2296532917" sldId="559"/>
            <ac:picMk id="13" creationId="{70F84B12-7456-40C0-857A-1E447C1F4929}"/>
          </ac:picMkLst>
        </pc:picChg>
        <pc:picChg chg="add mod">
          <ac:chgData name="Pelczar, Ali" userId="43b89857-cc10-4f6d-80f4-7f11d7d65497" providerId="ADAL" clId="{D2A70C5A-21D1-4000-9812-3B41CD9FD93F}" dt="2021-08-03T19:54:35.160" v="2690" actId="14100"/>
          <ac:picMkLst>
            <pc:docMk/>
            <pc:sldMk cId="2296532917" sldId="559"/>
            <ac:picMk id="15" creationId="{ADCA1CD1-1094-48A4-B881-3D17F29D26B4}"/>
          </ac:picMkLst>
        </pc:picChg>
        <pc:picChg chg="add mod">
          <ac:chgData name="Pelczar, Ali" userId="43b89857-cc10-4f6d-80f4-7f11d7d65497" providerId="ADAL" clId="{D2A70C5A-21D1-4000-9812-3B41CD9FD93F}" dt="2021-08-03T19:54:41.842" v="2692" actId="14100"/>
          <ac:picMkLst>
            <pc:docMk/>
            <pc:sldMk cId="2296532917" sldId="559"/>
            <ac:picMk id="17" creationId="{4D0B670B-630A-4ED6-9399-09A333B0F002}"/>
          </ac:picMkLst>
        </pc:picChg>
        <pc:picChg chg="add del mod">
          <ac:chgData name="Pelczar, Ali" userId="43b89857-cc10-4f6d-80f4-7f11d7d65497" providerId="ADAL" clId="{D2A70C5A-21D1-4000-9812-3B41CD9FD93F}" dt="2021-08-03T19:53:22.797" v="2611" actId="478"/>
          <ac:picMkLst>
            <pc:docMk/>
            <pc:sldMk cId="2296532917" sldId="559"/>
            <ac:picMk id="20" creationId="{2E8A5E11-2DB1-4782-87CF-A4213DF2D3D0}"/>
          </ac:picMkLst>
        </pc:picChg>
        <pc:picChg chg="add del mod">
          <ac:chgData name="Pelczar, Ali" userId="43b89857-cc10-4f6d-80f4-7f11d7d65497" providerId="ADAL" clId="{D2A70C5A-21D1-4000-9812-3B41CD9FD93F}" dt="2021-08-03T19:53:21.700" v="2610" actId="478"/>
          <ac:picMkLst>
            <pc:docMk/>
            <pc:sldMk cId="2296532917" sldId="559"/>
            <ac:picMk id="22" creationId="{F90C2E74-4446-4981-AF75-85D35FA4F0A3}"/>
          </ac:picMkLst>
        </pc:picChg>
      </pc:sldChg>
      <pc:sldChg chg="addSp delSp modSp add del mod ord">
        <pc:chgData name="Pelczar, Ali" userId="43b89857-cc10-4f6d-80f4-7f11d7d65497" providerId="ADAL" clId="{D2A70C5A-21D1-4000-9812-3B41CD9FD93F}" dt="2021-08-10T20:25:18.926" v="7252" actId="2696"/>
        <pc:sldMkLst>
          <pc:docMk/>
          <pc:sldMk cId="3296778959" sldId="560"/>
        </pc:sldMkLst>
        <pc:spChg chg="add del mod">
          <ac:chgData name="Pelczar, Ali" userId="43b89857-cc10-4f6d-80f4-7f11d7d65497" providerId="ADAL" clId="{D2A70C5A-21D1-4000-9812-3B41CD9FD93F}" dt="2021-08-03T17:16:45.353" v="2427" actId="478"/>
          <ac:spMkLst>
            <pc:docMk/>
            <pc:sldMk cId="3296778959" sldId="560"/>
            <ac:spMk id="4" creationId="{0BECCD7D-220F-44A1-9F2F-E89427F0EF85}"/>
          </ac:spMkLst>
        </pc:spChg>
        <pc:spChg chg="mod">
          <ac:chgData name="Pelczar, Ali" userId="43b89857-cc10-4f6d-80f4-7f11d7d65497" providerId="ADAL" clId="{D2A70C5A-21D1-4000-9812-3B41CD9FD93F}" dt="2021-08-05T16:48:20.290" v="3515" actId="20577"/>
          <ac:spMkLst>
            <pc:docMk/>
            <pc:sldMk cId="3296778959" sldId="560"/>
            <ac:spMk id="9" creationId="{6D8751F8-5ED5-D644-9EE8-2C57036E82F2}"/>
          </ac:spMkLst>
        </pc:spChg>
        <pc:spChg chg="mod">
          <ac:chgData name="Pelczar, Ali" userId="43b89857-cc10-4f6d-80f4-7f11d7d65497" providerId="ADAL" clId="{D2A70C5A-21D1-4000-9812-3B41CD9FD93F}" dt="2021-08-03T17:17:16.454" v="2439" actId="20577"/>
          <ac:spMkLst>
            <pc:docMk/>
            <pc:sldMk cId="3296778959" sldId="560"/>
            <ac:spMk id="15" creationId="{1AE9A038-5E94-4544-A940-568F9185ED35}"/>
          </ac:spMkLst>
        </pc:spChg>
        <pc:graphicFrameChg chg="del">
          <ac:chgData name="Pelczar, Ali" userId="43b89857-cc10-4f6d-80f4-7f11d7d65497" providerId="ADAL" clId="{D2A70C5A-21D1-4000-9812-3B41CD9FD93F}" dt="2021-08-03T17:16:41.681" v="2424" actId="478"/>
          <ac:graphicFrameMkLst>
            <pc:docMk/>
            <pc:sldMk cId="3296778959" sldId="560"/>
            <ac:graphicFrameMk id="12" creationId="{30573404-5BC2-493E-A2C6-B75076D4F7B1}"/>
          </ac:graphicFrameMkLst>
        </pc:graphicFrameChg>
        <pc:picChg chg="add mod">
          <ac:chgData name="Pelczar, Ali" userId="43b89857-cc10-4f6d-80f4-7f11d7d65497" providerId="ADAL" clId="{D2A70C5A-21D1-4000-9812-3B41CD9FD93F}" dt="2021-08-03T17:16:58.418" v="2430" actId="1076"/>
          <ac:picMkLst>
            <pc:docMk/>
            <pc:sldMk cId="3296778959" sldId="560"/>
            <ac:picMk id="1026" creationId="{BF59CC47-04EE-4100-9B3D-578BA1BBD5EB}"/>
          </ac:picMkLst>
        </pc:picChg>
      </pc:sldChg>
      <pc:sldChg chg="addSp delSp modSp add del mod">
        <pc:chgData name="Pelczar, Ali" userId="43b89857-cc10-4f6d-80f4-7f11d7d65497" providerId="ADAL" clId="{D2A70C5A-21D1-4000-9812-3B41CD9FD93F}" dt="2021-08-03T17:19:50.184" v="2470" actId="2696"/>
        <pc:sldMkLst>
          <pc:docMk/>
          <pc:sldMk cId="1573464552" sldId="561"/>
        </pc:sldMkLst>
        <pc:spChg chg="add mod">
          <ac:chgData name="Pelczar, Ali" userId="43b89857-cc10-4f6d-80f4-7f11d7d65497" providerId="ADAL" clId="{D2A70C5A-21D1-4000-9812-3B41CD9FD93F}" dt="2021-08-03T17:19:24.280" v="2467" actId="478"/>
          <ac:spMkLst>
            <pc:docMk/>
            <pc:sldMk cId="1573464552" sldId="561"/>
            <ac:spMk id="4" creationId="{1CA944B7-14C4-44FF-BF86-6ECC44A11E9D}"/>
          </ac:spMkLst>
        </pc:spChg>
        <pc:spChg chg="add del mod">
          <ac:chgData name="Pelczar, Ali" userId="43b89857-cc10-4f6d-80f4-7f11d7d65497" providerId="ADAL" clId="{D2A70C5A-21D1-4000-9812-3B41CD9FD93F}" dt="2021-08-03T17:19:40.849" v="2469"/>
          <ac:spMkLst>
            <pc:docMk/>
            <pc:sldMk cId="1573464552" sldId="561"/>
            <ac:spMk id="8" creationId="{7D86BF6D-4159-4DFB-B636-91866E9F1209}"/>
          </ac:spMkLst>
        </pc:spChg>
        <pc:spChg chg="mod">
          <ac:chgData name="Pelczar, Ali" userId="43b89857-cc10-4f6d-80f4-7f11d7d65497" providerId="ADAL" clId="{D2A70C5A-21D1-4000-9812-3B41CD9FD93F}" dt="2021-08-03T17:18:22.006" v="2465" actId="20577"/>
          <ac:spMkLst>
            <pc:docMk/>
            <pc:sldMk cId="1573464552" sldId="561"/>
            <ac:spMk id="9" creationId="{6D8751F8-5ED5-D644-9EE8-2C57036E82F2}"/>
          </ac:spMkLst>
        </pc:spChg>
        <pc:spChg chg="del">
          <ac:chgData name="Pelczar, Ali" userId="43b89857-cc10-4f6d-80f4-7f11d7d65497" providerId="ADAL" clId="{D2A70C5A-21D1-4000-9812-3B41CD9FD93F}" dt="2021-08-03T17:19:24.280" v="2467" actId="478"/>
          <ac:spMkLst>
            <pc:docMk/>
            <pc:sldMk cId="1573464552" sldId="561"/>
            <ac:spMk id="15" creationId="{1AE9A038-5E94-4544-A940-568F9185ED35}"/>
          </ac:spMkLst>
        </pc:spChg>
        <pc:picChg chg="del">
          <ac:chgData name="Pelczar, Ali" userId="43b89857-cc10-4f6d-80f4-7f11d7d65497" providerId="ADAL" clId="{D2A70C5A-21D1-4000-9812-3B41CD9FD93F}" dt="2021-08-03T17:19:10.991" v="2466" actId="478"/>
          <ac:picMkLst>
            <pc:docMk/>
            <pc:sldMk cId="1573464552" sldId="561"/>
            <ac:picMk id="1026" creationId="{BF59CC47-04EE-4100-9B3D-578BA1BBD5EB}"/>
          </ac:picMkLst>
        </pc:picChg>
      </pc:sldChg>
      <pc:sldChg chg="addSp delSp modSp add mod">
        <pc:chgData name="Pelczar, Ali" userId="43b89857-cc10-4f6d-80f4-7f11d7d65497" providerId="ADAL" clId="{D2A70C5A-21D1-4000-9812-3B41CD9FD93F}" dt="2021-08-11T15:48:16.878" v="7326" actId="21"/>
        <pc:sldMkLst>
          <pc:docMk/>
          <pc:sldMk cId="2685021920" sldId="561"/>
        </pc:sldMkLst>
        <pc:spChg chg="mod">
          <ac:chgData name="Pelczar, Ali" userId="43b89857-cc10-4f6d-80f4-7f11d7d65497" providerId="ADAL" clId="{D2A70C5A-21D1-4000-9812-3B41CD9FD93F}" dt="2021-08-10T13:17:47.906" v="6144" actId="20577"/>
          <ac:spMkLst>
            <pc:docMk/>
            <pc:sldMk cId="2685021920" sldId="561"/>
            <ac:spMk id="2" creationId="{00000000-0000-0000-0000-000000000000}"/>
          </ac:spMkLst>
        </pc:spChg>
        <pc:spChg chg="add mod">
          <ac:chgData name="Pelczar, Ali" userId="43b89857-cc10-4f6d-80f4-7f11d7d65497" providerId="ADAL" clId="{D2A70C5A-21D1-4000-9812-3B41CD9FD93F}" dt="2021-08-11T15:48:16.878" v="7326" actId="21"/>
          <ac:spMkLst>
            <pc:docMk/>
            <pc:sldMk cId="2685021920" sldId="561"/>
            <ac:spMk id="8" creationId="{5A57B53B-0131-4664-8BD6-7AD5D674DF1C}"/>
          </ac:spMkLst>
        </pc:spChg>
        <pc:spChg chg="del">
          <ac:chgData name="Pelczar, Ali" userId="43b89857-cc10-4f6d-80f4-7f11d7d65497" providerId="ADAL" clId="{D2A70C5A-21D1-4000-9812-3B41CD9FD93F}" dt="2021-08-03T19:29:21.156" v="2568" actId="478"/>
          <ac:spMkLst>
            <pc:docMk/>
            <pc:sldMk cId="2685021920" sldId="561"/>
            <ac:spMk id="23" creationId="{B2B592E3-F686-44DD-A408-3B5C7CF6C13B}"/>
          </ac:spMkLst>
        </pc:spChg>
        <pc:picChg chg="del">
          <ac:chgData name="Pelczar, Ali" userId="43b89857-cc10-4f6d-80f4-7f11d7d65497" providerId="ADAL" clId="{D2A70C5A-21D1-4000-9812-3B41CD9FD93F}" dt="2021-08-03T19:29:10.199" v="2562" actId="478"/>
          <ac:picMkLst>
            <pc:docMk/>
            <pc:sldMk cId="2685021920" sldId="561"/>
            <ac:picMk id="3" creationId="{D1C6BA27-2579-416D-AB27-AEAFE87910FB}"/>
          </ac:picMkLst>
        </pc:picChg>
        <pc:picChg chg="add mod">
          <ac:chgData name="Pelczar, Ali" userId="43b89857-cc10-4f6d-80f4-7f11d7d65497" providerId="ADAL" clId="{D2A70C5A-21D1-4000-9812-3B41CD9FD93F}" dt="2021-08-03T19:29:17.429" v="2567" actId="14100"/>
          <ac:picMkLst>
            <pc:docMk/>
            <pc:sldMk cId="2685021920" sldId="561"/>
            <ac:picMk id="6" creationId="{B8224ED8-BC52-49B2-99E2-75422DC88B3A}"/>
          </ac:picMkLst>
        </pc:picChg>
      </pc:sldChg>
      <pc:sldChg chg="addSp delSp modSp add del mod ord">
        <pc:chgData name="Pelczar, Ali" userId="43b89857-cc10-4f6d-80f4-7f11d7d65497" providerId="ADAL" clId="{D2A70C5A-21D1-4000-9812-3B41CD9FD93F}" dt="2021-08-10T20:25:18.926" v="7252" actId="2696"/>
        <pc:sldMkLst>
          <pc:docMk/>
          <pc:sldMk cId="2861247805" sldId="562"/>
        </pc:sldMkLst>
        <pc:spChg chg="mod">
          <ac:chgData name="Pelczar, Ali" userId="43b89857-cc10-4f6d-80f4-7f11d7d65497" providerId="ADAL" clId="{D2A70C5A-21D1-4000-9812-3B41CD9FD93F}" dt="2021-08-05T16:48:33.478" v="3541" actId="20577"/>
          <ac:spMkLst>
            <pc:docMk/>
            <pc:sldMk cId="2861247805" sldId="562"/>
            <ac:spMk id="2" creationId="{00000000-0000-0000-0000-000000000000}"/>
          </ac:spMkLst>
        </pc:spChg>
        <pc:spChg chg="add mod">
          <ac:chgData name="Pelczar, Ali" userId="43b89857-cc10-4f6d-80f4-7f11d7d65497" providerId="ADAL" clId="{D2A70C5A-21D1-4000-9812-3B41CD9FD93F}" dt="2021-08-03T19:55:22.528" v="2715" actId="20577"/>
          <ac:spMkLst>
            <pc:docMk/>
            <pc:sldMk cId="2861247805" sldId="562"/>
            <ac:spMk id="10" creationId="{7F52081A-C4E9-4692-9706-DBAE700A6DB6}"/>
          </ac:spMkLst>
        </pc:spChg>
        <pc:spChg chg="mod">
          <ac:chgData name="Pelczar, Ali" userId="43b89857-cc10-4f6d-80f4-7f11d7d65497" providerId="ADAL" clId="{D2A70C5A-21D1-4000-9812-3B41CD9FD93F}" dt="2021-08-03T19:54:59.165" v="2698" actId="14100"/>
          <ac:spMkLst>
            <pc:docMk/>
            <pc:sldMk cId="2861247805" sldId="562"/>
            <ac:spMk id="18" creationId="{7E3D13BF-BE43-473C-AD59-4E81D3898A5B}"/>
          </ac:spMkLst>
        </pc:spChg>
        <pc:picChg chg="del">
          <ac:chgData name="Pelczar, Ali" userId="43b89857-cc10-4f6d-80f4-7f11d7d65497" providerId="ADAL" clId="{D2A70C5A-21D1-4000-9812-3B41CD9FD93F}" dt="2021-08-03T19:54:48.426" v="2695" actId="478"/>
          <ac:picMkLst>
            <pc:docMk/>
            <pc:sldMk cId="2861247805" sldId="562"/>
            <ac:picMk id="15" creationId="{ADCA1CD1-1094-48A4-B881-3D17F29D26B4}"/>
          </ac:picMkLst>
        </pc:picChg>
        <pc:picChg chg="del mod">
          <ac:chgData name="Pelczar, Ali" userId="43b89857-cc10-4f6d-80f4-7f11d7d65497" providerId="ADAL" clId="{D2A70C5A-21D1-4000-9812-3B41CD9FD93F}" dt="2021-08-03T19:54:47.240" v="2694" actId="478"/>
          <ac:picMkLst>
            <pc:docMk/>
            <pc:sldMk cId="2861247805" sldId="562"/>
            <ac:picMk id="17" creationId="{4D0B670B-630A-4ED6-9399-09A333B0F002}"/>
          </ac:picMkLst>
        </pc:picChg>
        <pc:picChg chg="mod">
          <ac:chgData name="Pelczar, Ali" userId="43b89857-cc10-4f6d-80f4-7f11d7d65497" providerId="ADAL" clId="{D2A70C5A-21D1-4000-9812-3B41CD9FD93F}" dt="2021-08-03T19:55:34.443" v="2718" actId="14100"/>
          <ac:picMkLst>
            <pc:docMk/>
            <pc:sldMk cId="2861247805" sldId="562"/>
            <ac:picMk id="20" creationId="{2E8A5E11-2DB1-4782-87CF-A4213DF2D3D0}"/>
          </ac:picMkLst>
        </pc:picChg>
        <pc:picChg chg="mod">
          <ac:chgData name="Pelczar, Ali" userId="43b89857-cc10-4f6d-80f4-7f11d7d65497" providerId="ADAL" clId="{D2A70C5A-21D1-4000-9812-3B41CD9FD93F}" dt="2021-08-03T19:55:39.361" v="2720" actId="14100"/>
          <ac:picMkLst>
            <pc:docMk/>
            <pc:sldMk cId="2861247805" sldId="562"/>
            <ac:picMk id="22" creationId="{F90C2E74-4446-4981-AF75-85D35FA4F0A3}"/>
          </ac:picMkLst>
        </pc:picChg>
      </pc:sldChg>
      <pc:sldChg chg="modSp add mod ord">
        <pc:chgData name="Pelczar, Ali" userId="43b89857-cc10-4f6d-80f4-7f11d7d65497" providerId="ADAL" clId="{D2A70C5A-21D1-4000-9812-3B41CD9FD93F}" dt="2021-08-05T16:47:36.893" v="3483" actId="20577"/>
        <pc:sldMkLst>
          <pc:docMk/>
          <pc:sldMk cId="483026517" sldId="563"/>
        </pc:sldMkLst>
        <pc:spChg chg="mod">
          <ac:chgData name="Pelczar, Ali" userId="43b89857-cc10-4f6d-80f4-7f11d7d65497" providerId="ADAL" clId="{D2A70C5A-21D1-4000-9812-3B41CD9FD93F}" dt="2021-08-05T16:47:36.893" v="3483" actId="20577"/>
          <ac:spMkLst>
            <pc:docMk/>
            <pc:sldMk cId="483026517" sldId="563"/>
            <ac:spMk id="2" creationId="{00000000-0000-0000-0000-000000000000}"/>
          </ac:spMkLst>
        </pc:spChg>
        <pc:spChg chg="mod">
          <ac:chgData name="Pelczar, Ali" userId="43b89857-cc10-4f6d-80f4-7f11d7d65497" providerId="ADAL" clId="{D2A70C5A-21D1-4000-9812-3B41CD9FD93F}" dt="2021-08-03T20:20:14.396" v="2964"/>
          <ac:spMkLst>
            <pc:docMk/>
            <pc:sldMk cId="483026517" sldId="563"/>
            <ac:spMk id="18" creationId="{7E3D13BF-BE43-473C-AD59-4E81D3898A5B}"/>
          </ac:spMkLst>
        </pc:spChg>
      </pc:sldChg>
      <pc:sldChg chg="addSp delSp modSp add mod ord">
        <pc:chgData name="Pelczar, Ali" userId="43b89857-cc10-4f6d-80f4-7f11d7d65497" providerId="ADAL" clId="{D2A70C5A-21D1-4000-9812-3B41CD9FD93F}" dt="2021-08-05T16:47:32.812" v="3481" actId="20577"/>
        <pc:sldMkLst>
          <pc:docMk/>
          <pc:sldMk cId="3958625410" sldId="564"/>
        </pc:sldMkLst>
        <pc:spChg chg="mod">
          <ac:chgData name="Pelczar, Ali" userId="43b89857-cc10-4f6d-80f4-7f11d7d65497" providerId="ADAL" clId="{D2A70C5A-21D1-4000-9812-3B41CD9FD93F}" dt="2021-08-05T16:47:32.812" v="3481" actId="20577"/>
          <ac:spMkLst>
            <pc:docMk/>
            <pc:sldMk cId="3958625410" sldId="564"/>
            <ac:spMk id="2" creationId="{00000000-0000-0000-0000-000000000000}"/>
          </ac:spMkLst>
        </pc:spChg>
        <pc:spChg chg="add del mod">
          <ac:chgData name="Pelczar, Ali" userId="43b89857-cc10-4f6d-80f4-7f11d7d65497" providerId="ADAL" clId="{D2A70C5A-21D1-4000-9812-3B41CD9FD93F}" dt="2021-08-03T20:31:08.094" v="2970" actId="478"/>
          <ac:spMkLst>
            <pc:docMk/>
            <pc:sldMk cId="3958625410" sldId="564"/>
            <ac:spMk id="5" creationId="{B4A83BFD-52FD-43F0-B184-97526FE0F78A}"/>
          </ac:spMkLst>
        </pc:spChg>
        <pc:spChg chg="del">
          <ac:chgData name="Pelczar, Ali" userId="43b89857-cc10-4f6d-80f4-7f11d7d65497" providerId="ADAL" clId="{D2A70C5A-21D1-4000-9812-3B41CD9FD93F}" dt="2021-08-03T20:31:03.080" v="2966" actId="478"/>
          <ac:spMkLst>
            <pc:docMk/>
            <pc:sldMk cId="3958625410" sldId="564"/>
            <ac:spMk id="18" creationId="{7E3D13BF-BE43-473C-AD59-4E81D3898A5B}"/>
          </ac:spMkLst>
        </pc:spChg>
        <pc:spChg chg="mod">
          <ac:chgData name="Pelczar, Ali" userId="43b89857-cc10-4f6d-80f4-7f11d7d65497" providerId="ADAL" clId="{D2A70C5A-21D1-4000-9812-3B41CD9FD93F}" dt="2021-08-03T20:31:42.644" v="2983" actId="20577"/>
          <ac:spMkLst>
            <pc:docMk/>
            <pc:sldMk cId="3958625410" sldId="564"/>
            <ac:spMk id="23" creationId="{B2B592E3-F686-44DD-A408-3B5C7CF6C13B}"/>
          </ac:spMkLst>
        </pc:spChg>
        <pc:picChg chg="add mod">
          <ac:chgData name="Pelczar, Ali" userId="43b89857-cc10-4f6d-80f4-7f11d7d65497" providerId="ADAL" clId="{D2A70C5A-21D1-4000-9812-3B41CD9FD93F}" dt="2021-08-03T20:34:03.185" v="3007" actId="1036"/>
          <ac:picMkLst>
            <pc:docMk/>
            <pc:sldMk cId="3958625410" sldId="564"/>
            <ac:picMk id="7" creationId="{9C282ECE-02A1-437E-9797-565CD6B549C2}"/>
          </ac:picMkLst>
        </pc:picChg>
      </pc:sldChg>
      <pc:sldChg chg="addSp delSp modSp add mod ord">
        <pc:chgData name="Pelczar, Ali" userId="43b89857-cc10-4f6d-80f4-7f11d7d65497" providerId="ADAL" clId="{D2A70C5A-21D1-4000-9812-3B41CD9FD93F}" dt="2021-08-05T16:47:29.624" v="3479" actId="20577"/>
        <pc:sldMkLst>
          <pc:docMk/>
          <pc:sldMk cId="3181008469" sldId="565"/>
        </pc:sldMkLst>
        <pc:spChg chg="mod">
          <ac:chgData name="Pelczar, Ali" userId="43b89857-cc10-4f6d-80f4-7f11d7d65497" providerId="ADAL" clId="{D2A70C5A-21D1-4000-9812-3B41CD9FD93F}" dt="2021-08-05T16:47:29.624" v="3479" actId="20577"/>
          <ac:spMkLst>
            <pc:docMk/>
            <pc:sldMk cId="3181008469" sldId="565"/>
            <ac:spMk id="2" creationId="{00000000-0000-0000-0000-000000000000}"/>
          </ac:spMkLst>
        </pc:spChg>
        <pc:picChg chg="add mod">
          <ac:chgData name="Pelczar, Ali" userId="43b89857-cc10-4f6d-80f4-7f11d7d65497" providerId="ADAL" clId="{D2A70C5A-21D1-4000-9812-3B41CD9FD93F}" dt="2021-08-03T20:34:11.217" v="3013" actId="1036"/>
          <ac:picMkLst>
            <pc:docMk/>
            <pc:sldMk cId="3181008469" sldId="565"/>
            <ac:picMk id="5" creationId="{5F9ADE33-0142-4C4B-A32F-DE2BB80C8186}"/>
          </ac:picMkLst>
        </pc:picChg>
        <pc:picChg chg="del mod">
          <ac:chgData name="Pelczar, Ali" userId="43b89857-cc10-4f6d-80f4-7f11d7d65497" providerId="ADAL" clId="{D2A70C5A-21D1-4000-9812-3B41CD9FD93F}" dt="2021-08-03T20:33:23.931" v="2988" actId="478"/>
          <ac:picMkLst>
            <pc:docMk/>
            <pc:sldMk cId="3181008469" sldId="565"/>
            <ac:picMk id="7" creationId="{9C282ECE-02A1-437E-9797-565CD6B549C2}"/>
          </ac:picMkLst>
        </pc:picChg>
      </pc:sldChg>
      <pc:sldChg chg="modSp add del mod ord">
        <pc:chgData name="Pelczar, Ali" userId="43b89857-cc10-4f6d-80f4-7f11d7d65497" providerId="ADAL" clId="{D2A70C5A-21D1-4000-9812-3B41CD9FD93F}" dt="2021-08-10T17:42:58.042" v="6273" actId="2696"/>
        <pc:sldMkLst>
          <pc:docMk/>
          <pc:sldMk cId="3990180016" sldId="566"/>
        </pc:sldMkLst>
        <pc:spChg chg="mod">
          <ac:chgData name="Pelczar, Ali" userId="43b89857-cc10-4f6d-80f4-7f11d7d65497" providerId="ADAL" clId="{D2A70C5A-21D1-4000-9812-3B41CD9FD93F}" dt="2021-08-05T16:47:26.486" v="3477" actId="20577"/>
          <ac:spMkLst>
            <pc:docMk/>
            <pc:sldMk cId="3990180016" sldId="566"/>
            <ac:spMk id="2" creationId="{00000000-0000-0000-0000-000000000000}"/>
          </ac:spMkLst>
        </pc:spChg>
      </pc:sldChg>
      <pc:sldChg chg="modSp add mod ord">
        <pc:chgData name="Pelczar, Ali" userId="43b89857-cc10-4f6d-80f4-7f11d7d65497" providerId="ADAL" clId="{D2A70C5A-21D1-4000-9812-3B41CD9FD93F}" dt="2021-08-10T20:26:58.378" v="7257" actId="20577"/>
        <pc:sldMkLst>
          <pc:docMk/>
          <pc:sldMk cId="3688725816" sldId="567"/>
        </pc:sldMkLst>
        <pc:spChg chg="mod">
          <ac:chgData name="Pelczar, Ali" userId="43b89857-cc10-4f6d-80f4-7f11d7d65497" providerId="ADAL" clId="{D2A70C5A-21D1-4000-9812-3B41CD9FD93F}" dt="2021-08-10T20:26:58.378" v="7257" actId="20577"/>
          <ac:spMkLst>
            <pc:docMk/>
            <pc:sldMk cId="3688725816" sldId="567"/>
            <ac:spMk id="2" creationId="{00000000-0000-0000-0000-000000000000}"/>
          </ac:spMkLst>
        </pc:spChg>
        <pc:spChg chg="mod">
          <ac:chgData name="Pelczar, Ali" userId="43b89857-cc10-4f6d-80f4-7f11d7d65497" providerId="ADAL" clId="{D2A70C5A-21D1-4000-9812-3B41CD9FD93F}" dt="2021-08-10T17:45:08.959" v="6282" actId="20577"/>
          <ac:spMkLst>
            <pc:docMk/>
            <pc:sldMk cId="3688725816" sldId="567"/>
            <ac:spMk id="18" creationId="{7E3D13BF-BE43-473C-AD59-4E81D3898A5B}"/>
          </ac:spMkLst>
        </pc:spChg>
      </pc:sldChg>
      <pc:sldChg chg="modSp add del mod ord">
        <pc:chgData name="Pelczar, Ali" userId="43b89857-cc10-4f6d-80f4-7f11d7d65497" providerId="ADAL" clId="{D2A70C5A-21D1-4000-9812-3B41CD9FD93F}" dt="2021-08-10T17:55:45.051" v="6771" actId="2696"/>
        <pc:sldMkLst>
          <pc:docMk/>
          <pc:sldMk cId="4270426433" sldId="568"/>
        </pc:sldMkLst>
        <pc:spChg chg="mod">
          <ac:chgData name="Pelczar, Ali" userId="43b89857-cc10-4f6d-80f4-7f11d7d65497" providerId="ADAL" clId="{D2A70C5A-21D1-4000-9812-3B41CD9FD93F}" dt="2021-08-05T16:48:08.091" v="3489" actId="20577"/>
          <ac:spMkLst>
            <pc:docMk/>
            <pc:sldMk cId="4270426433" sldId="568"/>
            <ac:spMk id="2" creationId="{00000000-0000-0000-0000-000000000000}"/>
          </ac:spMkLst>
        </pc:spChg>
      </pc:sldChg>
      <pc:sldChg chg="modSp add mod">
        <pc:chgData name="Pelczar, Ali" userId="43b89857-cc10-4f6d-80f4-7f11d7d65497" providerId="ADAL" clId="{D2A70C5A-21D1-4000-9812-3B41CD9FD93F}" dt="2021-08-10T17:52:03.321" v="6557" actId="21"/>
        <pc:sldMkLst>
          <pc:docMk/>
          <pc:sldMk cId="2911119470" sldId="569"/>
        </pc:sldMkLst>
        <pc:spChg chg="mod">
          <ac:chgData name="Pelczar, Ali" userId="43b89857-cc10-4f6d-80f4-7f11d7d65497" providerId="ADAL" clId="{D2A70C5A-21D1-4000-9812-3B41CD9FD93F}" dt="2021-08-10T17:52:03.321" v="6557" actId="21"/>
          <ac:spMkLst>
            <pc:docMk/>
            <pc:sldMk cId="2911119470" sldId="569"/>
            <ac:spMk id="5" creationId="{81BAF685-F623-44FC-88FF-C6C0BABE7D28}"/>
          </ac:spMkLst>
        </pc:spChg>
      </pc:sldChg>
      <pc:sldChg chg="modSp add mod">
        <pc:chgData name="Pelczar, Ali" userId="43b89857-cc10-4f6d-80f4-7f11d7d65497" providerId="ADAL" clId="{D2A70C5A-21D1-4000-9812-3B41CD9FD93F}" dt="2021-08-05T13:58:04.827" v="3150" actId="20577"/>
        <pc:sldMkLst>
          <pc:docMk/>
          <pc:sldMk cId="2293574980" sldId="570"/>
        </pc:sldMkLst>
        <pc:spChg chg="mod">
          <ac:chgData name="Pelczar, Ali" userId="43b89857-cc10-4f6d-80f4-7f11d7d65497" providerId="ADAL" clId="{D2A70C5A-21D1-4000-9812-3B41CD9FD93F}" dt="2021-08-05T13:58:04.827" v="3150" actId="20577"/>
          <ac:spMkLst>
            <pc:docMk/>
            <pc:sldMk cId="2293574980" sldId="570"/>
            <ac:spMk id="13" creationId="{533223D9-FAB8-8B46-B02A-D182ABAACE1E}"/>
          </ac:spMkLst>
        </pc:spChg>
      </pc:sldChg>
      <pc:sldChg chg="modSp add mod">
        <pc:chgData name="Pelczar, Ali" userId="43b89857-cc10-4f6d-80f4-7f11d7d65497" providerId="ADAL" clId="{D2A70C5A-21D1-4000-9812-3B41CD9FD93F}" dt="2021-08-09T17:25:36.951" v="5680" actId="20577"/>
        <pc:sldMkLst>
          <pc:docMk/>
          <pc:sldMk cId="1134364623" sldId="571"/>
        </pc:sldMkLst>
        <pc:spChg chg="mod">
          <ac:chgData name="Pelczar, Ali" userId="43b89857-cc10-4f6d-80f4-7f11d7d65497" providerId="ADAL" clId="{D2A70C5A-21D1-4000-9812-3B41CD9FD93F}" dt="2021-08-09T17:25:36.951" v="5680" actId="20577"/>
          <ac:spMkLst>
            <pc:docMk/>
            <pc:sldMk cId="1134364623" sldId="571"/>
            <ac:spMk id="2" creationId="{00000000-0000-0000-0000-000000000000}"/>
          </ac:spMkLst>
        </pc:spChg>
      </pc:sldChg>
      <pc:sldChg chg="modSp add del mod">
        <pc:chgData name="Pelczar, Ali" userId="43b89857-cc10-4f6d-80f4-7f11d7d65497" providerId="ADAL" clId="{D2A70C5A-21D1-4000-9812-3B41CD9FD93F}" dt="2021-08-09T17:24:59.138" v="5651" actId="2696"/>
        <pc:sldMkLst>
          <pc:docMk/>
          <pc:sldMk cId="3448431040" sldId="571"/>
        </pc:sldMkLst>
        <pc:spChg chg="mod">
          <ac:chgData name="Pelczar, Ali" userId="43b89857-cc10-4f6d-80f4-7f11d7d65497" providerId="ADAL" clId="{D2A70C5A-21D1-4000-9812-3B41CD9FD93F}" dt="2021-08-05T13:59:01.563" v="3169"/>
          <ac:spMkLst>
            <pc:docMk/>
            <pc:sldMk cId="3448431040" sldId="571"/>
            <ac:spMk id="18" creationId="{7E3D13BF-BE43-473C-AD59-4E81D3898A5B}"/>
          </ac:spMkLst>
        </pc:spChg>
      </pc:sldChg>
      <pc:sldChg chg="modSp add mod">
        <pc:chgData name="Pelczar, Ali" userId="43b89857-cc10-4f6d-80f4-7f11d7d65497" providerId="ADAL" clId="{D2A70C5A-21D1-4000-9812-3B41CD9FD93F}" dt="2021-08-09T17:25:47.695" v="5702" actId="20577"/>
        <pc:sldMkLst>
          <pc:docMk/>
          <pc:sldMk cId="725215607" sldId="572"/>
        </pc:sldMkLst>
        <pc:spChg chg="mod">
          <ac:chgData name="Pelczar, Ali" userId="43b89857-cc10-4f6d-80f4-7f11d7d65497" providerId="ADAL" clId="{D2A70C5A-21D1-4000-9812-3B41CD9FD93F}" dt="2021-08-09T17:25:47.695" v="5702" actId="20577"/>
          <ac:spMkLst>
            <pc:docMk/>
            <pc:sldMk cId="725215607" sldId="572"/>
            <ac:spMk id="2" creationId="{00000000-0000-0000-0000-000000000000}"/>
          </ac:spMkLst>
        </pc:spChg>
      </pc:sldChg>
      <pc:sldChg chg="modSp add del mod">
        <pc:chgData name="Pelczar, Ali" userId="43b89857-cc10-4f6d-80f4-7f11d7d65497" providerId="ADAL" clId="{D2A70C5A-21D1-4000-9812-3B41CD9FD93F}" dt="2021-08-09T17:24:59.138" v="5651" actId="2696"/>
        <pc:sldMkLst>
          <pc:docMk/>
          <pc:sldMk cId="2742518249" sldId="572"/>
        </pc:sldMkLst>
        <pc:spChg chg="mod">
          <ac:chgData name="Pelczar, Ali" userId="43b89857-cc10-4f6d-80f4-7f11d7d65497" providerId="ADAL" clId="{D2A70C5A-21D1-4000-9812-3B41CD9FD93F}" dt="2021-08-05T13:59:11.435" v="3170"/>
          <ac:spMkLst>
            <pc:docMk/>
            <pc:sldMk cId="2742518249" sldId="572"/>
            <ac:spMk id="18" creationId="{7E3D13BF-BE43-473C-AD59-4E81D3898A5B}"/>
          </ac:spMkLst>
        </pc:spChg>
      </pc:sldChg>
      <pc:sldChg chg="modSp add mod">
        <pc:chgData name="Pelczar, Ali" userId="43b89857-cc10-4f6d-80f4-7f11d7d65497" providerId="ADAL" clId="{D2A70C5A-21D1-4000-9812-3B41CD9FD93F}" dt="2021-08-05T14:03:19.171" v="3191" actId="20577"/>
        <pc:sldMkLst>
          <pc:docMk/>
          <pc:sldMk cId="3416195575" sldId="573"/>
        </pc:sldMkLst>
        <pc:spChg chg="mod">
          <ac:chgData name="Pelczar, Ali" userId="43b89857-cc10-4f6d-80f4-7f11d7d65497" providerId="ADAL" clId="{D2A70C5A-21D1-4000-9812-3B41CD9FD93F}" dt="2021-08-05T14:03:15.948" v="3190" actId="20577"/>
          <ac:spMkLst>
            <pc:docMk/>
            <pc:sldMk cId="3416195575" sldId="573"/>
            <ac:spMk id="2" creationId="{00000000-0000-0000-0000-000000000000}"/>
          </ac:spMkLst>
        </pc:spChg>
        <pc:spChg chg="mod">
          <ac:chgData name="Pelczar, Ali" userId="43b89857-cc10-4f6d-80f4-7f11d7d65497" providerId="ADAL" clId="{D2A70C5A-21D1-4000-9812-3B41CD9FD93F}" dt="2021-08-05T14:03:19.171" v="3191" actId="20577"/>
          <ac:spMkLst>
            <pc:docMk/>
            <pc:sldMk cId="3416195575" sldId="573"/>
            <ac:spMk id="18" creationId="{7E3D13BF-BE43-473C-AD59-4E81D3898A5B}"/>
          </ac:spMkLst>
        </pc:spChg>
      </pc:sldChg>
      <pc:sldChg chg="modSp add mod">
        <pc:chgData name="Pelczar, Ali" userId="43b89857-cc10-4f6d-80f4-7f11d7d65497" providerId="ADAL" clId="{D2A70C5A-21D1-4000-9812-3B41CD9FD93F}" dt="2021-08-05T14:03:37.769" v="3215" actId="20577"/>
        <pc:sldMkLst>
          <pc:docMk/>
          <pc:sldMk cId="3338321236" sldId="574"/>
        </pc:sldMkLst>
        <pc:spChg chg="mod">
          <ac:chgData name="Pelczar, Ali" userId="43b89857-cc10-4f6d-80f4-7f11d7d65497" providerId="ADAL" clId="{D2A70C5A-21D1-4000-9812-3B41CD9FD93F}" dt="2021-08-05T14:03:37.769" v="3215" actId="20577"/>
          <ac:spMkLst>
            <pc:docMk/>
            <pc:sldMk cId="3338321236" sldId="574"/>
            <ac:spMk id="2" creationId="{00000000-0000-0000-0000-000000000000}"/>
          </ac:spMkLst>
        </pc:spChg>
        <pc:spChg chg="mod">
          <ac:chgData name="Pelczar, Ali" userId="43b89857-cc10-4f6d-80f4-7f11d7d65497" providerId="ADAL" clId="{D2A70C5A-21D1-4000-9812-3B41CD9FD93F}" dt="2021-08-05T14:03:33.076" v="3193" actId="20577"/>
          <ac:spMkLst>
            <pc:docMk/>
            <pc:sldMk cId="3338321236" sldId="574"/>
            <ac:spMk id="18" creationId="{7E3D13BF-BE43-473C-AD59-4E81D3898A5B}"/>
          </ac:spMkLst>
        </pc:spChg>
      </pc:sldChg>
      <pc:sldChg chg="modSp add mod">
        <pc:chgData name="Pelczar, Ali" userId="43b89857-cc10-4f6d-80f4-7f11d7d65497" providerId="ADAL" clId="{D2A70C5A-21D1-4000-9812-3B41CD9FD93F}" dt="2021-08-10T20:35:00.542" v="7268" actId="20577"/>
        <pc:sldMkLst>
          <pc:docMk/>
          <pc:sldMk cId="2903023320" sldId="575"/>
        </pc:sldMkLst>
        <pc:spChg chg="mod">
          <ac:chgData name="Pelczar, Ali" userId="43b89857-cc10-4f6d-80f4-7f11d7d65497" providerId="ADAL" clId="{D2A70C5A-21D1-4000-9812-3B41CD9FD93F}" dt="2021-08-10T17:46:10.463" v="6330" actId="20577"/>
          <ac:spMkLst>
            <pc:docMk/>
            <pc:sldMk cId="2903023320" sldId="575"/>
            <ac:spMk id="2" creationId="{00000000-0000-0000-0000-000000000000}"/>
          </ac:spMkLst>
        </pc:spChg>
        <pc:spChg chg="mod">
          <ac:chgData name="Pelczar, Ali" userId="43b89857-cc10-4f6d-80f4-7f11d7d65497" providerId="ADAL" clId="{D2A70C5A-21D1-4000-9812-3B41CD9FD93F}" dt="2021-08-10T20:35:00.542" v="7268" actId="20577"/>
          <ac:spMkLst>
            <pc:docMk/>
            <pc:sldMk cId="2903023320" sldId="575"/>
            <ac:spMk id="18" creationId="{7E3D13BF-BE43-473C-AD59-4E81D3898A5B}"/>
          </ac:spMkLst>
        </pc:spChg>
      </pc:sldChg>
      <pc:sldChg chg="modSp add mod ord">
        <pc:chgData name="Pelczar, Ali" userId="43b89857-cc10-4f6d-80f4-7f11d7d65497" providerId="ADAL" clId="{D2A70C5A-21D1-4000-9812-3B41CD9FD93F}" dt="2021-08-10T20:27:01.381" v="7259" actId="20577"/>
        <pc:sldMkLst>
          <pc:docMk/>
          <pc:sldMk cId="1370766433" sldId="576"/>
        </pc:sldMkLst>
        <pc:spChg chg="mod">
          <ac:chgData name="Pelczar, Ali" userId="43b89857-cc10-4f6d-80f4-7f11d7d65497" providerId="ADAL" clId="{D2A70C5A-21D1-4000-9812-3B41CD9FD93F}" dt="2021-08-10T20:27:01.381" v="7259" actId="20577"/>
          <ac:spMkLst>
            <pc:docMk/>
            <pc:sldMk cId="1370766433" sldId="576"/>
            <ac:spMk id="2" creationId="{00000000-0000-0000-0000-000000000000}"/>
          </ac:spMkLst>
        </pc:spChg>
        <pc:spChg chg="mod">
          <ac:chgData name="Pelczar, Ali" userId="43b89857-cc10-4f6d-80f4-7f11d7d65497" providerId="ADAL" clId="{D2A70C5A-21D1-4000-9812-3B41CD9FD93F}" dt="2021-08-10T17:55:02.416" v="6770" actId="20577"/>
          <ac:spMkLst>
            <pc:docMk/>
            <pc:sldMk cId="1370766433" sldId="576"/>
            <ac:spMk id="18" creationId="{7E3D13BF-BE43-473C-AD59-4E81D3898A5B}"/>
          </ac:spMkLst>
        </pc:spChg>
      </pc:sldChg>
      <pc:sldChg chg="modSp add del mod">
        <pc:chgData name="Pelczar, Ali" userId="43b89857-cc10-4f6d-80f4-7f11d7d65497" providerId="ADAL" clId="{D2A70C5A-21D1-4000-9812-3B41CD9FD93F}" dt="2021-08-11T14:20:10.805" v="7293" actId="2696"/>
        <pc:sldMkLst>
          <pc:docMk/>
          <pc:sldMk cId="238551753" sldId="577"/>
        </pc:sldMkLst>
        <pc:spChg chg="mod">
          <ac:chgData name="Pelczar, Ali" userId="43b89857-cc10-4f6d-80f4-7f11d7d65497" providerId="ADAL" clId="{D2A70C5A-21D1-4000-9812-3B41CD9FD93F}" dt="2021-08-10T13:23:15.334" v="6158" actId="20577"/>
          <ac:spMkLst>
            <pc:docMk/>
            <pc:sldMk cId="238551753" sldId="577"/>
            <ac:spMk id="13" creationId="{533223D9-FAB8-8B46-B02A-D182ABAACE1E}"/>
          </ac:spMkLst>
        </pc:spChg>
      </pc:sldChg>
      <pc:sldChg chg="modSp add mod ord">
        <pc:chgData name="Pelczar, Ali" userId="43b89857-cc10-4f6d-80f4-7f11d7d65497" providerId="ADAL" clId="{D2A70C5A-21D1-4000-9812-3B41CD9FD93F}" dt="2021-08-11T16:02:43.165" v="7398"/>
        <pc:sldMkLst>
          <pc:docMk/>
          <pc:sldMk cId="774762524" sldId="578"/>
        </pc:sldMkLst>
        <pc:spChg chg="mod">
          <ac:chgData name="Pelczar, Ali" userId="43b89857-cc10-4f6d-80f4-7f11d7d65497" providerId="ADAL" clId="{D2A70C5A-21D1-4000-9812-3B41CD9FD93F}" dt="2021-08-06T20:53:57.027" v="3670" actId="20577"/>
          <ac:spMkLst>
            <pc:docMk/>
            <pc:sldMk cId="774762524" sldId="578"/>
            <ac:spMk id="2" creationId="{00000000-0000-0000-0000-000000000000}"/>
          </ac:spMkLst>
        </pc:spChg>
        <pc:spChg chg="mod">
          <ac:chgData name="Pelczar, Ali" userId="43b89857-cc10-4f6d-80f4-7f11d7d65497" providerId="ADAL" clId="{D2A70C5A-21D1-4000-9812-3B41CD9FD93F}" dt="2021-08-06T21:04:57.790" v="4707" actId="20577"/>
          <ac:spMkLst>
            <pc:docMk/>
            <pc:sldMk cId="774762524" sldId="578"/>
            <ac:spMk id="18" creationId="{7E3D13BF-BE43-473C-AD59-4E81D3898A5B}"/>
          </ac:spMkLst>
        </pc:spChg>
      </pc:sldChg>
      <pc:sldChg chg="modSp add mod ord">
        <pc:chgData name="Pelczar, Ali" userId="43b89857-cc10-4f6d-80f4-7f11d7d65497" providerId="ADAL" clId="{D2A70C5A-21D1-4000-9812-3B41CD9FD93F}" dt="2021-08-11T16:02:43.165" v="7398"/>
        <pc:sldMkLst>
          <pc:docMk/>
          <pc:sldMk cId="2947327736" sldId="579"/>
        </pc:sldMkLst>
        <pc:spChg chg="mod">
          <ac:chgData name="Pelczar, Ali" userId="43b89857-cc10-4f6d-80f4-7f11d7d65497" providerId="ADAL" clId="{D2A70C5A-21D1-4000-9812-3B41CD9FD93F}" dt="2021-08-06T20:59:42.220" v="3891" actId="20577"/>
          <ac:spMkLst>
            <pc:docMk/>
            <pc:sldMk cId="2947327736" sldId="579"/>
            <ac:spMk id="2" creationId="{00000000-0000-0000-0000-000000000000}"/>
          </ac:spMkLst>
        </pc:spChg>
        <pc:spChg chg="mod">
          <ac:chgData name="Pelczar, Ali" userId="43b89857-cc10-4f6d-80f4-7f11d7d65497" providerId="ADAL" clId="{D2A70C5A-21D1-4000-9812-3B41CD9FD93F}" dt="2021-08-06T21:07:00.290" v="4913" actId="20577"/>
          <ac:spMkLst>
            <pc:docMk/>
            <pc:sldMk cId="2947327736" sldId="579"/>
            <ac:spMk id="18" creationId="{7E3D13BF-BE43-473C-AD59-4E81D3898A5B}"/>
          </ac:spMkLst>
        </pc:spChg>
      </pc:sldChg>
      <pc:sldChg chg="modSp add mod ord">
        <pc:chgData name="Pelczar, Ali" userId="43b89857-cc10-4f6d-80f4-7f11d7d65497" providerId="ADAL" clId="{D2A70C5A-21D1-4000-9812-3B41CD9FD93F}" dt="2021-08-11T16:02:43.165" v="7398"/>
        <pc:sldMkLst>
          <pc:docMk/>
          <pc:sldMk cId="706234140" sldId="580"/>
        </pc:sldMkLst>
        <pc:spChg chg="mod">
          <ac:chgData name="Pelczar, Ali" userId="43b89857-cc10-4f6d-80f4-7f11d7d65497" providerId="ADAL" clId="{D2A70C5A-21D1-4000-9812-3B41CD9FD93F}" dt="2021-08-06T21:00:45.495" v="4037" actId="20577"/>
          <ac:spMkLst>
            <pc:docMk/>
            <pc:sldMk cId="706234140" sldId="580"/>
            <ac:spMk id="2" creationId="{00000000-0000-0000-0000-000000000000}"/>
          </ac:spMkLst>
        </pc:spChg>
        <pc:spChg chg="mod">
          <ac:chgData name="Pelczar, Ali" userId="43b89857-cc10-4f6d-80f4-7f11d7d65497" providerId="ADAL" clId="{D2A70C5A-21D1-4000-9812-3B41CD9FD93F}" dt="2021-08-11T14:02:34.135" v="7292" actId="20577"/>
          <ac:spMkLst>
            <pc:docMk/>
            <pc:sldMk cId="706234140" sldId="580"/>
            <ac:spMk id="18" creationId="{7E3D13BF-BE43-473C-AD59-4E81D3898A5B}"/>
          </ac:spMkLst>
        </pc:spChg>
      </pc:sldChg>
      <pc:sldChg chg="modSp add mod ord">
        <pc:chgData name="Pelczar, Ali" userId="43b89857-cc10-4f6d-80f4-7f11d7d65497" providerId="ADAL" clId="{D2A70C5A-21D1-4000-9812-3B41CD9FD93F}" dt="2021-08-11T16:02:43.165" v="7398"/>
        <pc:sldMkLst>
          <pc:docMk/>
          <pc:sldMk cId="1951409598" sldId="581"/>
        </pc:sldMkLst>
        <pc:spChg chg="mod">
          <ac:chgData name="Pelczar, Ali" userId="43b89857-cc10-4f6d-80f4-7f11d7d65497" providerId="ADAL" clId="{D2A70C5A-21D1-4000-9812-3B41CD9FD93F}" dt="2021-08-06T21:04:43.322" v="4674" actId="20577"/>
          <ac:spMkLst>
            <pc:docMk/>
            <pc:sldMk cId="1951409598" sldId="581"/>
            <ac:spMk id="18" creationId="{7E3D13BF-BE43-473C-AD59-4E81D3898A5B}"/>
          </ac:spMkLst>
        </pc:spChg>
      </pc:sldChg>
      <pc:sldChg chg="modSp add mod ord">
        <pc:chgData name="Pelczar, Ali" userId="43b89857-cc10-4f6d-80f4-7f11d7d65497" providerId="ADAL" clId="{D2A70C5A-21D1-4000-9812-3B41CD9FD93F}" dt="2021-08-11T16:02:43.165" v="7398"/>
        <pc:sldMkLst>
          <pc:docMk/>
          <pc:sldMk cId="1636105931" sldId="582"/>
        </pc:sldMkLst>
        <pc:spChg chg="mod">
          <ac:chgData name="Pelczar, Ali" userId="43b89857-cc10-4f6d-80f4-7f11d7d65497" providerId="ADAL" clId="{D2A70C5A-21D1-4000-9812-3B41CD9FD93F}" dt="2021-08-10T20:37:47.989" v="7276" actId="20577"/>
          <ac:spMkLst>
            <pc:docMk/>
            <pc:sldMk cId="1636105931" sldId="582"/>
            <ac:spMk id="18" creationId="{7E3D13BF-BE43-473C-AD59-4E81D3898A5B}"/>
          </ac:spMkLst>
        </pc:spChg>
      </pc:sldChg>
      <pc:sldChg chg="modSp add mod ord">
        <pc:chgData name="Pelczar, Ali" userId="43b89857-cc10-4f6d-80f4-7f11d7d65497" providerId="ADAL" clId="{D2A70C5A-21D1-4000-9812-3B41CD9FD93F}" dt="2021-08-11T16:02:43.165" v="7398"/>
        <pc:sldMkLst>
          <pc:docMk/>
          <pc:sldMk cId="2457679030" sldId="583"/>
        </pc:sldMkLst>
        <pc:spChg chg="mod">
          <ac:chgData name="Pelczar, Ali" userId="43b89857-cc10-4f6d-80f4-7f11d7d65497" providerId="ADAL" clId="{D2A70C5A-21D1-4000-9812-3B41CD9FD93F}" dt="2021-08-06T21:13:49.099" v="5582" actId="27636"/>
          <ac:spMkLst>
            <pc:docMk/>
            <pc:sldMk cId="2457679030" sldId="583"/>
            <ac:spMk id="18" creationId="{7E3D13BF-BE43-473C-AD59-4E81D3898A5B}"/>
          </ac:spMkLst>
        </pc:spChg>
      </pc:sldChg>
      <pc:sldChg chg="add ord">
        <pc:chgData name="Pelczar, Ali" userId="43b89857-cc10-4f6d-80f4-7f11d7d65497" providerId="ADAL" clId="{D2A70C5A-21D1-4000-9812-3B41CD9FD93F}" dt="2021-08-11T16:02:43.165" v="7398"/>
        <pc:sldMkLst>
          <pc:docMk/>
          <pc:sldMk cId="1485128287" sldId="584"/>
        </pc:sldMkLst>
      </pc:sldChg>
      <pc:sldChg chg="modSp add mod">
        <pc:chgData name="Pelczar, Ali" userId="43b89857-cc10-4f6d-80f4-7f11d7d65497" providerId="ADAL" clId="{D2A70C5A-21D1-4000-9812-3B41CD9FD93F}" dt="2021-08-09T17:26:30.042" v="5830" actId="20577"/>
        <pc:sldMkLst>
          <pc:docMk/>
          <pc:sldMk cId="409944154" sldId="585"/>
        </pc:sldMkLst>
        <pc:spChg chg="mod">
          <ac:chgData name="Pelczar, Ali" userId="43b89857-cc10-4f6d-80f4-7f11d7d65497" providerId="ADAL" clId="{D2A70C5A-21D1-4000-9812-3B41CD9FD93F}" dt="2021-08-09T17:25:55.621" v="5726" actId="20577"/>
          <ac:spMkLst>
            <pc:docMk/>
            <pc:sldMk cId="409944154" sldId="585"/>
            <ac:spMk id="2" creationId="{00000000-0000-0000-0000-000000000000}"/>
          </ac:spMkLst>
        </pc:spChg>
        <pc:spChg chg="mod">
          <ac:chgData name="Pelczar, Ali" userId="43b89857-cc10-4f6d-80f4-7f11d7d65497" providerId="ADAL" clId="{D2A70C5A-21D1-4000-9812-3B41CD9FD93F}" dt="2021-08-09T17:26:30.042" v="5830" actId="20577"/>
          <ac:spMkLst>
            <pc:docMk/>
            <pc:sldMk cId="409944154" sldId="585"/>
            <ac:spMk id="18" creationId="{7E3D13BF-BE43-473C-AD59-4E81D3898A5B}"/>
          </ac:spMkLst>
        </pc:spChg>
      </pc:sldChg>
      <pc:sldChg chg="add">
        <pc:chgData name="Pelczar, Ali" userId="43b89857-cc10-4f6d-80f4-7f11d7d65497" providerId="ADAL" clId="{D2A70C5A-21D1-4000-9812-3B41CD9FD93F}" dt="2021-08-10T13:23:10.980" v="6153" actId="2890"/>
        <pc:sldMkLst>
          <pc:docMk/>
          <pc:sldMk cId="2201002733" sldId="586"/>
        </pc:sldMkLst>
      </pc:sldChg>
      <pc:sldChg chg="modSp add mod ord">
        <pc:chgData name="Pelczar, Ali" userId="43b89857-cc10-4f6d-80f4-7f11d7d65497" providerId="ADAL" clId="{D2A70C5A-21D1-4000-9812-3B41CD9FD93F}" dt="2021-08-11T16:02:43.165" v="7398"/>
        <pc:sldMkLst>
          <pc:docMk/>
          <pc:sldMk cId="3301096126" sldId="587"/>
        </pc:sldMkLst>
        <pc:spChg chg="mod">
          <ac:chgData name="Pelczar, Ali" userId="43b89857-cc10-4f6d-80f4-7f11d7d65497" providerId="ADAL" clId="{D2A70C5A-21D1-4000-9812-3B41CD9FD93F}" dt="2021-08-10T20:13:36.645" v="7251" actId="20577"/>
          <ac:spMkLst>
            <pc:docMk/>
            <pc:sldMk cId="3301096126" sldId="587"/>
            <ac:spMk id="18" creationId="{7E3D13BF-BE43-473C-AD59-4E81D3898A5B}"/>
          </ac:spMkLst>
        </pc:spChg>
      </pc:sldChg>
      <pc:sldChg chg="modSp add">
        <pc:chgData name="Pelczar, Ali" userId="43b89857-cc10-4f6d-80f4-7f11d7d65497" providerId="ADAL" clId="{D2A70C5A-21D1-4000-9812-3B41CD9FD93F}" dt="2021-08-10T20:26:07.690" v="7253"/>
        <pc:sldMkLst>
          <pc:docMk/>
          <pc:sldMk cId="4067606724" sldId="588"/>
        </pc:sldMkLst>
        <pc:spChg chg="mod">
          <ac:chgData name="Pelczar, Ali" userId="43b89857-cc10-4f6d-80f4-7f11d7d65497" providerId="ADAL" clId="{D2A70C5A-21D1-4000-9812-3B41CD9FD93F}" dt="2021-08-10T20:26:07.690" v="7253"/>
          <ac:spMkLst>
            <pc:docMk/>
            <pc:sldMk cId="4067606724" sldId="588"/>
            <ac:spMk id="4" creationId="{2BFE2AD8-BF52-4DB2-A0FB-0A2353C39051}"/>
          </ac:spMkLst>
        </pc:spChg>
      </pc:sldChg>
      <pc:sldChg chg="addSp delSp modSp add mod">
        <pc:chgData name="Pelczar, Ali" userId="43b89857-cc10-4f6d-80f4-7f11d7d65497" providerId="ADAL" clId="{D2A70C5A-21D1-4000-9812-3B41CD9FD93F}" dt="2021-08-11T15:50:12.502" v="7389"/>
        <pc:sldMkLst>
          <pc:docMk/>
          <pc:sldMk cId="1835177701" sldId="589"/>
        </pc:sldMkLst>
        <pc:spChg chg="mod">
          <ac:chgData name="Pelczar, Ali" userId="43b89857-cc10-4f6d-80f4-7f11d7d65497" providerId="ADAL" clId="{D2A70C5A-21D1-4000-9812-3B41CD9FD93F}" dt="2021-08-11T15:47:20.057" v="7314" actId="20577"/>
          <ac:spMkLst>
            <pc:docMk/>
            <pc:sldMk cId="1835177701" sldId="589"/>
            <ac:spMk id="2" creationId="{00000000-0000-0000-0000-000000000000}"/>
          </ac:spMkLst>
        </pc:spChg>
        <pc:spChg chg="del">
          <ac:chgData name="Pelczar, Ali" userId="43b89857-cc10-4f6d-80f4-7f11d7d65497" providerId="ADAL" clId="{D2A70C5A-21D1-4000-9812-3B41CD9FD93F}" dt="2021-08-11T15:47:41.949" v="7322" actId="478"/>
          <ac:spMkLst>
            <pc:docMk/>
            <pc:sldMk cId="1835177701" sldId="589"/>
            <ac:spMk id="8" creationId="{5A57B53B-0131-4664-8BD6-7AD5D674DF1C}"/>
          </ac:spMkLst>
        </pc:spChg>
        <pc:spChg chg="add mod">
          <ac:chgData name="Pelczar, Ali" userId="43b89857-cc10-4f6d-80f4-7f11d7d65497" providerId="ADAL" clId="{D2A70C5A-21D1-4000-9812-3B41CD9FD93F}" dt="2021-08-11T15:50:12.502" v="7389"/>
          <ac:spMkLst>
            <pc:docMk/>
            <pc:sldMk cId="1835177701" sldId="589"/>
            <ac:spMk id="9" creationId="{38F8DD37-2A9D-47DD-95CC-EEE5BF2FD9A9}"/>
          </ac:spMkLst>
        </pc:spChg>
        <pc:picChg chg="add mod">
          <ac:chgData name="Pelczar, Ali" userId="43b89857-cc10-4f6d-80f4-7f11d7d65497" providerId="ADAL" clId="{D2A70C5A-21D1-4000-9812-3B41CD9FD93F}" dt="2021-08-11T15:47:31.836" v="7321" actId="1076"/>
          <ac:picMkLst>
            <pc:docMk/>
            <pc:sldMk cId="1835177701" sldId="589"/>
            <ac:picMk id="5" creationId="{ED8F6B86-A6AA-4F56-B4E3-259EFD804BCC}"/>
          </ac:picMkLst>
        </pc:picChg>
        <pc:picChg chg="del mod">
          <ac:chgData name="Pelczar, Ali" userId="43b89857-cc10-4f6d-80f4-7f11d7d65497" providerId="ADAL" clId="{D2A70C5A-21D1-4000-9812-3B41CD9FD93F}" dt="2021-08-11T15:47:21.905" v="7316" actId="478"/>
          <ac:picMkLst>
            <pc:docMk/>
            <pc:sldMk cId="1835177701" sldId="589"/>
            <ac:picMk id="6" creationId="{B8224ED8-BC52-49B2-99E2-75422DC88B3A}"/>
          </ac:picMkLst>
        </pc:picChg>
      </pc:sldChg>
      <pc:sldChg chg="modSp add mod ord">
        <pc:chgData name="Pelczar, Ali" userId="43b89857-cc10-4f6d-80f4-7f11d7d65497" providerId="ADAL" clId="{D2A70C5A-21D1-4000-9812-3B41CD9FD93F}" dt="2021-08-11T15:48:31.689" v="7353" actId="20577"/>
        <pc:sldMkLst>
          <pc:docMk/>
          <pc:sldMk cId="1843746817" sldId="590"/>
        </pc:sldMkLst>
        <pc:spChg chg="mod">
          <ac:chgData name="Pelczar, Ali" userId="43b89857-cc10-4f6d-80f4-7f11d7d65497" providerId="ADAL" clId="{D2A70C5A-21D1-4000-9812-3B41CD9FD93F}" dt="2021-08-11T15:48:31.689" v="7353" actId="20577"/>
          <ac:spMkLst>
            <pc:docMk/>
            <pc:sldMk cId="1843746817" sldId="590"/>
            <ac:spMk id="2" creationId="{00000000-0000-0000-0000-000000000000}"/>
          </ac:spMkLst>
        </pc:spChg>
        <pc:spChg chg="mod">
          <ac:chgData name="Pelczar, Ali" userId="43b89857-cc10-4f6d-80f4-7f11d7d65497" providerId="ADAL" clId="{D2A70C5A-21D1-4000-9812-3B41CD9FD93F}" dt="2021-08-11T15:48:21.526" v="7327"/>
          <ac:spMkLst>
            <pc:docMk/>
            <pc:sldMk cId="1843746817" sldId="590"/>
            <ac:spMk id="18" creationId="{7E3D13BF-BE43-473C-AD59-4E81D3898A5B}"/>
          </ac:spMkLst>
        </pc:spChg>
      </pc:sldChg>
      <pc:sldChg chg="addSp delSp modSp add mod">
        <pc:chgData name="Pelczar, Ali" userId="43b89857-cc10-4f6d-80f4-7f11d7d65497" providerId="ADAL" clId="{D2A70C5A-21D1-4000-9812-3B41CD9FD93F}" dt="2021-08-11T15:50:59.595" v="7395"/>
        <pc:sldMkLst>
          <pc:docMk/>
          <pc:sldMk cId="1658617045" sldId="591"/>
        </pc:sldMkLst>
        <pc:spChg chg="mod">
          <ac:chgData name="Pelczar, Ali" userId="43b89857-cc10-4f6d-80f4-7f11d7d65497" providerId="ADAL" clId="{D2A70C5A-21D1-4000-9812-3B41CD9FD93F}" dt="2021-08-11T15:50:59.595" v="7395"/>
          <ac:spMkLst>
            <pc:docMk/>
            <pc:sldMk cId="1658617045" sldId="591"/>
            <ac:spMk id="9" creationId="{38F8DD37-2A9D-47DD-95CC-EEE5BF2FD9A9}"/>
          </ac:spMkLst>
        </pc:spChg>
        <pc:picChg chg="del">
          <ac:chgData name="Pelczar, Ali" userId="43b89857-cc10-4f6d-80f4-7f11d7d65497" providerId="ADAL" clId="{D2A70C5A-21D1-4000-9812-3B41CD9FD93F}" dt="2021-08-11T15:50:44.530" v="7391" actId="478"/>
          <ac:picMkLst>
            <pc:docMk/>
            <pc:sldMk cId="1658617045" sldId="591"/>
            <ac:picMk id="5" creationId="{ED8F6B86-A6AA-4F56-B4E3-259EFD804BCC}"/>
          </ac:picMkLst>
        </pc:picChg>
        <pc:picChg chg="add mod">
          <ac:chgData name="Pelczar, Ali" userId="43b89857-cc10-4f6d-80f4-7f11d7d65497" providerId="ADAL" clId="{D2A70C5A-21D1-4000-9812-3B41CD9FD93F}" dt="2021-08-11T15:50:48.078" v="7393" actId="1076"/>
          <ac:picMkLst>
            <pc:docMk/>
            <pc:sldMk cId="1658617045" sldId="591"/>
            <ac:picMk id="1026" creationId="{E43DA3C6-BB27-43C1-83BE-B93A25676C9F}"/>
          </ac:picMkLst>
        </pc:picChg>
      </pc:sldChg>
      <pc:sldChg chg="add">
        <pc:chgData name="Pelczar, Ali" userId="43b89857-cc10-4f6d-80f4-7f11d7d65497" providerId="ADAL" clId="{D2A70C5A-21D1-4000-9812-3B41CD9FD93F}" dt="2021-08-11T17:01:48.314" v="7401"/>
        <pc:sldMkLst>
          <pc:docMk/>
          <pc:sldMk cId="3469030629" sldId="1202"/>
        </pc:sldMkLst>
      </pc:sldChg>
      <pc:sldMasterChg chg="add addSldLayout delSldLayout">
        <pc:chgData name="Pelczar, Ali" userId="43b89857-cc10-4f6d-80f4-7f11d7d65497" providerId="ADAL" clId="{D2A70C5A-21D1-4000-9812-3B41CD9FD93F}" dt="2021-08-10T20:25:18.926" v="7252" actId="2696"/>
        <pc:sldMasterMkLst>
          <pc:docMk/>
          <pc:sldMasterMk cId="234953999" sldId="2147483660"/>
        </pc:sldMasterMkLst>
        <pc:sldLayoutChg chg="add">
          <pc:chgData name="Pelczar, Ali" userId="43b89857-cc10-4f6d-80f4-7f11d7d65497" providerId="ADAL" clId="{D2A70C5A-21D1-4000-9812-3B41CD9FD93F}" dt="2021-07-30T18:35:31.028" v="363" actId="27028"/>
          <pc:sldLayoutMkLst>
            <pc:docMk/>
            <pc:sldMasterMk cId="234953999" sldId="2147483660"/>
            <pc:sldLayoutMk cId="2368637690" sldId="2147483663"/>
          </pc:sldLayoutMkLst>
        </pc:sldLayoutChg>
        <pc:sldLayoutChg chg="add">
          <pc:chgData name="Pelczar, Ali" userId="43b89857-cc10-4f6d-80f4-7f11d7d65497" providerId="ADAL" clId="{D2A70C5A-21D1-4000-9812-3B41CD9FD93F}" dt="2021-07-30T18:35:35.792" v="365" actId="27028"/>
          <pc:sldLayoutMkLst>
            <pc:docMk/>
            <pc:sldMasterMk cId="234953999" sldId="2147483660"/>
            <pc:sldLayoutMk cId="127230539" sldId="2147483664"/>
          </pc:sldLayoutMkLst>
        </pc:sldLayoutChg>
        <pc:sldLayoutChg chg="add">
          <pc:chgData name="Pelczar, Ali" userId="43b89857-cc10-4f6d-80f4-7f11d7d65497" providerId="ADAL" clId="{D2A70C5A-21D1-4000-9812-3B41CD9FD93F}" dt="2021-07-30T18:35:45.447" v="373" actId="27028"/>
          <pc:sldLayoutMkLst>
            <pc:docMk/>
            <pc:sldMasterMk cId="234953999" sldId="2147483660"/>
            <pc:sldLayoutMk cId="2330118005" sldId="2147483666"/>
          </pc:sldLayoutMkLst>
        </pc:sldLayoutChg>
        <pc:sldLayoutChg chg="del">
          <pc:chgData name="Pelczar, Ali" userId="43b89857-cc10-4f6d-80f4-7f11d7d65497" providerId="ADAL" clId="{D2A70C5A-21D1-4000-9812-3B41CD9FD93F}" dt="2021-08-10T20:25:18.926" v="7252" actId="2696"/>
          <pc:sldLayoutMkLst>
            <pc:docMk/>
            <pc:sldMasterMk cId="234953999" sldId="2147483660"/>
            <pc:sldLayoutMk cId="361458174" sldId="2147483686"/>
          </pc:sldLayoutMkLst>
        </pc:sldLayoutChg>
      </pc:sldMasterChg>
      <pc:sldMasterChg chg="delSldLayout modSldLayout">
        <pc:chgData name="Pelczar, Ali" userId="43b89857-cc10-4f6d-80f4-7f11d7d65497" providerId="ADAL" clId="{D2A70C5A-21D1-4000-9812-3B41CD9FD93F}" dt="2021-08-05T13:44:55.735" v="3085" actId="2696"/>
        <pc:sldMasterMkLst>
          <pc:docMk/>
          <pc:sldMasterMk cId="1085738895" sldId="2147483662"/>
        </pc:sldMasterMkLst>
        <pc:sldLayoutChg chg="del">
          <pc:chgData name="Pelczar, Ali" userId="43b89857-cc10-4f6d-80f4-7f11d7d65497" providerId="ADAL" clId="{D2A70C5A-21D1-4000-9812-3B41CD9FD93F}" dt="2021-08-05T13:44:55.735" v="3085" actId="2696"/>
          <pc:sldLayoutMkLst>
            <pc:docMk/>
            <pc:sldMasterMk cId="1085738895" sldId="2147483662"/>
            <pc:sldLayoutMk cId="315082483" sldId="2147483680"/>
          </pc:sldLayoutMkLst>
        </pc:sldLayoutChg>
        <pc:sldLayoutChg chg="replId">
          <pc:chgData name="Pelczar, Ali" userId="43b89857-cc10-4f6d-80f4-7f11d7d65497" providerId="ADAL" clId="{D2A70C5A-21D1-4000-9812-3B41CD9FD93F}" dt="2021-07-30T18:35:31.028" v="363" actId="27028"/>
          <pc:sldLayoutMkLst>
            <pc:docMk/>
            <pc:sldMasterMk cId="1085738895" sldId="2147483662"/>
            <pc:sldLayoutMk cId="3109823674" sldId="2147483682"/>
          </pc:sldLayoutMkLst>
        </pc:sldLayoutChg>
        <pc:sldLayoutChg chg="replId">
          <pc:chgData name="Pelczar, Ali" userId="43b89857-cc10-4f6d-80f4-7f11d7d65497" providerId="ADAL" clId="{D2A70C5A-21D1-4000-9812-3B41CD9FD93F}" dt="2021-07-30T18:35:35.792" v="365" actId="27028"/>
          <pc:sldLayoutMkLst>
            <pc:docMk/>
            <pc:sldMasterMk cId="1085738895" sldId="2147483662"/>
            <pc:sldLayoutMk cId="2852006361" sldId="2147483683"/>
          </pc:sldLayoutMkLst>
        </pc:sldLayoutChg>
        <pc:sldLayoutChg chg="replId">
          <pc:chgData name="Pelczar, Ali" userId="43b89857-cc10-4f6d-80f4-7f11d7d65497" providerId="ADAL" clId="{D2A70C5A-21D1-4000-9812-3B41CD9FD93F}" dt="2021-07-30T18:35:45.447" v="373" actId="27028"/>
          <pc:sldLayoutMkLst>
            <pc:docMk/>
            <pc:sldMasterMk cId="1085738895" sldId="2147483662"/>
            <pc:sldLayoutMk cId="2852434952" sldId="214748368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46E00-F423-493C-95D6-F670A191B823}" type="datetimeFigureOut">
              <a:rPr lang="en-US" smtClean="0"/>
              <a:t>8/12/2021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F8D24-7AB3-4ADA-9758-B81441975CED}" type="slidenum">
              <a:rPr lang="en-US" smtClean="0"/>
              <a:t>‹#›</a:t>
            </a:fld>
            <a:endParaRPr lang="en-US"/>
          </a:p>
        </p:txBody>
      </p:sp>
    </p:spTree>
    <p:extLst>
      <p:ext uri="{BB962C8B-B14F-4D97-AF65-F5344CB8AC3E}">
        <p14:creationId xmlns:p14="http://schemas.microsoft.com/office/powerpoint/2010/main" val="1013954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7913" y="693738"/>
            <a:ext cx="4878387" cy="27447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472277" y="9036539"/>
            <a:ext cx="78548" cy="231784"/>
          </a:xfrm>
        </p:spPr>
        <p:txBody>
          <a:bodyPr/>
          <a:lstStyle/>
          <a:p>
            <a:fld id="{B54DC83E-89B8-4806-9A94-7D2BAA520DC6}" type="slidenum">
              <a:rPr lang="en-US" smtClean="0"/>
              <a:pPr/>
              <a:t>1</a:t>
            </a:fld>
            <a:endParaRPr lang="en-US" dirty="0"/>
          </a:p>
        </p:txBody>
      </p:sp>
      <p:sp>
        <p:nvSpPr>
          <p:cNvPr id="5" name="Date Placeholder 4">
            <a:extLst>
              <a:ext uri="{FF2B5EF4-FFF2-40B4-BE49-F238E27FC236}">
                <a16:creationId xmlns:a16="http://schemas.microsoft.com/office/drawing/2014/main" id="{5C68BE9B-CDA6-4E9A-951F-1A5EB9FEFC10}"/>
              </a:ext>
            </a:extLst>
          </p:cNvPr>
          <p:cNvSpPr>
            <a:spLocks noGrp="1"/>
          </p:cNvSpPr>
          <p:nvPr>
            <p:ph type="dt" idx="11"/>
          </p:nvPr>
        </p:nvSpPr>
        <p:spPr/>
        <p:txBody>
          <a:bodyPr/>
          <a:lstStyle/>
          <a:p>
            <a:r>
              <a:rPr lang="en-US" dirty="0"/>
              <a:t>(added from Insert tab, Header and Footer icon, Fixed Date and time)  1/23/2018</a:t>
            </a:r>
          </a:p>
        </p:txBody>
      </p:sp>
      <p:sp>
        <p:nvSpPr>
          <p:cNvPr id="6" name="Footer Placeholder 5">
            <a:extLst>
              <a:ext uri="{FF2B5EF4-FFF2-40B4-BE49-F238E27FC236}">
                <a16:creationId xmlns:a16="http://schemas.microsoft.com/office/drawing/2014/main" id="{D048B2A6-7232-495D-BC20-A40C1870A132}"/>
              </a:ext>
            </a:extLst>
          </p:cNvPr>
          <p:cNvSpPr>
            <a:spLocks noGrp="1"/>
          </p:cNvSpPr>
          <p:nvPr>
            <p:ph type="ftr" sz="quarter" idx="12"/>
          </p:nvPr>
        </p:nvSpPr>
        <p:spPr/>
        <p:txBody>
          <a:bodyPr/>
          <a:lstStyle/>
          <a:p>
            <a:r>
              <a:rPr lang="en-US" dirty="0"/>
              <a:t>Presentation Title (added from Insert tab, Header and Footer icon)</a:t>
            </a:r>
          </a:p>
        </p:txBody>
      </p:sp>
    </p:spTree>
    <p:extLst>
      <p:ext uri="{BB962C8B-B14F-4D97-AF65-F5344CB8AC3E}">
        <p14:creationId xmlns:p14="http://schemas.microsoft.com/office/powerpoint/2010/main" val="2921604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10</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2408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11</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2787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12</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3132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13</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0019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14</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9491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15</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4656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E8A404-ACBC-47C8-9153-764E9C3831E4}" type="slidenum">
              <a:rPr lang="en-US" smtClean="0"/>
              <a:t>16</a:t>
            </a:fld>
            <a:endParaRPr lang="en-US" dirty="0"/>
          </a:p>
        </p:txBody>
      </p:sp>
    </p:spTree>
    <p:extLst>
      <p:ext uri="{BB962C8B-B14F-4D97-AF65-F5344CB8AC3E}">
        <p14:creationId xmlns:p14="http://schemas.microsoft.com/office/powerpoint/2010/main" val="3563996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17</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1618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18</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6388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19</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8539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5"/>
          </p:nvPr>
        </p:nvSpPr>
        <p:spPr/>
        <p:txBody>
          <a:bodyPr/>
          <a:lstStyle/>
          <a:p>
            <a:fld id="{B54DC83E-89B8-4806-9A94-7D2BAA520DC6}" type="slidenum">
              <a:rPr lang="en-US" smtClean="0"/>
              <a:pPr/>
              <a:t>2</a:t>
            </a:fld>
            <a:endParaRPr lang="en-US"/>
          </a:p>
        </p:txBody>
      </p:sp>
      <p:sp>
        <p:nvSpPr>
          <p:cNvPr id="8" name="Slide Image Placeholder 7">
            <a:extLst>
              <a:ext uri="{FF2B5EF4-FFF2-40B4-BE49-F238E27FC236}">
                <a16:creationId xmlns:a16="http://schemas.microsoft.com/office/drawing/2014/main" id="{733E62CE-43B9-4CD4-AEE0-8B319CE48C4F}"/>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D7D1064E-0C88-4510-AFD1-50D8376A6446}"/>
              </a:ext>
            </a:extLst>
          </p:cNvPr>
          <p:cNvSpPr>
            <a:spLocks noGrp="1"/>
          </p:cNvSpPr>
          <p:nvPr>
            <p:ph type="body" idx="1"/>
          </p:nvPr>
        </p:nvSpPr>
        <p:spPr/>
        <p:txBody>
          <a:bodyPr/>
          <a:lstStyle/>
          <a:p>
            <a:r>
              <a:rPr lang="en-US" b="1" dirty="0"/>
              <a:t>Nicol - reviews</a:t>
            </a:r>
          </a:p>
          <a:p>
            <a:r>
              <a:rPr lang="en-US" b="1" dirty="0"/>
              <a:t>Shoshana – starts recording</a:t>
            </a:r>
          </a:p>
        </p:txBody>
      </p:sp>
    </p:spTree>
    <p:extLst>
      <p:ext uri="{BB962C8B-B14F-4D97-AF65-F5344CB8AC3E}">
        <p14:creationId xmlns:p14="http://schemas.microsoft.com/office/powerpoint/2010/main" val="809892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20</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2044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21</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6780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22</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2971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23</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2625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E8A404-ACBC-47C8-9153-764E9C3831E4}" type="slidenum">
              <a:rPr lang="en-US" smtClean="0"/>
              <a:t>24</a:t>
            </a:fld>
            <a:endParaRPr lang="en-US" dirty="0"/>
          </a:p>
        </p:txBody>
      </p:sp>
    </p:spTree>
    <p:extLst>
      <p:ext uri="{BB962C8B-B14F-4D97-AF65-F5344CB8AC3E}">
        <p14:creationId xmlns:p14="http://schemas.microsoft.com/office/powerpoint/2010/main" val="2691199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25</a:t>
            </a:fld>
            <a:endParaRPr lang="en-US" dirty="0"/>
          </a:p>
        </p:txBody>
      </p:sp>
      <p:sp>
        <p:nvSpPr>
          <p:cNvPr id="9" name="Slide Image Placeholder 8">
            <a:extLst>
              <a:ext uri="{FF2B5EF4-FFF2-40B4-BE49-F238E27FC236}">
                <a16:creationId xmlns:a16="http://schemas.microsoft.com/office/drawing/2014/main" id="{575F3113-3832-4943-A158-8D65E8EC31DA}"/>
              </a:ext>
            </a:extLst>
          </p:cNvPr>
          <p:cNvSpPr>
            <a:spLocks noGrp="1" noRot="1" noChangeAspect="1"/>
          </p:cNvSpPr>
          <p:nvPr>
            <p:ph type="sldImg"/>
          </p:nvPr>
        </p:nvSpPr>
        <p:spPr/>
      </p:sp>
      <p:sp>
        <p:nvSpPr>
          <p:cNvPr id="10" name="Notes Placeholder 9">
            <a:extLst>
              <a:ext uri="{FF2B5EF4-FFF2-40B4-BE49-F238E27FC236}">
                <a16:creationId xmlns:a16="http://schemas.microsoft.com/office/drawing/2014/main" id="{9C4D8084-0CF4-451C-A8FF-83CAF6A380F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0718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26</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5985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27</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4802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28</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42941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29</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6963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E8A404-ACBC-47C8-9153-764E9C3831E4}" type="slidenum">
              <a:rPr lang="en-US" smtClean="0"/>
              <a:t>3</a:t>
            </a:fld>
            <a:endParaRPr lang="en-US"/>
          </a:p>
        </p:txBody>
      </p:sp>
    </p:spTree>
    <p:extLst>
      <p:ext uri="{BB962C8B-B14F-4D97-AF65-F5344CB8AC3E}">
        <p14:creationId xmlns:p14="http://schemas.microsoft.com/office/powerpoint/2010/main" val="29656642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30</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9559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31</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0502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32</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1018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33</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1924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34</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0540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E8A404-ACBC-47C8-9153-764E9C3831E4}" type="slidenum">
              <a:rPr lang="en-US" smtClean="0"/>
              <a:t>35</a:t>
            </a:fld>
            <a:endParaRPr lang="en-US" dirty="0"/>
          </a:p>
        </p:txBody>
      </p:sp>
    </p:spTree>
    <p:extLst>
      <p:ext uri="{BB962C8B-B14F-4D97-AF65-F5344CB8AC3E}">
        <p14:creationId xmlns:p14="http://schemas.microsoft.com/office/powerpoint/2010/main" val="40638097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36</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98336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37</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4354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38</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9169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39</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8875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F8D24-7AB3-4ADA-9758-B81441975CED}" type="slidenum">
              <a:rPr lang="en-US" smtClean="0"/>
              <a:t>4</a:t>
            </a:fld>
            <a:endParaRPr lang="en-US"/>
          </a:p>
        </p:txBody>
      </p:sp>
    </p:spTree>
    <p:extLst>
      <p:ext uri="{BB962C8B-B14F-4D97-AF65-F5344CB8AC3E}">
        <p14:creationId xmlns:p14="http://schemas.microsoft.com/office/powerpoint/2010/main" val="9933970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E8A404-ACBC-47C8-9153-764E9C3831E4}" type="slidenum">
              <a:rPr lang="en-US" smtClean="0"/>
              <a:t>40</a:t>
            </a:fld>
            <a:endParaRPr lang="en-US" dirty="0"/>
          </a:p>
        </p:txBody>
      </p:sp>
    </p:spTree>
    <p:extLst>
      <p:ext uri="{BB962C8B-B14F-4D97-AF65-F5344CB8AC3E}">
        <p14:creationId xmlns:p14="http://schemas.microsoft.com/office/powerpoint/2010/main" val="177399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E8A404-ACBC-47C8-9153-764E9C3831E4}" type="slidenum">
              <a:rPr lang="en-US" smtClean="0"/>
              <a:t>41</a:t>
            </a:fld>
            <a:endParaRPr lang="en-US" dirty="0"/>
          </a:p>
        </p:txBody>
      </p:sp>
    </p:spTree>
    <p:extLst>
      <p:ext uri="{BB962C8B-B14F-4D97-AF65-F5344CB8AC3E}">
        <p14:creationId xmlns:p14="http://schemas.microsoft.com/office/powerpoint/2010/main" val="23042628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E8A404-ACBC-47C8-9153-764E9C3831E4}" type="slidenum">
              <a:rPr lang="en-US" smtClean="0"/>
              <a:t>43</a:t>
            </a:fld>
            <a:endParaRPr lang="en-US" dirty="0"/>
          </a:p>
        </p:txBody>
      </p:sp>
    </p:spTree>
    <p:extLst>
      <p:ext uri="{BB962C8B-B14F-4D97-AF65-F5344CB8AC3E}">
        <p14:creationId xmlns:p14="http://schemas.microsoft.com/office/powerpoint/2010/main" val="884712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E8A404-ACBC-47C8-9153-764E9C3831E4}" type="slidenum">
              <a:rPr lang="en-US" smtClean="0"/>
              <a:t>5</a:t>
            </a:fld>
            <a:endParaRPr lang="en-US" dirty="0"/>
          </a:p>
        </p:txBody>
      </p:sp>
    </p:spTree>
    <p:extLst>
      <p:ext uri="{BB962C8B-B14F-4D97-AF65-F5344CB8AC3E}">
        <p14:creationId xmlns:p14="http://schemas.microsoft.com/office/powerpoint/2010/main" val="4008372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6</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5286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7</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7055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8</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9008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9</a:t>
            </a:fld>
            <a:endParaRPr lang="en-US" dirty="0"/>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a:xfrm>
            <a:off x="685800" y="1143000"/>
            <a:ext cx="5486400" cy="3086100"/>
          </a:xfrm>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3206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8" name="Picture 17" descr="Logo of American Institutes for Research. Advancing Evidence. Improving Lives.">
            <a:extLst>
              <a:ext uri="{FF2B5EF4-FFF2-40B4-BE49-F238E27FC236}">
                <a16:creationId xmlns:a16="http://schemas.microsoft.com/office/drawing/2014/main" id="{1BB51598-7A40-455E-9938-488362FFB555}"/>
              </a:ext>
            </a:extLst>
          </p:cNvPr>
          <p:cNvPicPr>
            <a:picLocks noChangeAspect="1"/>
          </p:cNvPicPr>
          <p:nvPr userDrawn="1"/>
        </p:nvPicPr>
        <p:blipFill>
          <a:blip r:embed="rId3"/>
          <a:stretch>
            <a:fillRect/>
          </a:stretch>
        </p:blipFill>
        <p:spPr>
          <a:xfrm>
            <a:off x="9506712" y="549514"/>
            <a:ext cx="1847088" cy="935126"/>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457200" y="882407"/>
            <a:ext cx="11139854" cy="2002977"/>
          </a:xfrm>
        </p:spPr>
        <p:txBody>
          <a:bodyPr anchor="b">
            <a:normAutofit/>
          </a:bodyPr>
          <a:lstStyle>
            <a:lvl1pPr algn="l">
              <a:defRPr sz="4800" b="0">
                <a:solidFill>
                  <a:schemeClr val="bg1"/>
                </a:solidFill>
                <a:latin typeface="+mj-lt"/>
                <a:ea typeface="Tahoma" panose="020B0604030504040204" pitchFamily="34" charset="0"/>
                <a:cs typeface="Arial" panose="020B0604020202020204" pitchFamily="34" charset="0"/>
              </a:defRPr>
            </a:lvl1pPr>
          </a:lstStyle>
          <a:p>
            <a:r>
              <a:rPr lang="en-US" dirty="0"/>
              <a:t>Presentation Title</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457200" y="3119990"/>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Subtitle">
            <a:extLst>
              <a:ext uri="{FF2B5EF4-FFF2-40B4-BE49-F238E27FC236}">
                <a16:creationId xmlns:a16="http://schemas.microsoft.com/office/drawing/2014/main" id="{503C6AED-0DE0-47E4-A81C-6336093669F5}"/>
              </a:ext>
            </a:extLst>
          </p:cNvPr>
          <p:cNvSpPr>
            <a:spLocks noGrp="1"/>
          </p:cNvSpPr>
          <p:nvPr>
            <p:ph type="body" sz="quarter" idx="12" hasCustomPrompt="1"/>
          </p:nvPr>
        </p:nvSpPr>
        <p:spPr>
          <a:xfrm>
            <a:off x="457200" y="3276600"/>
            <a:ext cx="11139488" cy="695325"/>
          </a:xfrm>
        </p:spPr>
        <p:txBody>
          <a:bodyPr>
            <a:normAutofit/>
          </a:bodyPr>
          <a:lstStyle>
            <a:lvl1pPr marL="0" indent="0">
              <a:buNone/>
              <a:defRPr sz="28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Presentation Subtitle</a:t>
            </a:r>
          </a:p>
        </p:txBody>
      </p:sp>
      <p:sp>
        <p:nvSpPr>
          <p:cNvPr id="12" name="Presenters 3">
            <a:extLst>
              <a:ext uri="{FF2B5EF4-FFF2-40B4-BE49-F238E27FC236}">
                <a16:creationId xmlns:a16="http://schemas.microsoft.com/office/drawing/2014/main" id="{92723639-909B-4FF5-85E7-4F5DDDD84DFB}"/>
              </a:ext>
            </a:extLst>
          </p:cNvPr>
          <p:cNvSpPr>
            <a:spLocks noGrp="1"/>
          </p:cNvSpPr>
          <p:nvPr>
            <p:ph type="body" sz="quarter" idx="13" hasCustomPrompt="1"/>
          </p:nvPr>
        </p:nvSpPr>
        <p:spPr>
          <a:xfrm>
            <a:off x="457200" y="4128534"/>
            <a:ext cx="11139488" cy="791308"/>
          </a:xfrm>
        </p:spPr>
        <p:txBody>
          <a:bodyPr>
            <a:normAutofit/>
          </a:bodyPr>
          <a:lstStyle>
            <a:lvl1pPr marL="0" indent="0">
              <a:buNone/>
              <a:defRPr sz="16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Presenter’s Name | Presenter’s Name | Presenter’s Name or</a:t>
            </a:r>
            <a:br>
              <a:rPr lang="en-US" dirty="0"/>
            </a:br>
            <a:r>
              <a:rPr lang="en-US" dirty="0"/>
              <a:t>Presenter’s Name, Title | Presenter’s Name, Title</a:t>
            </a:r>
          </a:p>
        </p:txBody>
      </p:sp>
      <p:sp>
        <p:nvSpPr>
          <p:cNvPr id="13" name="Location-Date">
            <a:extLst>
              <a:ext uri="{FF2B5EF4-FFF2-40B4-BE49-F238E27FC236}">
                <a16:creationId xmlns:a16="http://schemas.microsoft.com/office/drawing/2014/main" id="{2ADB9052-C0CF-4CF9-9F42-1E338D9FF411}"/>
              </a:ext>
            </a:extLst>
          </p:cNvPr>
          <p:cNvSpPr>
            <a:spLocks noGrp="1"/>
          </p:cNvSpPr>
          <p:nvPr>
            <p:ph type="body" sz="quarter" idx="14" hasCustomPrompt="1"/>
          </p:nvPr>
        </p:nvSpPr>
        <p:spPr>
          <a:xfrm>
            <a:off x="457200" y="4990328"/>
            <a:ext cx="11139488" cy="1016633"/>
          </a:xfrm>
        </p:spPr>
        <p:txBody>
          <a:bodyPr>
            <a:normAutofit/>
          </a:bodyPr>
          <a:lstStyle>
            <a:lvl1pPr marL="0" indent="0">
              <a:buNone/>
              <a:defRPr sz="20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Presentation Purpose or Location | Month 2021</a:t>
            </a:r>
          </a:p>
        </p:txBody>
      </p:sp>
      <p:sp>
        <p:nvSpPr>
          <p:cNvPr id="10" name="AIR.ORG">
            <a:extLst>
              <a:ext uri="{FF2B5EF4-FFF2-40B4-BE49-F238E27FC236}">
                <a16:creationId xmlns:a16="http://schemas.microsoft.com/office/drawing/2014/main" id="{6D35682F-2DFC-6D4A-9319-B6DB0F0EC6C2}"/>
              </a:ext>
            </a:extLst>
          </p:cNvPr>
          <p:cNvSpPr txBox="1"/>
          <p:nvPr userDrawn="1"/>
        </p:nvSpPr>
        <p:spPr>
          <a:xfrm>
            <a:off x="457200" y="6385023"/>
            <a:ext cx="6096000" cy="276999"/>
          </a:xfrm>
          <a:prstGeom prst="rect">
            <a:avLst/>
          </a:prstGeom>
          <a:noFill/>
        </p:spPr>
        <p:txBody>
          <a:bodyPr wrap="square" lIns="0" anchor="b">
            <a:spAutoFit/>
          </a:bodyPr>
          <a:lstStyle/>
          <a:p>
            <a:pPr algn="l"/>
            <a:r>
              <a:rPr lang="en-US" sz="1200" b="0" i="0" spc="200" dirty="0">
                <a:solidFill>
                  <a:srgbClr val="D1EEFC"/>
                </a:solidFill>
                <a:latin typeface="Calibri"/>
                <a:ea typeface="Calibri"/>
                <a:cs typeface="Calibri"/>
              </a:rPr>
              <a:t>AMERICAN INSTITUTES FOR RESEARCH® | AIR.ORG</a:t>
            </a:r>
          </a:p>
        </p:txBody>
      </p:sp>
      <p:sp>
        <p:nvSpPr>
          <p:cNvPr id="16" name="Rectangle 15">
            <a:extLst>
              <a:ext uri="{FF2B5EF4-FFF2-40B4-BE49-F238E27FC236}">
                <a16:creationId xmlns:a16="http://schemas.microsoft.com/office/drawing/2014/main" id="{334C93F6-2B7A-4A6F-AC53-16A48FFC9FE9}"/>
              </a:ext>
            </a:extLst>
          </p:cNvPr>
          <p:cNvSpPr/>
          <p:nvPr userDrawn="1"/>
        </p:nvSpPr>
        <p:spPr>
          <a:xfrm>
            <a:off x="5638800" y="6415800"/>
            <a:ext cx="6096000" cy="215444"/>
          </a:xfrm>
          <a:prstGeom prst="rect">
            <a:avLst/>
          </a:prstGeom>
        </p:spPr>
        <p:txBody>
          <a:bodyPr rIns="0" anchor="b">
            <a:spAutoFit/>
          </a:bodyPr>
          <a:lstStyle/>
          <a:p>
            <a:pPr algn="r"/>
            <a:r>
              <a:rPr lang="en-US" sz="800" dirty="0">
                <a:solidFill>
                  <a:srgbClr val="D1EEFC"/>
                </a:solidFill>
              </a:rPr>
              <a:t>Copyright © 2021 American Institutes for Research®. All rights reserved.</a:t>
            </a:r>
          </a:p>
        </p:txBody>
      </p:sp>
    </p:spTree>
    <p:extLst>
      <p:ext uri="{BB962C8B-B14F-4D97-AF65-F5344CB8AC3E}">
        <p14:creationId xmlns:p14="http://schemas.microsoft.com/office/powerpoint/2010/main" val="3109823674"/>
      </p:ext>
    </p:extLst>
  </p:cSld>
  <p:clrMapOvr>
    <a:masterClrMapping/>
  </p:clrMapOvr>
  <p:extLst>
    <p:ext uri="{DCECCB84-F9BA-43D5-87BE-67443E8EF086}">
      <p15:sldGuideLst xmlns:p15="http://schemas.microsoft.com/office/powerpoint/2012/main">
        <p15:guide id="1" orient="horz" pos="3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Righ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A8C6-8D25-4FCF-9F38-DA52D70390BE}"/>
              </a:ext>
            </a:extLst>
          </p:cNvPr>
          <p:cNvSpPr>
            <a:spLocks noGrp="1"/>
          </p:cNvSpPr>
          <p:nvPr>
            <p:ph type="title" hasCustomPrompt="1"/>
          </p:nvPr>
        </p:nvSpPr>
        <p:spPr>
          <a:xfrm>
            <a:off x="458724" y="0"/>
            <a:ext cx="5641848" cy="1051560"/>
          </a:xfrm>
        </p:spPr>
        <p:txBody>
          <a:bodyPr/>
          <a:lstStyle>
            <a:lvl1pPr>
              <a:defRPr/>
            </a:lvl1pPr>
          </a:lstStyle>
          <a:p>
            <a:r>
              <a:rPr lang="en-US" dirty="0"/>
              <a:t>Photo Right</a:t>
            </a:r>
          </a:p>
        </p:txBody>
      </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6493933" y="0"/>
            <a:ext cx="5698067"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4C9E54D4-C9CC-4D0C-9208-2E399B84E40D}"/>
              </a:ext>
            </a:extLst>
          </p:cNvPr>
          <p:cNvSpPr>
            <a:spLocks noGrp="1"/>
          </p:cNvSpPr>
          <p:nvPr>
            <p:ph sz="quarter" idx="19"/>
          </p:nvPr>
        </p:nvSpPr>
        <p:spPr>
          <a:xfrm>
            <a:off x="457200" y="1307592"/>
            <a:ext cx="5638800" cy="4498848"/>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457201" y="5806440"/>
            <a:ext cx="5638799" cy="365125"/>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E2E51B52-F0A0-46A3-ABA8-E48A20674D89}"/>
              </a:ext>
            </a:extLst>
          </p:cNvPr>
          <p:cNvSpPr>
            <a:spLocks noGrp="1"/>
          </p:cNvSpPr>
          <p:nvPr>
            <p:ph type="sldNum" sz="quarter" idx="17"/>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867598314"/>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Left Dar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0" y="0"/>
            <a:ext cx="5698067"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BD64140-19F4-440B-9AB3-0D3B539E3611}"/>
              </a:ext>
            </a:extLst>
          </p:cNvPr>
          <p:cNvSpPr>
            <a:spLocks noGrp="1"/>
          </p:cNvSpPr>
          <p:nvPr>
            <p:ph type="title" hasCustomPrompt="1"/>
          </p:nvPr>
        </p:nvSpPr>
        <p:spPr>
          <a:xfrm>
            <a:off x="6094474" y="0"/>
            <a:ext cx="5638801" cy="1051560"/>
          </a:xfrm>
        </p:spPr>
        <p:txBody>
          <a:bodyPr/>
          <a:lstStyle>
            <a:lvl1pPr>
              <a:defRPr/>
            </a:lvl1pPr>
          </a:lstStyle>
          <a:p>
            <a:r>
              <a:rPr lang="en-US" dirty="0"/>
              <a:t>Photo Left</a:t>
            </a:r>
          </a:p>
        </p:txBody>
      </p:sp>
      <p:cxnSp>
        <p:nvCxnSpPr>
          <p:cNvPr id="11" name="Straight Connector 10">
            <a:extLst>
              <a:ext uri="{FF2B5EF4-FFF2-40B4-BE49-F238E27FC236}">
                <a16:creationId xmlns:a16="http://schemas.microsoft.com/office/drawing/2014/main" id="{3463AA1A-FDB4-2E48-934E-B816933F6C1B}"/>
              </a:ext>
            </a:extLst>
          </p:cNvPr>
          <p:cNvCxnSpPr/>
          <p:nvPr userDrawn="1"/>
        </p:nvCxnSpPr>
        <p:spPr>
          <a:xfrm>
            <a:off x="6096000" y="1193858"/>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CFB4CE17-B9A2-4429-8BEA-8DAC33B7CC82}"/>
              </a:ext>
            </a:extLst>
          </p:cNvPr>
          <p:cNvSpPr>
            <a:spLocks noGrp="1"/>
          </p:cNvSpPr>
          <p:nvPr>
            <p:ph sz="quarter" idx="19"/>
          </p:nvPr>
        </p:nvSpPr>
        <p:spPr>
          <a:xfrm>
            <a:off x="6094413" y="1307592"/>
            <a:ext cx="5640387" cy="4498848"/>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6096001" y="5806440"/>
            <a:ext cx="5638799" cy="365125"/>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41C581C5-40E2-4DC5-A181-097153206578}"/>
              </a:ext>
            </a:extLst>
          </p:cNvPr>
          <p:cNvSpPr>
            <a:spLocks noGrp="1"/>
          </p:cNvSpPr>
          <p:nvPr>
            <p:ph type="sldNum" sz="quarter" idx="17"/>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046719054"/>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marL="0" indent="0" algn="l">
              <a:buNone/>
              <a:defRPr/>
            </a:lvl1pPr>
          </a:lstStyle>
          <a:p>
            <a:r>
              <a:rPr lang="en-US" dirty="0"/>
              <a:t>Full-Bleed Photo layout. Click on the icon at the center of the slide to add a picture.</a:t>
            </a:r>
          </a:p>
        </p:txBody>
      </p:sp>
      <p:sp>
        <p:nvSpPr>
          <p:cNvPr id="2" name="Title 1"/>
          <p:cNvSpPr>
            <a:spLocks noGrp="1"/>
          </p:cNvSpPr>
          <p:nvPr>
            <p:ph type="title" hasCustomPrompt="1"/>
          </p:nvPr>
        </p:nvSpPr>
        <p:spPr>
          <a:xfrm>
            <a:off x="0" y="-1208580"/>
            <a:ext cx="11338560" cy="1107996"/>
          </a:xfrm>
        </p:spPr>
        <p:txBody>
          <a:bodyPr>
            <a:spAutoFit/>
          </a:bodyPr>
          <a:lstStyle>
            <a:lvl1pPr>
              <a:defRPr kumimoji="0" lang="en-US" sz="2400" b="0" i="0" u="none" strike="noStrike" kern="1200" cap="none" spc="0" normalizeH="0" baseline="0" noProof="0" smtClean="0">
                <a:ln>
                  <a:noFill/>
                </a:ln>
                <a:solidFill>
                  <a:srgbClr val="595959"/>
                </a:solidFill>
                <a:effectLst/>
                <a:uLnTx/>
                <a:uFillTx/>
                <a:cs typeface="Calibri"/>
              </a:defRPr>
            </a:lvl1pPr>
          </a:lstStyle>
          <a:p>
            <a:r>
              <a:rPr kumimoji="0" lang="en-US" sz="24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2400" b="0" i="0" u="none" strike="noStrike" kern="1200" cap="none" spc="0" normalizeH="0" baseline="0" noProof="0" dirty="0">
                <a:ln>
                  <a:noFill/>
                </a:ln>
                <a:solidFill>
                  <a:srgbClr val="595959"/>
                </a:solidFill>
                <a:effectLst/>
                <a:uLnTx/>
                <a:uFillTx/>
                <a:latin typeface="+mj-lt"/>
                <a:cs typeface="Calibri"/>
              </a:rPr>
            </a:br>
            <a:r>
              <a:rPr kumimoji="0" lang="en-US" sz="24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Tree>
    <p:extLst>
      <p:ext uri="{BB962C8B-B14F-4D97-AF65-F5344CB8AC3E}">
        <p14:creationId xmlns:p14="http://schemas.microsoft.com/office/powerpoint/2010/main" val="3003464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esenter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8A9-417C-4496-9048-8DCE77F92C9C}"/>
              </a:ext>
            </a:extLst>
          </p:cNvPr>
          <p:cNvSpPr>
            <a:spLocks noGrp="1"/>
          </p:cNvSpPr>
          <p:nvPr>
            <p:ph type="title" hasCustomPrompt="1"/>
          </p:nvPr>
        </p:nvSpPr>
        <p:spPr/>
        <p:txBody>
          <a:bodyPr/>
          <a:lstStyle>
            <a:lvl1pPr>
              <a:defRPr/>
            </a:lvl1pPr>
          </a:lstStyle>
          <a:p>
            <a:r>
              <a:rPr lang="en-US" dirty="0"/>
              <a:t>Meet the Presenters</a:t>
            </a:r>
          </a:p>
        </p:txBody>
      </p:sp>
      <p:sp>
        <p:nvSpPr>
          <p:cNvPr id="5" name="Picture Placeholder 1">
            <a:extLst>
              <a:ext uri="{FF2B5EF4-FFF2-40B4-BE49-F238E27FC236}">
                <a16:creationId xmlns:a16="http://schemas.microsoft.com/office/drawing/2014/main" id="{71CC5E8F-75D8-4623-89EE-02F9993DD137}"/>
              </a:ext>
            </a:extLst>
          </p:cNvPr>
          <p:cNvSpPr>
            <a:spLocks noGrp="1"/>
          </p:cNvSpPr>
          <p:nvPr>
            <p:ph type="pic" sz="quarter" idx="15" hasCustomPrompt="1"/>
          </p:nvPr>
        </p:nvSpPr>
        <p:spPr>
          <a:xfrm>
            <a:off x="457200"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6" name="Name 1">
            <a:extLst>
              <a:ext uri="{FF2B5EF4-FFF2-40B4-BE49-F238E27FC236}">
                <a16:creationId xmlns:a16="http://schemas.microsoft.com/office/drawing/2014/main" id="{D03F0B07-E10B-411E-8B35-197265DC79EF}"/>
              </a:ext>
            </a:extLst>
          </p:cNvPr>
          <p:cNvSpPr>
            <a:spLocks noGrp="1"/>
          </p:cNvSpPr>
          <p:nvPr>
            <p:ph type="body" sz="quarter" idx="19" hasCustomPrompt="1"/>
          </p:nvPr>
        </p:nvSpPr>
        <p:spPr>
          <a:xfrm>
            <a:off x="457200"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First Presenter</a:t>
            </a:r>
          </a:p>
        </p:txBody>
      </p:sp>
      <p:sp>
        <p:nvSpPr>
          <p:cNvPr id="7" name="Bio 1">
            <a:extLst>
              <a:ext uri="{FF2B5EF4-FFF2-40B4-BE49-F238E27FC236}">
                <a16:creationId xmlns:a16="http://schemas.microsoft.com/office/drawing/2014/main" id="{9EE7094E-912E-4D11-A432-5AD1D897B715}"/>
              </a:ext>
            </a:extLst>
          </p:cNvPr>
          <p:cNvSpPr>
            <a:spLocks noGrp="1"/>
          </p:cNvSpPr>
          <p:nvPr>
            <p:ph type="body" sz="quarter" idx="23" hasCustomPrompt="1"/>
          </p:nvPr>
        </p:nvSpPr>
        <p:spPr>
          <a:xfrm>
            <a:off x="457200"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8" name="Picture Placeholder 1">
            <a:extLst>
              <a:ext uri="{FF2B5EF4-FFF2-40B4-BE49-F238E27FC236}">
                <a16:creationId xmlns:a16="http://schemas.microsoft.com/office/drawing/2014/main" id="{C9EDA36B-2EA5-455F-BB16-5B219282D342}"/>
              </a:ext>
            </a:extLst>
          </p:cNvPr>
          <p:cNvSpPr>
            <a:spLocks noGrp="1"/>
          </p:cNvSpPr>
          <p:nvPr>
            <p:ph type="pic" sz="quarter" idx="24" hasCustomPrompt="1"/>
          </p:nvPr>
        </p:nvSpPr>
        <p:spPr>
          <a:xfrm>
            <a:off x="2412492"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9" name="Name 1">
            <a:extLst>
              <a:ext uri="{FF2B5EF4-FFF2-40B4-BE49-F238E27FC236}">
                <a16:creationId xmlns:a16="http://schemas.microsoft.com/office/drawing/2014/main" id="{110EA2BD-2A1E-4B6B-9121-92F2E4797955}"/>
              </a:ext>
            </a:extLst>
          </p:cNvPr>
          <p:cNvSpPr>
            <a:spLocks noGrp="1"/>
          </p:cNvSpPr>
          <p:nvPr>
            <p:ph type="body" sz="quarter" idx="25" hasCustomPrompt="1"/>
          </p:nvPr>
        </p:nvSpPr>
        <p:spPr>
          <a:xfrm>
            <a:off x="2412492"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Second Presenter</a:t>
            </a:r>
          </a:p>
        </p:txBody>
      </p:sp>
      <p:sp>
        <p:nvSpPr>
          <p:cNvPr id="10" name="Bio 1">
            <a:extLst>
              <a:ext uri="{FF2B5EF4-FFF2-40B4-BE49-F238E27FC236}">
                <a16:creationId xmlns:a16="http://schemas.microsoft.com/office/drawing/2014/main" id="{D59CFF05-E379-49FF-B785-7CA5AA436879}"/>
              </a:ext>
            </a:extLst>
          </p:cNvPr>
          <p:cNvSpPr>
            <a:spLocks noGrp="1"/>
          </p:cNvSpPr>
          <p:nvPr>
            <p:ph type="body" sz="quarter" idx="26" hasCustomPrompt="1"/>
          </p:nvPr>
        </p:nvSpPr>
        <p:spPr>
          <a:xfrm>
            <a:off x="2412492"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1" name="Picture Placeholder 1">
            <a:extLst>
              <a:ext uri="{FF2B5EF4-FFF2-40B4-BE49-F238E27FC236}">
                <a16:creationId xmlns:a16="http://schemas.microsoft.com/office/drawing/2014/main" id="{94A80552-9B52-42DF-BE3A-6F065118F72B}"/>
              </a:ext>
            </a:extLst>
          </p:cNvPr>
          <p:cNvSpPr>
            <a:spLocks noGrp="1"/>
          </p:cNvSpPr>
          <p:nvPr>
            <p:ph type="pic" sz="quarter" idx="27" hasCustomPrompt="1"/>
          </p:nvPr>
        </p:nvSpPr>
        <p:spPr>
          <a:xfrm>
            <a:off x="4367784"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2" name="Name 1">
            <a:extLst>
              <a:ext uri="{FF2B5EF4-FFF2-40B4-BE49-F238E27FC236}">
                <a16:creationId xmlns:a16="http://schemas.microsoft.com/office/drawing/2014/main" id="{23663A88-782E-4FEE-9FA2-84F4E76A3288}"/>
              </a:ext>
            </a:extLst>
          </p:cNvPr>
          <p:cNvSpPr>
            <a:spLocks noGrp="1"/>
          </p:cNvSpPr>
          <p:nvPr>
            <p:ph type="body" sz="quarter" idx="28" hasCustomPrompt="1"/>
          </p:nvPr>
        </p:nvSpPr>
        <p:spPr>
          <a:xfrm>
            <a:off x="4367784"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Third Presenter</a:t>
            </a:r>
          </a:p>
        </p:txBody>
      </p:sp>
      <p:sp>
        <p:nvSpPr>
          <p:cNvPr id="13" name="Bio 1">
            <a:extLst>
              <a:ext uri="{FF2B5EF4-FFF2-40B4-BE49-F238E27FC236}">
                <a16:creationId xmlns:a16="http://schemas.microsoft.com/office/drawing/2014/main" id="{B7FB1971-DE2F-40B8-BBB9-CA3048080685}"/>
              </a:ext>
            </a:extLst>
          </p:cNvPr>
          <p:cNvSpPr>
            <a:spLocks noGrp="1"/>
          </p:cNvSpPr>
          <p:nvPr>
            <p:ph type="body" sz="quarter" idx="29" hasCustomPrompt="1"/>
          </p:nvPr>
        </p:nvSpPr>
        <p:spPr>
          <a:xfrm>
            <a:off x="4367784"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4" name="Picture Placeholder 1">
            <a:extLst>
              <a:ext uri="{FF2B5EF4-FFF2-40B4-BE49-F238E27FC236}">
                <a16:creationId xmlns:a16="http://schemas.microsoft.com/office/drawing/2014/main" id="{8F6ABA03-6543-489D-8F50-07455BA0EAC8}"/>
              </a:ext>
            </a:extLst>
          </p:cNvPr>
          <p:cNvSpPr>
            <a:spLocks noGrp="1"/>
          </p:cNvSpPr>
          <p:nvPr>
            <p:ph type="pic" sz="quarter" idx="30" hasCustomPrompt="1"/>
          </p:nvPr>
        </p:nvSpPr>
        <p:spPr>
          <a:xfrm>
            <a:off x="6323076"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5" name="Name 1">
            <a:extLst>
              <a:ext uri="{FF2B5EF4-FFF2-40B4-BE49-F238E27FC236}">
                <a16:creationId xmlns:a16="http://schemas.microsoft.com/office/drawing/2014/main" id="{242E66B4-AB1E-4C5C-BDE9-33D0A09C7793}"/>
              </a:ext>
            </a:extLst>
          </p:cNvPr>
          <p:cNvSpPr>
            <a:spLocks noGrp="1"/>
          </p:cNvSpPr>
          <p:nvPr>
            <p:ph type="body" sz="quarter" idx="31" hasCustomPrompt="1"/>
          </p:nvPr>
        </p:nvSpPr>
        <p:spPr>
          <a:xfrm>
            <a:off x="6323076"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Fourth Presenter</a:t>
            </a:r>
          </a:p>
        </p:txBody>
      </p:sp>
      <p:sp>
        <p:nvSpPr>
          <p:cNvPr id="16" name="Bio 1">
            <a:extLst>
              <a:ext uri="{FF2B5EF4-FFF2-40B4-BE49-F238E27FC236}">
                <a16:creationId xmlns:a16="http://schemas.microsoft.com/office/drawing/2014/main" id="{EDB8F50C-7614-49BE-8204-ED4E8C562269}"/>
              </a:ext>
            </a:extLst>
          </p:cNvPr>
          <p:cNvSpPr>
            <a:spLocks noGrp="1"/>
          </p:cNvSpPr>
          <p:nvPr>
            <p:ph type="body" sz="quarter" idx="32" hasCustomPrompt="1"/>
          </p:nvPr>
        </p:nvSpPr>
        <p:spPr>
          <a:xfrm>
            <a:off x="6323076"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7" name="Picture Placeholder 1">
            <a:extLst>
              <a:ext uri="{FF2B5EF4-FFF2-40B4-BE49-F238E27FC236}">
                <a16:creationId xmlns:a16="http://schemas.microsoft.com/office/drawing/2014/main" id="{B2BDDD79-4490-4D9E-9B39-39E28D7CCA35}"/>
              </a:ext>
            </a:extLst>
          </p:cNvPr>
          <p:cNvSpPr>
            <a:spLocks noGrp="1"/>
          </p:cNvSpPr>
          <p:nvPr>
            <p:ph type="pic" sz="quarter" idx="33" hasCustomPrompt="1"/>
          </p:nvPr>
        </p:nvSpPr>
        <p:spPr>
          <a:xfrm>
            <a:off x="8278368"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8" name="Name 1">
            <a:extLst>
              <a:ext uri="{FF2B5EF4-FFF2-40B4-BE49-F238E27FC236}">
                <a16:creationId xmlns:a16="http://schemas.microsoft.com/office/drawing/2014/main" id="{82FD11C7-7338-4E05-B94D-F2971009CD29}"/>
              </a:ext>
            </a:extLst>
          </p:cNvPr>
          <p:cNvSpPr>
            <a:spLocks noGrp="1"/>
          </p:cNvSpPr>
          <p:nvPr>
            <p:ph type="body" sz="quarter" idx="34" hasCustomPrompt="1"/>
          </p:nvPr>
        </p:nvSpPr>
        <p:spPr>
          <a:xfrm>
            <a:off x="8278368"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19" name="Bio 1">
            <a:extLst>
              <a:ext uri="{FF2B5EF4-FFF2-40B4-BE49-F238E27FC236}">
                <a16:creationId xmlns:a16="http://schemas.microsoft.com/office/drawing/2014/main" id="{E29B2798-CB3B-4033-939D-055CF6204693}"/>
              </a:ext>
            </a:extLst>
          </p:cNvPr>
          <p:cNvSpPr>
            <a:spLocks noGrp="1"/>
          </p:cNvSpPr>
          <p:nvPr>
            <p:ph type="body" sz="quarter" idx="35" hasCustomPrompt="1"/>
          </p:nvPr>
        </p:nvSpPr>
        <p:spPr>
          <a:xfrm>
            <a:off x="8278368"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20" name="Picture Placeholder 1">
            <a:extLst>
              <a:ext uri="{FF2B5EF4-FFF2-40B4-BE49-F238E27FC236}">
                <a16:creationId xmlns:a16="http://schemas.microsoft.com/office/drawing/2014/main" id="{BDD1A934-37B7-4E46-B4C9-E4EC3F62FDAD}"/>
              </a:ext>
            </a:extLst>
          </p:cNvPr>
          <p:cNvSpPr>
            <a:spLocks noGrp="1"/>
          </p:cNvSpPr>
          <p:nvPr>
            <p:ph type="pic" sz="quarter" idx="36" hasCustomPrompt="1"/>
          </p:nvPr>
        </p:nvSpPr>
        <p:spPr>
          <a:xfrm>
            <a:off x="10233660"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21" name="Name 1">
            <a:extLst>
              <a:ext uri="{FF2B5EF4-FFF2-40B4-BE49-F238E27FC236}">
                <a16:creationId xmlns:a16="http://schemas.microsoft.com/office/drawing/2014/main" id="{A9B07209-5A96-4A39-AE90-D19B76B6E58C}"/>
              </a:ext>
            </a:extLst>
          </p:cNvPr>
          <p:cNvSpPr>
            <a:spLocks noGrp="1"/>
          </p:cNvSpPr>
          <p:nvPr>
            <p:ph type="body" sz="quarter" idx="37" hasCustomPrompt="1"/>
          </p:nvPr>
        </p:nvSpPr>
        <p:spPr>
          <a:xfrm>
            <a:off x="10233660"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22" name="Bio 1">
            <a:extLst>
              <a:ext uri="{FF2B5EF4-FFF2-40B4-BE49-F238E27FC236}">
                <a16:creationId xmlns:a16="http://schemas.microsoft.com/office/drawing/2014/main" id="{5C9AE779-EC12-4A16-A99F-6148516C6D67}"/>
              </a:ext>
            </a:extLst>
          </p:cNvPr>
          <p:cNvSpPr>
            <a:spLocks noGrp="1"/>
          </p:cNvSpPr>
          <p:nvPr>
            <p:ph type="body" sz="quarter" idx="38" hasCustomPrompt="1"/>
          </p:nvPr>
        </p:nvSpPr>
        <p:spPr>
          <a:xfrm>
            <a:off x="10233660"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23" name="Slide Number Placeholder 22">
            <a:extLst>
              <a:ext uri="{FF2B5EF4-FFF2-40B4-BE49-F238E27FC236}">
                <a16:creationId xmlns:a16="http://schemas.microsoft.com/office/drawing/2014/main" id="{1BABF265-52E5-49FF-83ED-1A0A9936A888}"/>
              </a:ext>
            </a:extLst>
          </p:cNvPr>
          <p:cNvSpPr>
            <a:spLocks noGrp="1"/>
          </p:cNvSpPr>
          <p:nvPr>
            <p:ph type="sldNum" sz="quarter" idx="40"/>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239725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ferences Dark">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dirty="0"/>
              <a:t>References</a:t>
            </a:r>
          </a:p>
        </p:txBody>
      </p:sp>
      <p:sp>
        <p:nvSpPr>
          <p:cNvPr id="10" name="Content"/>
          <p:cNvSpPr>
            <a:spLocks noGrp="1"/>
          </p:cNvSpPr>
          <p:nvPr>
            <p:ph type="body" sz="quarter" idx="13" hasCustomPrompt="1"/>
          </p:nvPr>
        </p:nvSpPr>
        <p:spPr>
          <a:xfrm>
            <a:off x="457200" y="1389888"/>
            <a:ext cx="11274552" cy="4498848"/>
          </a:xfrm>
        </p:spPr>
        <p:txBody>
          <a:bodyPr>
            <a:noAutofit/>
          </a:bodyPr>
          <a:lstStyle>
            <a:lvl1pPr marL="0" indent="-457200">
              <a:lnSpc>
                <a:spcPct val="100000"/>
              </a:lnSpc>
              <a:spcBef>
                <a:spcPts val="1800"/>
              </a:spcBef>
              <a:buNone/>
              <a:defRPr sz="1800" i="0" baseline="0">
                <a:solidFill>
                  <a:schemeClr val="tx1"/>
                </a:solidFill>
              </a:defRPr>
            </a:lvl1pPr>
            <a:lvl2pPr>
              <a:defRPr sz="1800"/>
            </a:lvl2pPr>
            <a:lvl3pPr>
              <a:defRPr sz="1800"/>
            </a:lvl3pPr>
            <a:lvl4pPr>
              <a:defRPr sz="1800"/>
            </a:lvl4pPr>
            <a:lvl5pPr>
              <a:defRPr sz="180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3" name="Slide Number Placeholder 2">
            <a:extLst>
              <a:ext uri="{FF2B5EF4-FFF2-40B4-BE49-F238E27FC236}">
                <a16:creationId xmlns:a16="http://schemas.microsoft.com/office/drawing/2014/main" id="{7A73AB09-0ADC-48EF-A7DF-DE4E3B7F9E6F}"/>
              </a:ext>
            </a:extLst>
          </p:cNvPr>
          <p:cNvSpPr>
            <a:spLocks noGrp="1"/>
          </p:cNvSpPr>
          <p:nvPr>
            <p:ph type="sldNum" sz="quarter" idx="15"/>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2534934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457200" y="882407"/>
            <a:ext cx="7018421" cy="2002977"/>
          </a:xfrm>
        </p:spPr>
        <p:txBody>
          <a:bodyPr anchor="b">
            <a:normAutofit/>
          </a:bodyPr>
          <a:lstStyle>
            <a:lvl1pPr algn="l">
              <a:defRPr sz="2400" b="0">
                <a:solidFill>
                  <a:schemeClr val="bg1"/>
                </a:solidFill>
                <a:latin typeface="+mj-lt"/>
                <a:ea typeface="Tahoma" panose="020B0604030504040204" pitchFamily="34" charset="0"/>
                <a:cs typeface="Arial" panose="020B0604020202020204" pitchFamily="34" charset="0"/>
              </a:defRPr>
            </a:lvl1pPr>
          </a:lstStyle>
          <a:p>
            <a:r>
              <a:rPr lang="en-US" dirty="0"/>
              <a:t>Presenter’s Name</a:t>
            </a:r>
          </a:p>
        </p:txBody>
      </p: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457199" y="3356915"/>
            <a:ext cx="6939941" cy="1904895"/>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Job Title</a:t>
            </a:r>
            <a:br>
              <a:rPr lang="en-US" dirty="0"/>
            </a:br>
            <a:r>
              <a:rPr lang="en-US" dirty="0"/>
              <a:t>202.403.XXXX</a:t>
            </a:r>
            <a:br>
              <a:rPr lang="en-US" dirty="0"/>
            </a:br>
            <a:r>
              <a:rPr lang="en-US" dirty="0"/>
              <a:t>email.address@air.org</a:t>
            </a:r>
          </a:p>
        </p:txBody>
      </p:sp>
      <p:pic>
        <p:nvPicPr>
          <p:cNvPr id="9" name="Picture 8" descr="Logo of American Institutes for Research. Advancing Evidence. Improving Lives.">
            <a:extLst>
              <a:ext uri="{FF2B5EF4-FFF2-40B4-BE49-F238E27FC236}">
                <a16:creationId xmlns:a16="http://schemas.microsoft.com/office/drawing/2014/main" id="{F723C159-3BBE-C54D-9392-2FCBB0C4E7A9}"/>
              </a:ext>
            </a:extLst>
          </p:cNvPr>
          <p:cNvPicPr>
            <a:picLocks noChangeAspect="1"/>
          </p:cNvPicPr>
          <p:nvPr userDrawn="1"/>
        </p:nvPicPr>
        <p:blipFill>
          <a:blip r:embed="rId3"/>
          <a:stretch>
            <a:fillRect/>
          </a:stretch>
        </p:blipFill>
        <p:spPr>
          <a:xfrm>
            <a:off x="9508857" y="549514"/>
            <a:ext cx="1844943" cy="934474"/>
          </a:xfrm>
          <a:prstGeom prst="rect">
            <a:avLst/>
          </a:prstGeom>
        </p:spPr>
      </p:pic>
      <p:sp>
        <p:nvSpPr>
          <p:cNvPr id="10" name="TextBox 9">
            <a:extLst>
              <a:ext uri="{FF2B5EF4-FFF2-40B4-BE49-F238E27FC236}">
                <a16:creationId xmlns:a16="http://schemas.microsoft.com/office/drawing/2014/main" id="{6D35682F-2DFC-6D4A-9319-B6DB0F0EC6C2}"/>
              </a:ext>
            </a:extLst>
          </p:cNvPr>
          <p:cNvSpPr txBox="1"/>
          <p:nvPr userDrawn="1"/>
        </p:nvSpPr>
        <p:spPr>
          <a:xfrm>
            <a:off x="457200" y="5721829"/>
            <a:ext cx="6096000" cy="276999"/>
          </a:xfrm>
          <a:prstGeom prst="rect">
            <a:avLst/>
          </a:prstGeom>
          <a:noFill/>
        </p:spPr>
        <p:txBody>
          <a:bodyPr wrap="square" lIns="0" anchor="b">
            <a:spAutoFit/>
          </a:bodyPr>
          <a:lstStyle/>
          <a:p>
            <a:pPr algn="l"/>
            <a:r>
              <a:rPr lang="en-US" sz="1200" b="0" i="0" spc="200" dirty="0">
                <a:solidFill>
                  <a:srgbClr val="D1EEFC"/>
                </a:solidFill>
                <a:latin typeface="Calibri"/>
                <a:ea typeface="Calibri"/>
                <a:cs typeface="Calibri"/>
              </a:rPr>
              <a:t>AMERICAN INSTITUTES FOR RESEARCH® | AIR.ORG</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457200" y="3119990"/>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07ABF179-7A3C-CB4D-A769-D7B523E3AB0A}"/>
              </a:ext>
            </a:extLst>
          </p:cNvPr>
          <p:cNvSpPr txBox="1">
            <a:spLocks/>
          </p:cNvSpPr>
          <p:nvPr userDrawn="1"/>
        </p:nvSpPr>
        <p:spPr>
          <a:xfrm>
            <a:off x="457200" y="5958723"/>
            <a:ext cx="9051657" cy="670868"/>
          </a:xfrm>
          <a:prstGeom prst="rect">
            <a:avLst/>
          </a:prstGeom>
        </p:spPr>
        <p:txBody>
          <a:bodyPr l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chemeClr val="bg2"/>
                </a:solidFill>
              </a:rPr>
              <a:t>Notice of Trademark: “American Institutes for Research” and “AIR” are registered trademarks. All other brand, product, or company names are trademarks or registered trademarks of their respective owners.</a:t>
            </a:r>
          </a:p>
          <a:p>
            <a:endParaRPr lang="en-US" sz="800" dirty="0">
              <a:solidFill>
                <a:schemeClr val="bg2"/>
              </a:solidFill>
            </a:endParaRPr>
          </a:p>
          <a:p>
            <a:r>
              <a:rPr lang="en-US" sz="800" dirty="0">
                <a:solidFill>
                  <a:schemeClr val="bg2"/>
                </a:solidFill>
              </a:rPr>
              <a:t>Copyright © 2021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p>
        </p:txBody>
      </p:sp>
      <p:sp>
        <p:nvSpPr>
          <p:cNvPr id="5" name="Text Placeholder 4">
            <a:extLst>
              <a:ext uri="{FF2B5EF4-FFF2-40B4-BE49-F238E27FC236}">
                <a16:creationId xmlns:a16="http://schemas.microsoft.com/office/drawing/2014/main" id="{9679E1F9-D407-4EAC-8FF8-E2890603F3A1}"/>
              </a:ext>
            </a:extLst>
          </p:cNvPr>
          <p:cNvSpPr>
            <a:spLocks noGrp="1"/>
          </p:cNvSpPr>
          <p:nvPr>
            <p:ph type="body" sz="quarter" idx="10" hasCustomPrompt="1"/>
          </p:nvPr>
        </p:nvSpPr>
        <p:spPr>
          <a:xfrm>
            <a:off x="11020375" y="6487051"/>
            <a:ext cx="613950" cy="142540"/>
          </a:xfrm>
        </p:spPr>
        <p:txBody>
          <a:bodyPr wrap="none" lIns="0" tIns="0" rIns="0" bIns="0" anchor="b" anchorCtr="0">
            <a:spAutoFit/>
          </a:bodyPr>
          <a:lstStyle>
            <a:lvl1pPr marL="0" indent="0" algn="r">
              <a:buNone/>
              <a:defRPr kumimoji="0" lang="en-US" sz="800" u="none" strike="noStrike" cap="none" spc="0" normalizeH="0" baseline="0" dirty="0" smtClean="0">
                <a:ln>
                  <a:noFill/>
                </a:ln>
                <a:solidFill>
                  <a:schemeClr val="bg2"/>
                </a:solidFill>
                <a:effectLst/>
                <a:uLnTx/>
                <a:uFillTx/>
                <a:cs typeface="Calibri"/>
              </a:defRPr>
            </a:lvl1pPr>
            <a:lvl2pPr>
              <a:defRPr lang="en-US" sz="1800" dirty="0" smtClean="0">
                <a:cs typeface="+mn-cs"/>
              </a:defRPr>
            </a:lvl2pPr>
            <a:lvl3pPr>
              <a:defRPr lang="en-US" sz="1800" dirty="0" smtClean="0">
                <a:cs typeface="+mn-cs"/>
              </a:defRPr>
            </a:lvl3pPr>
            <a:lvl4pPr>
              <a:defRPr lang="en-US" sz="1800" dirty="0" smtClean="0">
                <a:cs typeface="+mn-cs"/>
              </a:defRPr>
            </a:lvl4pPr>
            <a:lvl5pPr>
              <a:defRPr lang="en-US" sz="1800" dirty="0">
                <a:cs typeface="+mn-cs"/>
              </a:defRPr>
            </a:lvl5pPr>
          </a:lstStyle>
          <a:p>
            <a:pPr marR="0" lvl="0" fontAlgn="auto">
              <a:spcBef>
                <a:spcPts val="1800"/>
              </a:spcBef>
              <a:spcAft>
                <a:spcPts val="0"/>
              </a:spcAft>
              <a:buClr>
                <a:schemeClr val="tx1"/>
              </a:buClr>
              <a:buSzPct val="100000"/>
              <a:buFont typeface="Times New Roman" panose="02020603050405020304" pitchFamily="18" charset="0"/>
              <a:tabLst/>
            </a:pPr>
            <a:r>
              <a:rPr lang="en-US" dirty="0"/>
              <a:t>XXXXX_MO/21</a:t>
            </a:r>
          </a:p>
        </p:txBody>
      </p:sp>
    </p:spTree>
    <p:extLst>
      <p:ext uri="{BB962C8B-B14F-4D97-AF65-F5344CB8AC3E}">
        <p14:creationId xmlns:p14="http://schemas.microsoft.com/office/powerpoint/2010/main" val="1307232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Heavy Dark">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457200" y="1307592"/>
            <a:ext cx="11274552" cy="4498848"/>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sz="1800" baseline="0"/>
            </a:lvl1pPr>
            <a:lvl2pPr marL="228600" indent="-228600">
              <a:lnSpc>
                <a:spcPct val="105000"/>
              </a:lnSpc>
              <a:spcBef>
                <a:spcPts val="600"/>
              </a:spcBef>
              <a:buFont typeface="Arial" panose="020B0604020202020204" pitchFamily="34" charset="0"/>
              <a:buChar char="•"/>
              <a:defRPr sz="1800"/>
            </a:lvl2pPr>
            <a:lvl3pPr marL="457200" indent="-228600">
              <a:lnSpc>
                <a:spcPct val="105000"/>
              </a:lnSpc>
              <a:spcBef>
                <a:spcPts val="600"/>
              </a:spcBef>
              <a:buFont typeface="Calibri" panose="020F0502020204030204" pitchFamily="34" charset="0"/>
              <a:buChar char="–"/>
              <a:defRPr sz="1800"/>
            </a:lvl3pPr>
            <a:lvl4pPr marL="685800" indent="-228600">
              <a:lnSpc>
                <a:spcPct val="105000"/>
              </a:lnSpc>
              <a:spcBef>
                <a:spcPts val="600"/>
              </a:spcBef>
              <a:buFont typeface="Calibri" panose="020F0502020204030204" pitchFamily="34" charset="0"/>
              <a:buChar char="»"/>
              <a:defRPr sz="1800"/>
            </a:lvl4pPr>
            <a:lvl5pPr marL="914400" indent="-228600">
              <a:lnSpc>
                <a:spcPct val="105000"/>
              </a:lnSpc>
              <a:spcBef>
                <a:spcPts val="600"/>
              </a:spcBef>
              <a:buSzPct val="110000"/>
              <a:buFont typeface="Arial" panose="020B0604020202020204" pitchFamily="34" charset="0"/>
              <a:buChar char="•"/>
              <a:defRPr sz="1800"/>
            </a:lvl5pPr>
            <a:lvl6pPr marL="1143000" indent="-228600">
              <a:lnSpc>
                <a:spcPct val="105000"/>
              </a:lnSpc>
              <a:spcBef>
                <a:spcPts val="600"/>
              </a:spcBef>
              <a:buFont typeface="Calibri" panose="020F0502020204030204" pitchFamily="34" charset="0"/>
              <a:buChar char="–"/>
              <a:defRPr sz="1800"/>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Note Placeholder 3">
            <a:extLst>
              <a:ext uri="{FF2B5EF4-FFF2-40B4-BE49-F238E27FC236}">
                <a16:creationId xmlns:a16="http://schemas.microsoft.com/office/drawing/2014/main" id="{73B0D49A-7CCD-4481-B665-34C6068F55EE}"/>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EFD9C164-CE55-445D-898D-97B029631EDA}"/>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03680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Footer Placeholder 1"/>
          <p:cNvSpPr>
            <a:spLocks noGrp="1"/>
          </p:cNvSpPr>
          <p:nvPr>
            <p:ph type="ftr" sz="quarter" idx="12"/>
          </p:nvPr>
        </p:nvSpPr>
        <p:spPr/>
        <p:txBody>
          <a:bodyPr/>
          <a:lstStyle/>
          <a:p>
            <a:r>
              <a:rPr lang="en-US" dirty="0"/>
              <a:t>Copyright © 20XX American Institutes for Research. All rights reserved.</a:t>
            </a:r>
          </a:p>
        </p:txBody>
      </p:sp>
      <p:sp>
        <p:nvSpPr>
          <p:cNvPr id="7" name="Text Placeholder 6"/>
          <p:cNvSpPr>
            <a:spLocks noGrp="1"/>
          </p:cNvSpPr>
          <p:nvPr>
            <p:ph type="body" sz="quarter" idx="14" hasCustomPrompt="1"/>
          </p:nvPr>
        </p:nvSpPr>
        <p:spPr>
          <a:xfrm>
            <a:off x="457200" y="949952"/>
            <a:ext cx="8540750" cy="355600"/>
          </a:xfrm>
        </p:spPr>
        <p:txBody>
          <a:bodyPr/>
          <a:lstStyle>
            <a:lvl1pPr marL="0" indent="0" algn="ctr">
              <a:lnSpc>
                <a:spcPct val="100000"/>
              </a:lnSpc>
              <a:spcBef>
                <a:spcPts val="0"/>
              </a:spcBef>
              <a:buNone/>
              <a:defRPr cap="all" baseline="0">
                <a:solidFill>
                  <a:schemeClr val="bg1"/>
                </a:solidFill>
              </a:defRPr>
            </a:lvl1pPr>
            <a:lvl2pPr marL="320040" indent="0" algn="ctr">
              <a:lnSpc>
                <a:spcPct val="100000"/>
              </a:lnSpc>
              <a:spcBef>
                <a:spcPts val="0"/>
              </a:spcBef>
              <a:buNone/>
              <a:defRPr>
                <a:solidFill>
                  <a:schemeClr val="bg1"/>
                </a:solidFill>
              </a:defRPr>
            </a:lvl2pPr>
            <a:lvl3pPr marL="685800" indent="0" algn="ctr">
              <a:lnSpc>
                <a:spcPct val="100000"/>
              </a:lnSpc>
              <a:spcBef>
                <a:spcPts val="0"/>
              </a:spcBef>
              <a:buNone/>
              <a:defRPr>
                <a:solidFill>
                  <a:schemeClr val="bg1"/>
                </a:solidFill>
              </a:defRPr>
            </a:lvl3pPr>
            <a:lvl4pPr marL="1005840" indent="0" algn="ctr">
              <a:lnSpc>
                <a:spcPct val="100000"/>
              </a:lnSpc>
              <a:spcBef>
                <a:spcPts val="0"/>
              </a:spcBef>
              <a:buNone/>
              <a:defRPr>
                <a:solidFill>
                  <a:schemeClr val="bg1"/>
                </a:solidFill>
              </a:defRPr>
            </a:lvl4pPr>
            <a:lvl5pPr marL="1325880" indent="0" algn="ctr">
              <a:lnSpc>
                <a:spcPct val="100000"/>
              </a:lnSpc>
              <a:spcBef>
                <a:spcPts val="0"/>
              </a:spcBef>
              <a:buNone/>
              <a:defRPr>
                <a:solidFill>
                  <a:schemeClr val="bg1"/>
                </a:solidFill>
              </a:defRPr>
            </a:lvl5pPr>
          </a:lstStyle>
          <a:p>
            <a:pPr lvl="0"/>
            <a:r>
              <a:rPr lang="en-US" dirty="0"/>
              <a:t>Presentation Purpose or Location | Month 20XX</a:t>
            </a:r>
          </a:p>
        </p:txBody>
      </p:sp>
      <p:sp>
        <p:nvSpPr>
          <p:cNvPr id="15" name="Title"/>
          <p:cNvSpPr>
            <a:spLocks noGrp="1"/>
          </p:cNvSpPr>
          <p:nvPr userDrawn="1">
            <p:ph type="title" hasCustomPrompt="1"/>
          </p:nvPr>
        </p:nvSpPr>
        <p:spPr>
          <a:xfrm>
            <a:off x="457200" y="1456246"/>
            <a:ext cx="8540496" cy="2031325"/>
          </a:xfrm>
          <a:prstGeom prst="rect">
            <a:avLst/>
          </a:prstGeom>
          <a:ln>
            <a:noFill/>
          </a:ln>
        </p:spPr>
        <p:txBody>
          <a:bodyPr vert="horz" wrap="square" lIns="0" tIns="0" rIns="0" bIns="0" rtlCol="0" anchor="t" anchorCtr="0">
            <a:normAutofit/>
          </a:bodyPr>
          <a:lstStyle>
            <a:lvl1pPr algn="ctr">
              <a:lnSpc>
                <a:spcPct val="100000"/>
              </a:lnSpc>
              <a:defRPr sz="6600" b="0" i="0" cap="all" spc="0" baseline="0">
                <a:solidFill>
                  <a:schemeClr val="bg1"/>
                </a:solidFill>
                <a:latin typeface="+mj-lt"/>
                <a:ea typeface="Arial Narrow" panose="020B0606020202030204" pitchFamily="34" charset="0"/>
                <a:cs typeface="Calibri"/>
              </a:defRPr>
            </a:lvl1pPr>
          </a:lstStyle>
          <a:p>
            <a:r>
              <a:rPr lang="en-US" dirty="0"/>
              <a:t>Presentation Title</a:t>
            </a:r>
          </a:p>
        </p:txBody>
      </p:sp>
      <p:sp>
        <p:nvSpPr>
          <p:cNvPr id="16" name="Subtitle"/>
          <p:cNvSpPr>
            <a:spLocks noGrp="1"/>
          </p:cNvSpPr>
          <p:nvPr userDrawn="1">
            <p:ph type="subTitle" idx="1" hasCustomPrompt="1"/>
          </p:nvPr>
        </p:nvSpPr>
        <p:spPr>
          <a:xfrm>
            <a:off x="457200" y="3638265"/>
            <a:ext cx="8540496" cy="369332"/>
          </a:xfrm>
          <a:prstGeom prst="rect">
            <a:avLst/>
          </a:prstGeom>
          <a:ln>
            <a:noFill/>
          </a:ln>
        </p:spPr>
        <p:txBody>
          <a:bodyPr wrap="square" lIns="0" rIns="0" anchor="b" anchorCtr="0">
            <a:normAutofit/>
          </a:bodyPr>
          <a:lstStyle>
            <a:lvl1pPr marL="0" indent="0" algn="ctr">
              <a:lnSpc>
                <a:spcPct val="100000"/>
              </a:lnSpc>
              <a:spcBef>
                <a:spcPts val="0"/>
              </a:spcBef>
              <a:buNone/>
              <a:defRPr sz="2400" b="0" i="0" cap="all" spc="0" baseline="0">
                <a:solidFill>
                  <a:schemeClr val="bg1"/>
                </a:solidFill>
                <a:latin typeface="+mj-lt"/>
                <a:ea typeface="Arial Narrow" panose="020B0606020202030204" pitchFamily="34" charset="0"/>
                <a:cs typeface="Calibri"/>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sp>
        <p:nvSpPr>
          <p:cNvPr id="4" name="Text Placeholder 3"/>
          <p:cNvSpPr>
            <a:spLocks noGrp="1"/>
          </p:cNvSpPr>
          <p:nvPr>
            <p:ph type="body" sz="quarter" idx="13" hasCustomPrompt="1"/>
          </p:nvPr>
        </p:nvSpPr>
        <p:spPr>
          <a:xfrm>
            <a:off x="457200" y="4158290"/>
            <a:ext cx="8540750" cy="803275"/>
          </a:xfrm>
        </p:spPr>
        <p:txBody>
          <a:bodyPr>
            <a:noAutofit/>
          </a:bodyPr>
          <a:lstStyle>
            <a:lvl1pPr marL="0" indent="0" algn="ctr">
              <a:lnSpc>
                <a:spcPct val="100000"/>
              </a:lnSpc>
              <a:spcBef>
                <a:spcPts val="0"/>
              </a:spcBef>
              <a:buNone/>
              <a:defRPr sz="1800" baseline="0">
                <a:solidFill>
                  <a:schemeClr val="bg1"/>
                </a:solidFill>
              </a:defRPr>
            </a:lvl1pPr>
            <a:lvl2pPr marL="320040" indent="0">
              <a:buNone/>
              <a:defRPr>
                <a:solidFill>
                  <a:schemeClr val="bg1"/>
                </a:solidFill>
              </a:defRPr>
            </a:lvl2pPr>
            <a:lvl3pPr marL="685800" indent="0">
              <a:buNone/>
              <a:defRPr>
                <a:solidFill>
                  <a:schemeClr val="bg1"/>
                </a:solidFill>
              </a:defRPr>
            </a:lvl3pPr>
            <a:lvl4pPr marL="1005840" indent="0">
              <a:buNone/>
              <a:defRPr>
                <a:solidFill>
                  <a:schemeClr val="bg1"/>
                </a:solidFill>
              </a:defRPr>
            </a:lvl4pPr>
            <a:lvl5pPr marL="1325880" indent="0">
              <a:buNone/>
              <a:defRPr>
                <a:solidFill>
                  <a:schemeClr val="bg1"/>
                </a:solidFill>
              </a:defRPr>
            </a:lvl5pPr>
          </a:lstStyle>
          <a:p>
            <a:pPr lvl="0"/>
            <a:r>
              <a:rPr lang="en-US" dirty="0"/>
              <a:t>Presenter’s Name | Presenter’s Name | Presenter’s Name</a:t>
            </a:r>
            <a:br>
              <a:rPr lang="en-US" dirty="0"/>
            </a:br>
            <a:r>
              <a:rPr lang="en-US" dirty="0"/>
              <a:t>or</a:t>
            </a:r>
          </a:p>
          <a:p>
            <a:pPr lvl="0"/>
            <a:r>
              <a:rPr lang="en-US" dirty="0"/>
              <a:t>Presenter’s Name, Title | Presenter’s Name, Title</a:t>
            </a:r>
          </a:p>
        </p:txBody>
      </p:sp>
    </p:spTree>
    <p:extLst>
      <p:ext uri="{BB962C8B-B14F-4D97-AF65-F5344CB8AC3E}">
        <p14:creationId xmlns:p14="http://schemas.microsoft.com/office/powerpoint/2010/main" val="1632922939"/>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EB2DC54-6EFB-4BE5-9559-C41CFF6343B4}"/>
              </a:ext>
            </a:extLst>
          </p:cNvPr>
          <p:cNvGrpSpPr/>
          <p:nvPr userDrawn="1"/>
        </p:nvGrpSpPr>
        <p:grpSpPr>
          <a:xfrm>
            <a:off x="0" y="0"/>
            <a:ext cx="12192000" cy="6858000"/>
            <a:chOff x="0" y="0"/>
            <a:chExt cx="9144000" cy="6858000"/>
          </a:xfrm>
        </p:grpSpPr>
        <p:pic>
          <p:nvPicPr>
            <p:cNvPr id="5" name="Picture 4">
              <a:extLst>
                <a:ext uri="{FF2B5EF4-FFF2-40B4-BE49-F238E27FC236}">
                  <a16:creationId xmlns:a16="http://schemas.microsoft.com/office/drawing/2014/main" id="{FBEE7E69-FB21-4C2A-B570-0E2107E582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grpSp>
          <p:nvGrpSpPr>
            <p:cNvPr id="14" name="Group 13">
              <a:extLst>
                <a:ext uri="{FF2B5EF4-FFF2-40B4-BE49-F238E27FC236}">
                  <a16:creationId xmlns:a16="http://schemas.microsoft.com/office/drawing/2014/main" id="{21771026-9032-46C3-BD6E-77762513857F}"/>
                </a:ext>
              </a:extLst>
            </p:cNvPr>
            <p:cNvGrpSpPr/>
            <p:nvPr userDrawn="1"/>
          </p:nvGrpSpPr>
          <p:grpSpPr>
            <a:xfrm>
              <a:off x="0" y="6464808"/>
              <a:ext cx="9144000" cy="393192"/>
              <a:chOff x="-4572000" y="7585269"/>
              <a:chExt cx="9144000" cy="393192"/>
            </a:xfrm>
          </p:grpSpPr>
          <p:sp>
            <p:nvSpPr>
              <p:cNvPr id="15" name="Text Placeholder 56">
                <a:extLst>
                  <a:ext uri="{FF2B5EF4-FFF2-40B4-BE49-F238E27FC236}">
                    <a16:creationId xmlns:a16="http://schemas.microsoft.com/office/drawing/2014/main" id="{01FC689D-6024-4D46-A343-4FC9AD2F2BDC}"/>
                  </a:ext>
                </a:extLst>
              </p:cNvPr>
              <p:cNvSpPr txBox="1">
                <a:spLocks/>
              </p:cNvSpPr>
              <p:nvPr/>
            </p:nvSpPr>
            <p:spPr>
              <a:xfrm>
                <a:off x="-4251064" y="7619536"/>
                <a:ext cx="3675888" cy="210312"/>
              </a:xfrm>
              <a:prstGeom prst="rect">
                <a:avLst/>
              </a:prstGeom>
            </p:spPr>
            <p:txBody>
              <a:bodyPr wrap="none" lIns="0" tIns="0" rIns="0" bIns="0" anchor="b" anchorCtr="0">
                <a:no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100" spc="150" dirty="0">
                    <a:solidFill>
                      <a:srgbClr val="FFFFFF"/>
                    </a:solidFill>
                    <a:latin typeface="Calibri"/>
                    <a:ea typeface="Calibri"/>
                    <a:cs typeface="Calibri"/>
                  </a:rPr>
                  <a:t>AMERICAN INSTITUTES FOR RESEARCH® | AIR.ORG</a:t>
                </a:r>
              </a:p>
            </p:txBody>
          </p:sp>
          <p:sp>
            <p:nvSpPr>
              <p:cNvPr id="16" name="Rectangle 15">
                <a:extLst>
                  <a:ext uri="{FF2B5EF4-FFF2-40B4-BE49-F238E27FC236}">
                    <a16:creationId xmlns:a16="http://schemas.microsoft.com/office/drawing/2014/main" id="{1EA02D61-E01E-4C46-AF14-93D8ACCD79DE}"/>
                  </a:ext>
                </a:extLst>
              </p:cNvPr>
              <p:cNvSpPr>
                <a:spLocks/>
              </p:cNvSpPr>
              <p:nvPr/>
            </p:nvSpPr>
            <p:spPr>
              <a:xfrm>
                <a:off x="2690696" y="7585269"/>
                <a:ext cx="1881303" cy="393192"/>
              </a:xfrm>
              <a:prstGeom prst="rect">
                <a:avLst/>
              </a:prstGeom>
              <a:solidFill>
                <a:schemeClr val="accent1"/>
              </a:solidFill>
              <a:ln w="12700" cap="flat" cmpd="sng" algn="ctr">
                <a:noFill/>
                <a:prstDash val="solid"/>
                <a:miter lim="800000"/>
              </a:ln>
              <a:effectLst/>
            </p:spPr>
            <p:txBody>
              <a:bodyPr rtlCol="0" anchor="ctr"/>
              <a:lstStyle/>
              <a:p>
                <a:pPr algn="ctr" defTabSz="914377">
                  <a:defRPr/>
                </a:pPr>
                <a:endParaRPr lang="en-US" sz="1800" kern="0" dirty="0">
                  <a:solidFill>
                    <a:srgbClr val="FFFFFF"/>
                  </a:solidFill>
                  <a:latin typeface="Gill Sans MT"/>
                </a:endParaRPr>
              </a:p>
            </p:txBody>
          </p:sp>
          <p:cxnSp>
            <p:nvCxnSpPr>
              <p:cNvPr id="17" name="Straight Connector 16">
                <a:extLst>
                  <a:ext uri="{FF2B5EF4-FFF2-40B4-BE49-F238E27FC236}">
                    <a16:creationId xmlns:a16="http://schemas.microsoft.com/office/drawing/2014/main" id="{4EB2275A-1CED-4A35-8F40-CC66BE46B5BA}"/>
                  </a:ext>
                </a:extLst>
              </p:cNvPr>
              <p:cNvCxnSpPr/>
              <p:nvPr/>
            </p:nvCxnSpPr>
            <p:spPr>
              <a:xfrm>
                <a:off x="-4572000" y="7585269"/>
                <a:ext cx="914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3DDFC26-A2B3-4EAE-80DD-BB4315FE8357}"/>
                  </a:ext>
                </a:extLst>
              </p:cNvPr>
              <p:cNvCxnSpPr/>
              <p:nvPr/>
            </p:nvCxnSpPr>
            <p:spPr>
              <a:xfrm>
                <a:off x="-4251065" y="7585269"/>
                <a:ext cx="36758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 name="Title 3"/>
          <p:cNvSpPr>
            <a:spLocks noGrp="1"/>
          </p:cNvSpPr>
          <p:nvPr>
            <p:ph type="title" hasCustomPrompt="1"/>
          </p:nvPr>
        </p:nvSpPr>
        <p:spPr>
          <a:xfrm>
            <a:off x="457200" y="1042416"/>
            <a:ext cx="8531352" cy="2852928"/>
          </a:xfrm>
        </p:spPr>
        <p:txBody>
          <a:bodyPr>
            <a:normAutofit/>
          </a:bodyPr>
          <a:lstStyle>
            <a:lvl1pPr>
              <a:defRPr sz="4200">
                <a:solidFill>
                  <a:schemeClr val="bg1"/>
                </a:solidFill>
              </a:defRPr>
            </a:lvl1pPr>
          </a:lstStyle>
          <a:p>
            <a:r>
              <a:rPr lang="en-US" dirty="0"/>
              <a:t>Section Header (Divider) Title</a:t>
            </a:r>
          </a:p>
        </p:txBody>
      </p:sp>
      <p:sp>
        <p:nvSpPr>
          <p:cNvPr id="9" name="Text Placeholder 8"/>
          <p:cNvSpPr>
            <a:spLocks noGrp="1"/>
          </p:cNvSpPr>
          <p:nvPr>
            <p:ph type="body" sz="quarter" idx="13" hasCustomPrompt="1"/>
          </p:nvPr>
        </p:nvSpPr>
        <p:spPr>
          <a:xfrm>
            <a:off x="457200" y="3922776"/>
            <a:ext cx="8531352" cy="1499616"/>
          </a:xfrm>
        </p:spPr>
        <p:txBody>
          <a:bodyPr>
            <a:normAutofit/>
          </a:bodyPr>
          <a:lstStyle>
            <a:lvl1pPr marL="0" indent="0">
              <a:spcBef>
                <a:spcPts val="0"/>
              </a:spcBef>
              <a:buNone/>
              <a:defRPr sz="2200">
                <a:solidFill>
                  <a:schemeClr val="bg1"/>
                </a:solidFill>
              </a:defRPr>
            </a:lvl1pPr>
            <a:lvl2pPr marL="320040" indent="0">
              <a:spcBef>
                <a:spcPts val="0"/>
              </a:spcBef>
              <a:buNone/>
              <a:defRPr>
                <a:solidFill>
                  <a:schemeClr val="bg1"/>
                </a:solidFill>
              </a:defRPr>
            </a:lvl2pPr>
            <a:lvl3pPr marL="685800" indent="0">
              <a:spcBef>
                <a:spcPts val="0"/>
              </a:spcBef>
              <a:buNone/>
              <a:defRPr>
                <a:solidFill>
                  <a:schemeClr val="bg1"/>
                </a:solidFill>
              </a:defRPr>
            </a:lvl3pPr>
            <a:lvl4pPr marL="1005840" indent="0">
              <a:spcBef>
                <a:spcPts val="0"/>
              </a:spcBef>
              <a:buNone/>
              <a:defRPr>
                <a:solidFill>
                  <a:schemeClr val="bg1"/>
                </a:solidFill>
              </a:defRPr>
            </a:lvl4pPr>
            <a:lvl5pPr marL="1325880" indent="0">
              <a:spcBef>
                <a:spcPts val="0"/>
              </a:spcBef>
              <a:buNone/>
              <a:defRPr>
                <a:solidFill>
                  <a:schemeClr val="bg1"/>
                </a:solidFill>
              </a:defRPr>
            </a:lvl5pPr>
          </a:lstStyle>
          <a:p>
            <a:pPr lvl="0"/>
            <a:r>
              <a:rPr lang="en-US" dirty="0"/>
              <a:t>Additional information about this section (optional)</a:t>
            </a:r>
          </a:p>
        </p:txBody>
      </p:sp>
      <p:sp>
        <p:nvSpPr>
          <p:cNvPr id="6" name="Slide Number"/>
          <p:cNvSpPr>
            <a:spLocks noGrp="1"/>
          </p:cNvSpPr>
          <p:nvPr>
            <p:ph type="sldNum" sz="quarter" idx="12"/>
          </p:nvPr>
        </p:nvSpPr>
        <p:spPr>
          <a:xfrm>
            <a:off x="11881762" y="6592825"/>
            <a:ext cx="200911" cy="153888"/>
          </a:xfrm>
          <a:prstGeom prst="rect">
            <a:avLst/>
          </a:prstGeom>
        </p:spPr>
        <p:txBody>
          <a:bodyPr/>
          <a:lstStyle>
            <a:lvl1pPr>
              <a:defRPr>
                <a:solidFill>
                  <a:srgbClr val="B9BBBE"/>
                </a:solidFill>
              </a:defRPr>
            </a:lvl1pPr>
          </a:lstStyle>
          <a:p>
            <a:fld id="{BABF4E83-61DB-418F-A99F-17BC9BB58EF6}" type="slidenum">
              <a:rPr lang="en-US" smtClean="0"/>
              <a:pPr/>
              <a:t>‹#›</a:t>
            </a:fld>
            <a:endParaRPr lang="en-US" dirty="0"/>
          </a:p>
        </p:txBody>
      </p:sp>
    </p:spTree>
    <p:extLst>
      <p:ext uri="{BB962C8B-B14F-4D97-AF65-F5344CB8AC3E}">
        <p14:creationId xmlns:p14="http://schemas.microsoft.com/office/powerpoint/2010/main" val="191483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4ED-C386-4348-81C7-E7982A82A559}"/>
              </a:ext>
            </a:extLst>
          </p:cNvPr>
          <p:cNvSpPr>
            <a:spLocks noGrp="1"/>
          </p:cNvSpPr>
          <p:nvPr>
            <p:ph type="title" hasCustomPrompt="1"/>
          </p:nvPr>
        </p:nvSpPr>
        <p:spPr>
          <a:xfrm>
            <a:off x="458724" y="0"/>
            <a:ext cx="11274552" cy="1078992"/>
          </a:xfrm>
          <a:prstGeom prst="rect">
            <a:avLst/>
          </a:prstGeom>
        </p:spPr>
        <p:txBody>
          <a:bodyPr/>
          <a:lstStyle/>
          <a:p>
            <a:r>
              <a:rPr lang="en-US" dirty="0"/>
              <a:t>Right and Left Content</a:t>
            </a:r>
          </a:p>
        </p:txBody>
      </p:sp>
      <p:sp>
        <p:nvSpPr>
          <p:cNvPr id="3" name="Left Content"/>
          <p:cNvSpPr>
            <a:spLocks noGrp="1"/>
          </p:cNvSpPr>
          <p:nvPr>
            <p:ph sz="half" idx="1" hasCustomPrompt="1"/>
          </p:nvPr>
        </p:nvSpPr>
        <p:spPr>
          <a:xfrm>
            <a:off x="463296" y="1307592"/>
            <a:ext cx="5506848" cy="4498848"/>
          </a:xfrm>
          <a:prstGeom prst="rect">
            <a:avLst/>
          </a:prstGeom>
        </p:spPr>
        <p:txBody>
          <a:bodyPr>
            <a:noAutofit/>
          </a:bodyPr>
          <a:lstStyle>
            <a:lvl1pPr>
              <a:defRPr sz="2200"/>
            </a:lvl1pPr>
            <a:lvl2pPr>
              <a:defRPr sz="2200"/>
            </a:lvl2pPr>
            <a:lvl3pPr>
              <a:defRPr sz="2200"/>
            </a:lvl3pPr>
            <a:lvl4pPr>
              <a:defRPr sz="2200"/>
            </a:lvl4pPr>
            <a:lvl5pPr>
              <a:defRPr sz="22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ight Content">
            <a:extLst>
              <a:ext uri="{FF2B5EF4-FFF2-40B4-BE49-F238E27FC236}">
                <a16:creationId xmlns:a16="http://schemas.microsoft.com/office/drawing/2014/main" id="{484B7A05-FEA0-4FC5-88D7-67D4BE44383B}"/>
              </a:ext>
            </a:extLst>
          </p:cNvPr>
          <p:cNvSpPr>
            <a:spLocks noGrp="1"/>
          </p:cNvSpPr>
          <p:nvPr>
            <p:ph sz="half" idx="17" hasCustomPrompt="1"/>
          </p:nvPr>
        </p:nvSpPr>
        <p:spPr>
          <a:xfrm>
            <a:off x="6226428" y="1307592"/>
            <a:ext cx="5506848" cy="4498848"/>
          </a:xfrm>
          <a:prstGeom prst="rect">
            <a:avLst/>
          </a:prstGeom>
        </p:spPr>
        <p:txBody>
          <a:bodyPr>
            <a:noAutofit/>
          </a:bodyPr>
          <a:lstStyle>
            <a:lvl1pPr>
              <a:defRPr sz="2200"/>
            </a:lvl1pPr>
            <a:lvl2pPr>
              <a:defRPr sz="2200"/>
            </a:lvl2pPr>
            <a:lvl3pPr>
              <a:defRPr sz="2200"/>
            </a:lvl3pPr>
            <a:lvl4pPr>
              <a:defRPr sz="2200"/>
            </a:lvl4pPr>
            <a:lvl5pPr>
              <a:defRPr sz="22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Note Placeholder 3">
            <a:extLst>
              <a:ext uri="{FF2B5EF4-FFF2-40B4-BE49-F238E27FC236}">
                <a16:creationId xmlns:a16="http://schemas.microsoft.com/office/drawing/2014/main" id="{B1DFD400-A394-4A79-9BD8-2DDE10A63902}"/>
              </a:ext>
            </a:extLst>
          </p:cNvPr>
          <p:cNvSpPr>
            <a:spLocks noGrp="1"/>
          </p:cNvSpPr>
          <p:nvPr>
            <p:ph type="body" sz="quarter" idx="14" hasCustomPrompt="1"/>
          </p:nvPr>
        </p:nvSpPr>
        <p:spPr>
          <a:xfrm>
            <a:off x="457201" y="5806276"/>
            <a:ext cx="9372600" cy="338328"/>
          </a:xfrm>
          <a:prstGeom prst="rect">
            <a:avLst/>
          </a:prstGeom>
        </p:spPr>
        <p:txBody>
          <a:bodyPr anchor="b" anchorCtr="0">
            <a:noAutofit/>
          </a:bodyPr>
          <a:lstStyle>
            <a:lvl1pPr marL="0" indent="0">
              <a:buFont typeface="Arial" panose="020B0604020202020204" pitchFamily="34" charse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FB4B83F5-22B2-4593-9A22-EB8E2E77BC8A}"/>
              </a:ext>
            </a:extLst>
          </p:cNvPr>
          <p:cNvSpPr>
            <a:spLocks noGrp="1"/>
          </p:cNvSpPr>
          <p:nvPr>
            <p:ph type="sldNum" sz="quarter" idx="18"/>
          </p:nvPr>
        </p:nvSpPr>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12022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Dar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922608-6B3C-43C0-AE8F-97C74A23744F}"/>
              </a:ext>
            </a:extLst>
          </p:cNvPr>
          <p:cNvSpPr>
            <a:spLocks noGrp="1"/>
          </p:cNvSpPr>
          <p:nvPr>
            <p:ph type="title" hasCustomPrompt="1"/>
          </p:nvPr>
        </p:nvSpPr>
        <p:spPr>
          <a:xfrm>
            <a:off x="458724" y="0"/>
            <a:ext cx="11274552" cy="1051560"/>
          </a:xfrm>
        </p:spPr>
        <p:txBody>
          <a:bodyPr/>
          <a:lstStyle>
            <a:lvl1pPr>
              <a:defRPr/>
            </a:lvl1pPr>
          </a:lstStyle>
          <a:p>
            <a:r>
              <a:rPr lang="en-US" dirty="0"/>
              <a:t>Agenda</a:t>
            </a:r>
          </a:p>
        </p:txBody>
      </p:sp>
      <p:sp>
        <p:nvSpPr>
          <p:cNvPr id="24" name="Text Placeholder"/>
          <p:cNvSpPr>
            <a:spLocks noGrp="1"/>
          </p:cNvSpPr>
          <p:nvPr userDrawn="1">
            <p:ph type="body" sz="quarter" idx="10" hasCustomPrompt="1"/>
          </p:nvPr>
        </p:nvSpPr>
        <p:spPr>
          <a:xfrm>
            <a:off x="458724" y="1307592"/>
            <a:ext cx="11274552" cy="4498848"/>
          </a:xfrm>
        </p:spPr>
        <p:txBody>
          <a:bodyPr tIns="0" anchor="t" anchorCtr="0">
            <a:normAutofit/>
          </a:bodyPr>
          <a:lstStyle>
            <a:lvl1pPr marL="457200" indent="-457200">
              <a:lnSpc>
                <a:spcPct val="125000"/>
              </a:lnSpc>
              <a:spcBef>
                <a:spcPts val="1800"/>
              </a:spcBef>
              <a:buClr>
                <a:schemeClr val="tx1"/>
              </a:buClr>
              <a:buFont typeface="+mj-lt"/>
              <a:buAutoNum type="arabicPeriod"/>
              <a:defRPr sz="2400" baseline="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baseline="0"/>
            </a:lvl4pPr>
            <a:lvl5pPr marL="2286000" indent="-457200">
              <a:lnSpc>
                <a:spcPct val="125000"/>
              </a:lnSpc>
              <a:spcBef>
                <a:spcPts val="600"/>
              </a:spcBef>
              <a:buClr>
                <a:schemeClr val="tx1"/>
              </a:buClr>
              <a:buFont typeface="+mj-lt"/>
              <a:buAutoNum type="alphaLcParenR"/>
              <a:defRPr sz="2400"/>
            </a:lvl5pPr>
          </a:lstStyle>
          <a:p>
            <a:pPr lvl="0"/>
            <a:r>
              <a:rPr lang="en-US" dirty="0"/>
              <a:t>Click to insert agenda items.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Second agenda item</a:t>
            </a:r>
          </a:p>
          <a:p>
            <a:pPr lvl="0"/>
            <a:r>
              <a:rPr lang="en-US" dirty="0"/>
              <a:t>Third agenda item</a:t>
            </a:r>
          </a:p>
        </p:txBody>
      </p:sp>
      <p:sp>
        <p:nvSpPr>
          <p:cNvPr id="4" name="Slide Number Placeholder 3">
            <a:extLst>
              <a:ext uri="{FF2B5EF4-FFF2-40B4-BE49-F238E27FC236}">
                <a16:creationId xmlns:a16="http://schemas.microsoft.com/office/drawing/2014/main" id="{8C33D54C-4736-431C-85E9-EA915A2244E2}"/>
              </a:ext>
            </a:extLst>
          </p:cNvPr>
          <p:cNvSpPr>
            <a:spLocks noGrp="1"/>
          </p:cNvSpPr>
          <p:nvPr>
            <p:ph type="sldNum" sz="quarter" idx="12"/>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28520063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C9B5-244A-41A3-9EB9-BA00EC6FAF54}"/>
              </a:ext>
            </a:extLst>
          </p:cNvPr>
          <p:cNvSpPr>
            <a:spLocks noGrp="1"/>
          </p:cNvSpPr>
          <p:nvPr>
            <p:ph type="title" hasCustomPrompt="1"/>
          </p:nvPr>
        </p:nvSpPr>
        <p:spPr/>
        <p:txBody>
          <a:bodyPr/>
          <a:lstStyle/>
          <a:p>
            <a:r>
              <a:rPr lang="en-US" dirty="0"/>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463297" y="1307592"/>
            <a:ext cx="11274425" cy="4498848"/>
          </a:xfrm>
          <a:prstGeom prst="rect">
            <a:avLst/>
          </a:prstGeom>
        </p:spPr>
        <p:txBody>
          <a:bodyPr>
            <a:normAutofit/>
          </a:bodyPr>
          <a:lstStyle>
            <a:lvl1pPr>
              <a:defRPr sz="2200"/>
            </a:lvl1pPr>
            <a:lvl2pPr>
              <a:defRPr sz="2200"/>
            </a:lvl2pPr>
            <a:lvl3pPr>
              <a:defRPr sz="2200"/>
            </a:lvl3pPr>
            <a:lvl4pPr>
              <a:defRPr sz="2200"/>
            </a:lvl4pPr>
            <a:lvl5pPr>
              <a:defRPr sz="2200"/>
            </a:lvl5pPr>
          </a:lstStyle>
          <a:p>
            <a:pPr lvl="0"/>
            <a:r>
              <a:rPr lang="en-US" dirty="0"/>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Bullet 2</a:t>
            </a:r>
          </a:p>
          <a:p>
            <a:pPr lvl="2"/>
            <a:r>
              <a:rPr lang="en-US" dirty="0"/>
              <a:t>Bullet 3</a:t>
            </a:r>
          </a:p>
          <a:p>
            <a:pPr lvl="3"/>
            <a:r>
              <a:rPr lang="en-US" dirty="0"/>
              <a:t>Bullet 4</a:t>
            </a:r>
          </a:p>
          <a:p>
            <a:pPr lvl="4"/>
            <a:r>
              <a:rPr lang="en-US" dirty="0"/>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457201" y="5806276"/>
            <a:ext cx="9372600" cy="338328"/>
          </a:xfrm>
          <a:prstGeom prst="rect">
            <a:avLst/>
          </a:prstGeo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61A18E35-8061-4C8C-A64E-6170C4339AA9}"/>
              </a:ext>
            </a:extLst>
          </p:cNvPr>
          <p:cNvSpPr>
            <a:spLocks noGrp="1"/>
          </p:cNvSpPr>
          <p:nvPr>
            <p:ph type="sldNum" sz="quarter" idx="18"/>
          </p:nvPr>
        </p:nvSpPr>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695685834"/>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Gray Backgroun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2CADB904-3FAB-47D2-B906-8CF75A819F16}"/>
              </a:ext>
              <a:ext uri="{C183D7F6-B498-43B3-948B-1728B52AA6E4}">
                <adec:decorative xmlns:adec="http://schemas.microsoft.com/office/drawing/2017/decorative" val="1"/>
              </a:ext>
            </a:extLst>
          </p:cNvPr>
          <p:cNvGrpSpPr/>
          <p:nvPr userDrawn="1"/>
        </p:nvGrpSpPr>
        <p:grpSpPr>
          <a:xfrm>
            <a:off x="0" y="1078991"/>
            <a:ext cx="12192000" cy="5779009"/>
            <a:chOff x="0" y="1078991"/>
            <a:chExt cx="12192000" cy="5779009"/>
          </a:xfrm>
        </p:grpSpPr>
        <p:sp>
          <p:nvSpPr>
            <p:cNvPr id="18" name="grey box">
              <a:extLst>
                <a:ext uri="{FF2B5EF4-FFF2-40B4-BE49-F238E27FC236}">
                  <a16:creationId xmlns:a16="http://schemas.microsoft.com/office/drawing/2014/main" id="{54B8EBD0-3ADA-4B37-B13B-E6D733968559}"/>
                </a:ext>
              </a:extLst>
            </p:cNvPr>
            <p:cNvSpPr/>
            <p:nvPr userDrawn="1"/>
          </p:nvSpPr>
          <p:spPr>
            <a:xfrm>
              <a:off x="0" y="1078991"/>
              <a:ext cx="12192000" cy="5393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endParaRPr>
            </a:p>
          </p:txBody>
        </p:sp>
        <p:grpSp>
          <p:nvGrpSpPr>
            <p:cNvPr id="19" name="Group 18">
              <a:extLst>
                <a:ext uri="{FF2B5EF4-FFF2-40B4-BE49-F238E27FC236}">
                  <a16:creationId xmlns:a16="http://schemas.microsoft.com/office/drawing/2014/main" id="{744BCE12-D636-4E68-A200-E4492E0C5A0E}"/>
                </a:ext>
              </a:extLst>
            </p:cNvPr>
            <p:cNvGrpSpPr/>
            <p:nvPr userDrawn="1"/>
          </p:nvGrpSpPr>
          <p:grpSpPr>
            <a:xfrm>
              <a:off x="0" y="6464808"/>
              <a:ext cx="12192000" cy="393192"/>
              <a:chOff x="0" y="6464808"/>
              <a:chExt cx="12192000" cy="393192"/>
            </a:xfrm>
          </p:grpSpPr>
          <p:sp>
            <p:nvSpPr>
              <p:cNvPr id="20" name="Rectangle 19">
                <a:extLst>
                  <a:ext uri="{FF2B5EF4-FFF2-40B4-BE49-F238E27FC236}">
                    <a16:creationId xmlns:a16="http://schemas.microsoft.com/office/drawing/2014/main" id="{7B505BA4-D9BD-453F-8E4F-99AA9B45A75B}"/>
                  </a:ext>
                </a:extLst>
              </p:cNvPr>
              <p:cNvSpPr/>
              <p:nvPr/>
            </p:nvSpPr>
            <p:spPr>
              <a:xfrm>
                <a:off x="9448800" y="6464808"/>
                <a:ext cx="2743200" cy="393192"/>
              </a:xfrm>
              <a:prstGeom prst="rect">
                <a:avLst/>
              </a:prstGeom>
              <a:noFill/>
              <a:ln w="31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1" name="Organization">
                <a:extLst>
                  <a:ext uri="{FF2B5EF4-FFF2-40B4-BE49-F238E27FC236}">
                    <a16:creationId xmlns:a16="http://schemas.microsoft.com/office/drawing/2014/main" id="{A5835DCD-43CF-44F4-8D42-F91A4484EC1A}"/>
                  </a:ext>
                </a:extLst>
              </p:cNvPr>
              <p:cNvSpPr txBox="1">
                <a:spLocks/>
              </p:cNvSpPr>
              <p:nvPr/>
            </p:nvSpPr>
            <p:spPr>
              <a:xfrm>
                <a:off x="457200" y="6519672"/>
                <a:ext cx="5239512" cy="283464"/>
              </a:xfrm>
              <a:prstGeom prst="rect">
                <a:avLst/>
              </a:prstGeom>
            </p:spPr>
            <p:txBody>
              <a:bodyPr wrap="none" lIns="0" tIns="0" rIns="0" bIns="0" anchor="t">
                <a:no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b="0" i="0" spc="200" baseline="0">
                    <a:solidFill>
                      <a:schemeClr val="accent1"/>
                    </a:solidFill>
                    <a:latin typeface="Calibri"/>
                    <a:ea typeface="Calibri"/>
                    <a:cs typeface="Calibri"/>
                  </a:rPr>
                  <a:t>AMERICAN INSTITUTES FOR RESEARCH® | AIR.ORG</a:t>
                </a:r>
              </a:p>
            </p:txBody>
          </p:sp>
          <p:cxnSp>
            <p:nvCxnSpPr>
              <p:cNvPr id="22" name="Straight Connector 21">
                <a:extLst>
                  <a:ext uri="{FF2B5EF4-FFF2-40B4-BE49-F238E27FC236}">
                    <a16:creationId xmlns:a16="http://schemas.microsoft.com/office/drawing/2014/main" id="{6408456A-9950-4EFD-A0D0-6D8AE1752E4B}"/>
                  </a:ext>
                </a:extLst>
              </p:cNvPr>
              <p:cNvCxnSpPr>
                <a:cxnSpLocks/>
              </p:cNvCxnSpPr>
              <p:nvPr/>
            </p:nvCxnSpPr>
            <p:spPr>
              <a:xfrm>
                <a:off x="0" y="6472871"/>
                <a:ext cx="1218895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03B5FFF-66A9-4DB2-9B79-A1A1B0733C0D}"/>
                  </a:ext>
                </a:extLst>
              </p:cNvPr>
              <p:cNvCxnSpPr/>
              <p:nvPr/>
            </p:nvCxnSpPr>
            <p:spPr>
              <a:xfrm>
                <a:off x="457200" y="6472871"/>
                <a:ext cx="523951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3" name="Title 2"/>
          <p:cNvSpPr>
            <a:spLocks noGrp="1"/>
          </p:cNvSpPr>
          <p:nvPr>
            <p:ph type="title" hasCustomPrompt="1"/>
          </p:nvPr>
        </p:nvSpPr>
        <p:spPr/>
        <p:txBody>
          <a:bodyPr/>
          <a:lstStyle>
            <a:lvl1pPr>
              <a:defRPr/>
            </a:lvl1pPr>
          </a:lstStyle>
          <a:p>
            <a:r>
              <a:rPr lang="en-US"/>
              <a:t>Gray Background, Title and Content Layout</a:t>
            </a:r>
          </a:p>
        </p:txBody>
      </p:sp>
      <p:sp>
        <p:nvSpPr>
          <p:cNvPr id="10" name="Text Placeholder"/>
          <p:cNvSpPr>
            <a:spLocks noGrp="1"/>
          </p:cNvSpPr>
          <p:nvPr>
            <p:ph idx="1" hasCustomPrompt="1"/>
          </p:nvPr>
        </p:nvSpPr>
        <p:spPr>
          <a:xfrm>
            <a:off x="457198" y="1143000"/>
            <a:ext cx="11338560" cy="4846320"/>
          </a:xfrm>
          <a:prstGeom prst="rect">
            <a:avLst/>
          </a:prstGeom>
          <a:ln>
            <a:noFill/>
          </a:ln>
        </p:spPr>
        <p:txBody>
          <a:bodyPr vert="horz" lIns="0" tIns="0" rIns="0" bIns="0" rtlCol="0">
            <a:normAutofit/>
          </a:bodyPr>
          <a:lstStyle>
            <a:lvl1pPr>
              <a:lnSpc>
                <a:spcPct val="125000"/>
              </a:lnSpc>
              <a:spcBef>
                <a:spcPts val="1800"/>
              </a:spcBef>
              <a:defRPr/>
            </a:lvl1pPr>
            <a:lvl2pPr>
              <a:lnSpc>
                <a:spcPct val="125000"/>
              </a:lnSpc>
              <a:spcBef>
                <a:spcPts val="1800"/>
              </a:spcBef>
              <a:defRPr/>
            </a:lvl2pPr>
            <a:lvl3pPr>
              <a:lnSpc>
                <a:spcPct val="125000"/>
              </a:lnSpc>
              <a:spcBef>
                <a:spcPts val="1800"/>
              </a:spcBef>
              <a:defRPr/>
            </a:lvl3pPr>
            <a:lvl4pPr>
              <a:lnSpc>
                <a:spcPct val="125000"/>
              </a:lnSpc>
              <a:spcBef>
                <a:spcPts val="1800"/>
              </a:spcBef>
              <a:defRPr/>
            </a:lvl4pPr>
            <a:lvl5pPr>
              <a:lnSpc>
                <a:spcPct val="125000"/>
              </a:lnSpc>
              <a:spcBef>
                <a:spcPts val="1800"/>
              </a:spcBef>
              <a:defRPr/>
            </a:lvl5pPr>
          </a:lstStyle>
          <a:p>
            <a:pPr lvl="0"/>
            <a:r>
              <a:rPr lang="en-US"/>
              <a:t>Click here to add bulleted text, or click on an icon below to add a table, graph, SmartArt object, or picture. </a:t>
            </a:r>
          </a:p>
          <a:p>
            <a:pPr lvl="1"/>
            <a:r>
              <a:rPr lang="en-US"/>
              <a:t>Second level</a:t>
            </a:r>
          </a:p>
          <a:p>
            <a:pPr lvl="2"/>
            <a:r>
              <a:rPr lang="en-US"/>
              <a:t>Third level</a:t>
            </a:r>
          </a:p>
          <a:p>
            <a:pPr lvl="3"/>
            <a:r>
              <a:rPr lang="en-US"/>
              <a:t>Fourth level</a:t>
            </a:r>
          </a:p>
          <a:p>
            <a:pPr lvl="4"/>
            <a:r>
              <a:rPr lang="en-US"/>
              <a:t>Fifth level</a:t>
            </a:r>
          </a:p>
        </p:txBody>
      </p:sp>
      <p:sp>
        <p:nvSpPr>
          <p:cNvPr id="13" name="Text Placeholder 4">
            <a:extLst>
              <a:ext uri="{FF2B5EF4-FFF2-40B4-BE49-F238E27FC236}">
                <a16:creationId xmlns:a16="http://schemas.microsoft.com/office/drawing/2014/main" id="{AD4DD7EB-61DF-4A28-88CD-D85B23150FC0}"/>
              </a:ext>
            </a:extLst>
          </p:cNvPr>
          <p:cNvSpPr>
            <a:spLocks noGrp="1"/>
          </p:cNvSpPr>
          <p:nvPr>
            <p:ph type="body" sz="quarter" idx="16" hasCustomPrompt="1"/>
          </p:nvPr>
        </p:nvSpPr>
        <p:spPr>
          <a:xfrm>
            <a:off x="457200" y="6135688"/>
            <a:ext cx="11337925" cy="192087"/>
          </a:xfrm>
        </p:spPr>
        <p:txBody>
          <a:bodyPr anchor="b" anchorCtr="0">
            <a:noAutofit/>
          </a:bodyPr>
          <a:lstStyle>
            <a:lvl1pPr marL="0" indent="0">
              <a:lnSpc>
                <a:spcPct val="100000"/>
              </a:lnSpc>
              <a:spcBef>
                <a:spcPts val="400"/>
              </a:spcBef>
              <a:buNone/>
              <a:defRPr sz="1000"/>
            </a:lvl1pPr>
            <a:lvl2pPr marL="320040" indent="0">
              <a:lnSpc>
                <a:spcPct val="100000"/>
              </a:lnSpc>
              <a:spcBef>
                <a:spcPts val="0"/>
              </a:spcBef>
              <a:buNone/>
              <a:defRPr sz="1000"/>
            </a:lvl2pPr>
            <a:lvl3pPr marL="685800" indent="0">
              <a:lnSpc>
                <a:spcPct val="100000"/>
              </a:lnSpc>
              <a:spcBef>
                <a:spcPts val="0"/>
              </a:spcBef>
              <a:buNone/>
              <a:defRPr sz="1000"/>
            </a:lvl3pPr>
            <a:lvl4pPr marL="1005840" indent="0">
              <a:lnSpc>
                <a:spcPct val="100000"/>
              </a:lnSpc>
              <a:spcBef>
                <a:spcPts val="0"/>
              </a:spcBef>
              <a:buNone/>
              <a:defRPr sz="1000"/>
            </a:lvl4pPr>
            <a:lvl5pPr marL="1325880" indent="0">
              <a:lnSpc>
                <a:spcPct val="100000"/>
              </a:lnSpc>
              <a:spcBef>
                <a:spcPts val="0"/>
              </a:spcBef>
              <a:buNone/>
              <a:defRPr sz="1000"/>
            </a:lvl5pPr>
          </a:lstStyle>
          <a:p>
            <a:r>
              <a:rPr lang="en-US" i="1"/>
              <a:t>Source. </a:t>
            </a:r>
            <a:r>
              <a:rPr lang="en-US"/>
              <a:t>Placeholder for sources and permissions (if needed).</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a:p>
        </p:txBody>
      </p:sp>
    </p:spTree>
    <p:extLst>
      <p:ext uri="{BB962C8B-B14F-4D97-AF65-F5344CB8AC3E}">
        <p14:creationId xmlns:p14="http://schemas.microsoft.com/office/powerpoint/2010/main" val="36652039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resenter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79756D-9862-4A36-A2E6-FA5020BD3CAF}"/>
              </a:ext>
            </a:extLst>
          </p:cNvPr>
          <p:cNvSpPr>
            <a:spLocks noGrp="1"/>
          </p:cNvSpPr>
          <p:nvPr>
            <p:ph type="title" hasCustomPrompt="1"/>
          </p:nvPr>
        </p:nvSpPr>
        <p:spPr/>
        <p:txBody>
          <a:bodyPr/>
          <a:lstStyle/>
          <a:p>
            <a:r>
              <a:rPr lang="en-US"/>
              <a:t>Meet the Presenters</a:t>
            </a:r>
          </a:p>
        </p:txBody>
      </p:sp>
      <p:sp>
        <p:nvSpPr>
          <p:cNvPr id="51" name="Picture Placeholder 1">
            <a:extLst>
              <a:ext uri="{FF2B5EF4-FFF2-40B4-BE49-F238E27FC236}">
                <a16:creationId xmlns:a16="http://schemas.microsoft.com/office/drawing/2014/main" id="{2BE7D2E4-BBB1-4B4E-816A-2B6268CBAA42}"/>
              </a:ext>
            </a:extLst>
          </p:cNvPr>
          <p:cNvSpPr>
            <a:spLocks noGrp="1"/>
          </p:cNvSpPr>
          <p:nvPr>
            <p:ph type="pic" sz="quarter" idx="41" hasCustomPrompt="1"/>
          </p:nvPr>
        </p:nvSpPr>
        <p:spPr>
          <a:xfrm>
            <a:off x="609600" y="2020558"/>
            <a:ext cx="1999488"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52" name="Name 1">
            <a:extLst>
              <a:ext uri="{FF2B5EF4-FFF2-40B4-BE49-F238E27FC236}">
                <a16:creationId xmlns:a16="http://schemas.microsoft.com/office/drawing/2014/main" id="{B5D96F09-0FD6-4384-9C90-FC22E591F373}"/>
              </a:ext>
            </a:extLst>
          </p:cNvPr>
          <p:cNvSpPr>
            <a:spLocks noGrp="1"/>
          </p:cNvSpPr>
          <p:nvPr>
            <p:ph type="body" sz="quarter" idx="42" hasCustomPrompt="1"/>
          </p:nvPr>
        </p:nvSpPr>
        <p:spPr>
          <a:xfrm>
            <a:off x="609600" y="3637301"/>
            <a:ext cx="1999488"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First Presenter</a:t>
            </a:r>
          </a:p>
        </p:txBody>
      </p:sp>
      <p:sp>
        <p:nvSpPr>
          <p:cNvPr id="16" name="Text Placeholder 5">
            <a:extLst>
              <a:ext uri="{FF2B5EF4-FFF2-40B4-BE49-F238E27FC236}">
                <a16:creationId xmlns:a16="http://schemas.microsoft.com/office/drawing/2014/main" id="{93AD3706-63C1-409E-9A2D-A800E267D953}"/>
              </a:ext>
            </a:extLst>
          </p:cNvPr>
          <p:cNvSpPr>
            <a:spLocks noGrp="1"/>
          </p:cNvSpPr>
          <p:nvPr>
            <p:ph type="body" sz="quarter" idx="20" hasCustomPrompt="1"/>
          </p:nvPr>
        </p:nvSpPr>
        <p:spPr>
          <a:xfrm>
            <a:off x="838000" y="4034436"/>
            <a:ext cx="1487424"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53" name="Bio 1">
            <a:extLst>
              <a:ext uri="{FF2B5EF4-FFF2-40B4-BE49-F238E27FC236}">
                <a16:creationId xmlns:a16="http://schemas.microsoft.com/office/drawing/2014/main" id="{E76963AC-BE11-44C0-AB5C-3078DA1B4CD6}"/>
              </a:ext>
            </a:extLst>
          </p:cNvPr>
          <p:cNvSpPr>
            <a:spLocks noGrp="1"/>
          </p:cNvSpPr>
          <p:nvPr>
            <p:ph type="body" sz="quarter" idx="43" hasCustomPrompt="1"/>
          </p:nvPr>
        </p:nvSpPr>
        <p:spPr>
          <a:xfrm>
            <a:off x="609600" y="4158509"/>
            <a:ext cx="1999488"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54" name="Picture Placeholder 1">
            <a:extLst>
              <a:ext uri="{FF2B5EF4-FFF2-40B4-BE49-F238E27FC236}">
                <a16:creationId xmlns:a16="http://schemas.microsoft.com/office/drawing/2014/main" id="{A0DA1A41-2CE9-49ED-BD33-3B4A406E97E1}"/>
              </a:ext>
            </a:extLst>
          </p:cNvPr>
          <p:cNvSpPr>
            <a:spLocks noGrp="1"/>
          </p:cNvSpPr>
          <p:nvPr>
            <p:ph type="pic" sz="quarter" idx="44" hasCustomPrompt="1"/>
          </p:nvPr>
        </p:nvSpPr>
        <p:spPr>
          <a:xfrm>
            <a:off x="3650996" y="2020558"/>
            <a:ext cx="1999488"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55" name="Name 1">
            <a:extLst>
              <a:ext uri="{FF2B5EF4-FFF2-40B4-BE49-F238E27FC236}">
                <a16:creationId xmlns:a16="http://schemas.microsoft.com/office/drawing/2014/main" id="{0C995BA3-868A-4621-8FFF-39F3FCA74A14}"/>
              </a:ext>
            </a:extLst>
          </p:cNvPr>
          <p:cNvSpPr>
            <a:spLocks noGrp="1"/>
          </p:cNvSpPr>
          <p:nvPr>
            <p:ph type="body" sz="quarter" idx="45" hasCustomPrompt="1"/>
          </p:nvPr>
        </p:nvSpPr>
        <p:spPr>
          <a:xfrm>
            <a:off x="3650996" y="3637301"/>
            <a:ext cx="1999488"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Second Presenter</a:t>
            </a:r>
          </a:p>
        </p:txBody>
      </p:sp>
      <p:sp>
        <p:nvSpPr>
          <p:cNvPr id="18" name="Text Placeholder 5">
            <a:extLst>
              <a:ext uri="{FF2B5EF4-FFF2-40B4-BE49-F238E27FC236}">
                <a16:creationId xmlns:a16="http://schemas.microsoft.com/office/drawing/2014/main" id="{F60444B6-DEEC-4C47-98B6-A65ED1432952}"/>
              </a:ext>
            </a:extLst>
          </p:cNvPr>
          <p:cNvSpPr>
            <a:spLocks noGrp="1"/>
          </p:cNvSpPr>
          <p:nvPr>
            <p:ph type="body" sz="quarter" idx="53" hasCustomPrompt="1"/>
          </p:nvPr>
        </p:nvSpPr>
        <p:spPr>
          <a:xfrm>
            <a:off x="3907028" y="4034436"/>
            <a:ext cx="1487424"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56" name="Bio 1">
            <a:extLst>
              <a:ext uri="{FF2B5EF4-FFF2-40B4-BE49-F238E27FC236}">
                <a16:creationId xmlns:a16="http://schemas.microsoft.com/office/drawing/2014/main" id="{42E7C7EB-9DA5-4342-BFC3-D45A6E4DEEA4}"/>
              </a:ext>
            </a:extLst>
          </p:cNvPr>
          <p:cNvSpPr>
            <a:spLocks noGrp="1"/>
          </p:cNvSpPr>
          <p:nvPr>
            <p:ph type="body" sz="quarter" idx="46" hasCustomPrompt="1"/>
          </p:nvPr>
        </p:nvSpPr>
        <p:spPr>
          <a:xfrm>
            <a:off x="3650996" y="4158509"/>
            <a:ext cx="1999488"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57" name="Picture Placeholder 1">
            <a:extLst>
              <a:ext uri="{FF2B5EF4-FFF2-40B4-BE49-F238E27FC236}">
                <a16:creationId xmlns:a16="http://schemas.microsoft.com/office/drawing/2014/main" id="{35E14FEF-869F-4A5D-992B-E152EB084833}"/>
              </a:ext>
            </a:extLst>
          </p:cNvPr>
          <p:cNvSpPr>
            <a:spLocks noGrp="1"/>
          </p:cNvSpPr>
          <p:nvPr>
            <p:ph type="pic" sz="quarter" idx="47" hasCustomPrompt="1"/>
          </p:nvPr>
        </p:nvSpPr>
        <p:spPr>
          <a:xfrm>
            <a:off x="6692392" y="2020558"/>
            <a:ext cx="1999488"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58" name="Name 1">
            <a:extLst>
              <a:ext uri="{FF2B5EF4-FFF2-40B4-BE49-F238E27FC236}">
                <a16:creationId xmlns:a16="http://schemas.microsoft.com/office/drawing/2014/main" id="{DDA7FE58-39FD-400B-9B48-3DB36CEB8341}"/>
              </a:ext>
            </a:extLst>
          </p:cNvPr>
          <p:cNvSpPr>
            <a:spLocks noGrp="1"/>
          </p:cNvSpPr>
          <p:nvPr>
            <p:ph type="body" sz="quarter" idx="48" hasCustomPrompt="1"/>
          </p:nvPr>
        </p:nvSpPr>
        <p:spPr>
          <a:xfrm>
            <a:off x="6692392" y="3637301"/>
            <a:ext cx="1999488"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Third Presenter</a:t>
            </a:r>
          </a:p>
        </p:txBody>
      </p:sp>
      <p:sp>
        <p:nvSpPr>
          <p:cNvPr id="19" name="Text Placeholder 5">
            <a:extLst>
              <a:ext uri="{FF2B5EF4-FFF2-40B4-BE49-F238E27FC236}">
                <a16:creationId xmlns:a16="http://schemas.microsoft.com/office/drawing/2014/main" id="{DCE69B5C-A8A5-46D1-A483-38AACC3C45AD}"/>
              </a:ext>
            </a:extLst>
          </p:cNvPr>
          <p:cNvSpPr>
            <a:spLocks noGrp="1"/>
          </p:cNvSpPr>
          <p:nvPr>
            <p:ph type="body" sz="quarter" idx="54" hasCustomPrompt="1"/>
          </p:nvPr>
        </p:nvSpPr>
        <p:spPr>
          <a:xfrm>
            <a:off x="6948424" y="4034436"/>
            <a:ext cx="1487424"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59" name="Bio 1">
            <a:extLst>
              <a:ext uri="{FF2B5EF4-FFF2-40B4-BE49-F238E27FC236}">
                <a16:creationId xmlns:a16="http://schemas.microsoft.com/office/drawing/2014/main" id="{C92D1B9E-3420-4156-8158-1F59E007A578}"/>
              </a:ext>
            </a:extLst>
          </p:cNvPr>
          <p:cNvSpPr>
            <a:spLocks noGrp="1"/>
          </p:cNvSpPr>
          <p:nvPr>
            <p:ph type="body" sz="quarter" idx="49" hasCustomPrompt="1"/>
          </p:nvPr>
        </p:nvSpPr>
        <p:spPr>
          <a:xfrm>
            <a:off x="6692392" y="4158509"/>
            <a:ext cx="1999488"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60" name="Picture Placeholder 1">
            <a:extLst>
              <a:ext uri="{FF2B5EF4-FFF2-40B4-BE49-F238E27FC236}">
                <a16:creationId xmlns:a16="http://schemas.microsoft.com/office/drawing/2014/main" id="{58B570CF-39E3-4FC3-A51F-FA349268FB90}"/>
              </a:ext>
            </a:extLst>
          </p:cNvPr>
          <p:cNvSpPr>
            <a:spLocks noGrp="1"/>
          </p:cNvSpPr>
          <p:nvPr>
            <p:ph type="pic" sz="quarter" idx="50" hasCustomPrompt="1"/>
          </p:nvPr>
        </p:nvSpPr>
        <p:spPr>
          <a:xfrm>
            <a:off x="9733788" y="2020558"/>
            <a:ext cx="1999488"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61" name="Name 1">
            <a:extLst>
              <a:ext uri="{FF2B5EF4-FFF2-40B4-BE49-F238E27FC236}">
                <a16:creationId xmlns:a16="http://schemas.microsoft.com/office/drawing/2014/main" id="{455380DC-A821-4B2B-8D93-C9758F7EE942}"/>
              </a:ext>
            </a:extLst>
          </p:cNvPr>
          <p:cNvSpPr>
            <a:spLocks noGrp="1"/>
          </p:cNvSpPr>
          <p:nvPr>
            <p:ph type="body" sz="quarter" idx="51" hasCustomPrompt="1"/>
          </p:nvPr>
        </p:nvSpPr>
        <p:spPr>
          <a:xfrm>
            <a:off x="9733788" y="3637301"/>
            <a:ext cx="1999488"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Fourth Presenter</a:t>
            </a:r>
          </a:p>
        </p:txBody>
      </p:sp>
      <p:sp>
        <p:nvSpPr>
          <p:cNvPr id="20" name="Text Placeholder 5">
            <a:extLst>
              <a:ext uri="{FF2B5EF4-FFF2-40B4-BE49-F238E27FC236}">
                <a16:creationId xmlns:a16="http://schemas.microsoft.com/office/drawing/2014/main" id="{EDE00998-ADFE-48AB-A1E9-450F0F6965E3}"/>
              </a:ext>
            </a:extLst>
          </p:cNvPr>
          <p:cNvSpPr>
            <a:spLocks noGrp="1"/>
          </p:cNvSpPr>
          <p:nvPr>
            <p:ph type="body" sz="quarter" idx="55" hasCustomPrompt="1"/>
          </p:nvPr>
        </p:nvSpPr>
        <p:spPr>
          <a:xfrm>
            <a:off x="9989820" y="4034436"/>
            <a:ext cx="1487424"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62" name="Bio 1">
            <a:extLst>
              <a:ext uri="{FF2B5EF4-FFF2-40B4-BE49-F238E27FC236}">
                <a16:creationId xmlns:a16="http://schemas.microsoft.com/office/drawing/2014/main" id="{A6AC17DD-B06C-498E-981B-098EF82E3982}"/>
              </a:ext>
            </a:extLst>
          </p:cNvPr>
          <p:cNvSpPr>
            <a:spLocks noGrp="1"/>
          </p:cNvSpPr>
          <p:nvPr>
            <p:ph type="body" sz="quarter" idx="52" hasCustomPrompt="1"/>
          </p:nvPr>
        </p:nvSpPr>
        <p:spPr>
          <a:xfrm>
            <a:off x="9733788" y="4158509"/>
            <a:ext cx="1999488"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2" name="Slide Number Placeholder 1">
            <a:extLst>
              <a:ext uri="{FF2B5EF4-FFF2-40B4-BE49-F238E27FC236}">
                <a16:creationId xmlns:a16="http://schemas.microsoft.com/office/drawing/2014/main" id="{04998144-0708-45FA-9524-084E92DBB91C}"/>
              </a:ext>
            </a:extLst>
          </p:cNvPr>
          <p:cNvSpPr>
            <a:spLocks noGrp="1"/>
          </p:cNvSpPr>
          <p:nvPr>
            <p:ph type="sldNum" sz="quarter" idx="56"/>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3277126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Lead-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dirty="0"/>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463296" y="1307592"/>
            <a:ext cx="11277600" cy="1143000"/>
          </a:xfrm>
          <a:solidFill>
            <a:schemeClr val="bg2"/>
          </a:solidFill>
        </p:spPr>
        <p:txBody>
          <a:bodyPr lIns="118872" tIns="18288" rIns="118872">
            <a:noAutofit/>
          </a:bodyPr>
          <a:lstStyle>
            <a:lvl1pPr marL="0" indent="0">
              <a:buNone/>
              <a:defRPr sz="1800"/>
            </a:lvl1pPr>
            <a:lvl2pPr>
              <a:defRPr sz="1500"/>
            </a:lvl2pPr>
            <a:lvl3pPr>
              <a:defRPr sz="1500"/>
            </a:lvl3pPr>
            <a:lvl4pPr>
              <a:defRPr sz="1500"/>
            </a:lvl4pPr>
            <a:lvl5pPr>
              <a:defRPr sz="1500"/>
            </a:lvl5pPr>
          </a:lstStyle>
          <a:p>
            <a:pPr lvl="0"/>
            <a:r>
              <a:rPr lang="en-US" dirty="0"/>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457200" y="2633665"/>
            <a:ext cx="11277600" cy="3171825"/>
          </a:xfrm>
        </p:spPr>
        <p:txBody>
          <a:bodyPr>
            <a:normAutofit/>
          </a:bodyPr>
          <a:lstStyle>
            <a:lvl1pPr>
              <a:defRPr sz="1800"/>
            </a:lvl1pPr>
            <a:lvl2pPr>
              <a:defRPr sz="1800"/>
            </a:lvl2pPr>
            <a:lvl3pPr>
              <a:defRPr sz="1800"/>
            </a:lvl3pPr>
            <a:lvl4pPr>
              <a:defRPr sz="1800"/>
            </a:lvl4pPr>
            <a:lvl5pPr>
              <a:defRPr sz="18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457201" y="5806276"/>
            <a:ext cx="11277600" cy="338328"/>
          </a:xfr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3" name="Slide Number Placeholder 2">
            <a:extLst>
              <a:ext uri="{FF2B5EF4-FFF2-40B4-BE49-F238E27FC236}">
                <a16:creationId xmlns:a16="http://schemas.microsoft.com/office/drawing/2014/main" id="{CDB21421-8E0E-489B-9103-5926736EF23B}"/>
              </a:ext>
            </a:extLst>
          </p:cNvPr>
          <p:cNvSpPr>
            <a:spLocks noGrp="1"/>
          </p:cNvSpPr>
          <p:nvPr>
            <p:ph type="sldNum" sz="quarter" idx="21"/>
          </p:nvPr>
        </p:nvSpPr>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330118005"/>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384" userDrawn="1">
          <p15:clr>
            <a:srgbClr val="FBAE40"/>
          </p15:clr>
        </p15:guide>
        <p15:guide id="3" pos="985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dirty="0"/>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463297" y="1307592"/>
            <a:ext cx="11274425" cy="4498848"/>
          </a:xfrm>
        </p:spPr>
        <p:txBody>
          <a:bodyPr/>
          <a:lstStyle>
            <a:lvl1pPr>
              <a:defRPr/>
            </a:lvl1pPr>
            <a:lvl4pPr>
              <a:defRPr/>
            </a:lvl4pPr>
          </a:lstStyle>
          <a:p>
            <a:pPr lvl="0"/>
            <a:r>
              <a:rPr lang="en-US" dirty="0"/>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Bullet 2</a:t>
            </a:r>
          </a:p>
          <a:p>
            <a:pPr lvl="2"/>
            <a:r>
              <a:rPr lang="en-US" dirty="0"/>
              <a:t>Bullet 3</a:t>
            </a:r>
          </a:p>
          <a:p>
            <a:pPr lvl="3"/>
            <a:r>
              <a:rPr lang="en-US" dirty="0"/>
              <a:t>Bullet 4</a:t>
            </a:r>
          </a:p>
          <a:p>
            <a:pPr lvl="4"/>
            <a:r>
              <a:rPr lang="en-US" dirty="0"/>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457201" y="5806276"/>
            <a:ext cx="11277600" cy="338328"/>
          </a:xfrm>
        </p:spPr>
        <p:txBody>
          <a:bodyPr anchor="b" anchorCtr="0">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2" name="Slide Number Placeholder 1">
            <a:extLst>
              <a:ext uri="{FF2B5EF4-FFF2-40B4-BE49-F238E27FC236}">
                <a16:creationId xmlns:a16="http://schemas.microsoft.com/office/drawing/2014/main" id="{EB79DC93-CDE8-42B9-BBB0-909793FDA3AE}"/>
              </a:ext>
            </a:extLst>
          </p:cNvPr>
          <p:cNvSpPr>
            <a:spLocks noGrp="1"/>
          </p:cNvSpPr>
          <p:nvPr>
            <p:ph type="sldNum" sz="quarter" idx="18"/>
          </p:nvPr>
        </p:nvSpPr>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127230539"/>
      </p:ext>
    </p:extLst>
  </p:cSld>
  <p:clrMapOvr>
    <a:masterClrMapping/>
  </p:clrMapOvr>
  <p:extLst>
    <p:ext uri="{DCECCB84-F9BA-43D5-87BE-67443E8EF086}">
      <p15:sldGuideLst xmlns:p15="http://schemas.microsoft.com/office/powerpoint/2012/main">
        <p15:guide id="1" orient="horz" pos="600" userDrawn="1">
          <p15:clr>
            <a:srgbClr val="FBAE40"/>
          </p15:clr>
        </p15:guide>
        <p15:guide id="2" pos="384" userDrawn="1">
          <p15:clr>
            <a:srgbClr val="FBAE40"/>
          </p15:clr>
        </p15:guide>
        <p15:guide id="3" pos="9856"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457200" y="1267161"/>
            <a:ext cx="10515600" cy="2108110"/>
          </a:xfrm>
        </p:spPr>
        <p:txBody>
          <a:bodyPr anchor="b">
            <a:normAutofit/>
          </a:bodyPr>
          <a:lstStyle>
            <a:lvl1pPr algn="l">
              <a:defRPr sz="4200" b="0">
                <a:solidFill>
                  <a:schemeClr val="bg1"/>
                </a:solidFill>
              </a:defRPr>
            </a:lvl1pPr>
          </a:lstStyle>
          <a:p>
            <a:r>
              <a:rPr lang="en-US" dirty="0"/>
              <a:t>Section Header</a:t>
            </a:r>
          </a:p>
        </p:txBody>
      </p:sp>
      <p:sp>
        <p:nvSpPr>
          <p:cNvPr id="10" name="Rectangle 9">
            <a:extLst>
              <a:ext uri="{FF2B5EF4-FFF2-40B4-BE49-F238E27FC236}">
                <a16:creationId xmlns:a16="http://schemas.microsoft.com/office/drawing/2014/main" id="{0DD9749A-ABD0-7547-A474-005AEE004704}"/>
              </a:ext>
            </a:extLst>
          </p:cNvPr>
          <p:cNvSpPr/>
          <p:nvPr userDrawn="1"/>
        </p:nvSpPr>
        <p:spPr>
          <a:xfrm>
            <a:off x="0" y="0"/>
            <a:ext cx="12192000" cy="129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12" name="Straight Connector 11">
            <a:extLst>
              <a:ext uri="{FF2B5EF4-FFF2-40B4-BE49-F238E27FC236}">
                <a16:creationId xmlns:a16="http://schemas.microsoft.com/office/drawing/2014/main" id="{1E046CC7-33CA-0343-B226-D13B5AA5BB3C}"/>
              </a:ext>
            </a:extLst>
          </p:cNvPr>
          <p:cNvCxnSpPr/>
          <p:nvPr userDrawn="1"/>
        </p:nvCxnSpPr>
        <p:spPr>
          <a:xfrm>
            <a:off x="457202" y="3607347"/>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p:nvPr>
        </p:nvSpPr>
        <p:spPr>
          <a:xfrm>
            <a:off x="457202" y="3842377"/>
            <a:ext cx="10515599" cy="1655762"/>
          </a:xfrm>
        </p:spPr>
        <p:txBody>
          <a:bodyPr>
            <a:normAutofit/>
          </a:bodyPr>
          <a:lstStyle>
            <a:lvl1pPr marL="0" indent="0" algn="l">
              <a:buNone/>
              <a:defRPr sz="2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9" name="TextBox 8">
            <a:extLst>
              <a:ext uri="{FF2B5EF4-FFF2-40B4-BE49-F238E27FC236}">
                <a16:creationId xmlns:a16="http://schemas.microsoft.com/office/drawing/2014/main" id="{E9EA62D6-46F1-4DD5-8EA1-03F1F9EFD7A6}"/>
              </a:ext>
            </a:extLst>
          </p:cNvPr>
          <p:cNvSpPr txBox="1"/>
          <p:nvPr userDrawn="1"/>
        </p:nvSpPr>
        <p:spPr>
          <a:xfrm>
            <a:off x="787400" y="6330823"/>
            <a:ext cx="241300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100" dirty="0">
                <a:solidFill>
                  <a:schemeClr val="bg2"/>
                </a:solidFill>
              </a:rPr>
              <a:t>| AIR.ORG</a:t>
            </a:r>
          </a:p>
        </p:txBody>
      </p:sp>
      <p:pic>
        <p:nvPicPr>
          <p:cNvPr id="11" name="Picture 10" descr="Logo of American Institutes for Research. Advancing Evidence. Improving Lives.">
            <a:extLst>
              <a:ext uri="{FF2B5EF4-FFF2-40B4-BE49-F238E27FC236}">
                <a16:creationId xmlns:a16="http://schemas.microsoft.com/office/drawing/2014/main" id="{FA1B9F58-D4D8-4C4E-A6D4-71C94E3543A8}"/>
              </a:ext>
            </a:extLst>
          </p:cNvPr>
          <p:cNvPicPr>
            <a:picLocks noChangeAspect="1"/>
          </p:cNvPicPr>
          <p:nvPr userDrawn="1"/>
        </p:nvPicPr>
        <p:blipFill>
          <a:blip r:embed="rId3"/>
          <a:stretch>
            <a:fillRect/>
          </a:stretch>
        </p:blipFill>
        <p:spPr>
          <a:xfrm>
            <a:off x="9135810" y="549516"/>
            <a:ext cx="2460879" cy="934403"/>
          </a:xfrm>
          <a:prstGeom prst="rect">
            <a:avLst/>
          </a:prstGeom>
        </p:spPr>
      </p:pic>
      <p:sp>
        <p:nvSpPr>
          <p:cNvPr id="4" name="Slide Number Placeholder 3">
            <a:extLst>
              <a:ext uri="{FF2B5EF4-FFF2-40B4-BE49-F238E27FC236}">
                <a16:creationId xmlns:a16="http://schemas.microsoft.com/office/drawing/2014/main" id="{A66B1AC1-0488-4CF9-BFAC-7B4950E97E02}"/>
              </a:ext>
            </a:extLst>
          </p:cNvPr>
          <p:cNvSpPr>
            <a:spLocks noGrp="1"/>
          </p:cNvSpPr>
          <p:nvPr>
            <p:ph type="sldNum" sz="quarter" idx="10"/>
          </p:nvPr>
        </p:nvSpPr>
        <p:spPr/>
        <p:txBody>
          <a:bodyPr/>
          <a:lstStyle/>
          <a:p>
            <a:fld id="{7E1341B0-7904-4148-9082-6535FE1E4D20}" type="slidenum">
              <a:rPr lang="en-US" smtClean="0"/>
              <a:pPr/>
              <a:t>‹#›</a:t>
            </a:fld>
            <a:endParaRPr lang="en-US" dirty="0"/>
          </a:p>
        </p:txBody>
      </p:sp>
    </p:spTree>
    <p:extLst>
      <p:ext uri="{BB962C8B-B14F-4D97-AF65-F5344CB8AC3E}">
        <p14:creationId xmlns:p14="http://schemas.microsoft.com/office/powerpoint/2010/main" val="2368637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Divider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D9749A-ABD0-7547-A474-005AEE004704}"/>
              </a:ext>
            </a:extLst>
          </p:cNvPr>
          <p:cNvSpPr/>
          <p:nvPr userDrawn="1"/>
        </p:nvSpPr>
        <p:spPr>
          <a:xfrm>
            <a:off x="0" y="0"/>
            <a:ext cx="12192000" cy="129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Logo of American Institutes for Research. Advancing Evidence. Improving Lives.">
            <a:extLst>
              <a:ext uri="{FF2B5EF4-FFF2-40B4-BE49-F238E27FC236}">
                <a16:creationId xmlns:a16="http://schemas.microsoft.com/office/drawing/2014/main" id="{FDBBDD82-F3D6-41D8-AE2F-3D8C22291C07}"/>
              </a:ext>
            </a:extLst>
          </p:cNvPr>
          <p:cNvPicPr>
            <a:picLocks noChangeAspect="1"/>
          </p:cNvPicPr>
          <p:nvPr userDrawn="1"/>
        </p:nvPicPr>
        <p:blipFill>
          <a:blip r:embed="rId3"/>
          <a:stretch>
            <a:fillRect/>
          </a:stretch>
        </p:blipFill>
        <p:spPr>
          <a:xfrm>
            <a:off x="9947324" y="554774"/>
            <a:ext cx="1406474" cy="712387"/>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p:nvPr>
        </p:nvSpPr>
        <p:spPr>
          <a:xfrm>
            <a:off x="457200" y="1267161"/>
            <a:ext cx="10515600" cy="2108110"/>
          </a:xfrm>
        </p:spPr>
        <p:txBody>
          <a:bodyPr anchor="b">
            <a:normAutofit/>
          </a:bodyPr>
          <a:lstStyle>
            <a:lvl1pPr algn="l">
              <a:defRPr sz="4500" b="0">
                <a:solidFill>
                  <a:schemeClr val="bg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1E046CC7-33CA-0343-B226-D13B5AA5BB3C}"/>
              </a:ext>
            </a:extLst>
          </p:cNvPr>
          <p:cNvCxnSpPr/>
          <p:nvPr userDrawn="1"/>
        </p:nvCxnSpPr>
        <p:spPr>
          <a:xfrm>
            <a:off x="457200" y="3607347"/>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p:nvPr>
        </p:nvSpPr>
        <p:spPr>
          <a:xfrm>
            <a:off x="457200" y="3842377"/>
            <a:ext cx="10515599"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Slide Number Placeholder 4">
            <a:extLst>
              <a:ext uri="{FF2B5EF4-FFF2-40B4-BE49-F238E27FC236}">
                <a16:creationId xmlns:a16="http://schemas.microsoft.com/office/drawing/2014/main" id="{BC163DE3-E388-45D5-B3D3-7659175CF3BB}"/>
              </a:ext>
            </a:extLst>
          </p:cNvPr>
          <p:cNvSpPr>
            <a:spLocks noGrp="1"/>
          </p:cNvSpPr>
          <p:nvPr>
            <p:ph type="sldNum" sz="quarter" idx="11"/>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
        <p:nvSpPr>
          <p:cNvPr id="9" name="TextBox 8">
            <a:extLst>
              <a:ext uri="{FF2B5EF4-FFF2-40B4-BE49-F238E27FC236}">
                <a16:creationId xmlns:a16="http://schemas.microsoft.com/office/drawing/2014/main" id="{E9EA62D6-46F1-4DD5-8EA1-03F1F9EFD7A6}"/>
              </a:ext>
            </a:extLst>
          </p:cNvPr>
          <p:cNvSpPr txBox="1"/>
          <p:nvPr userDrawn="1"/>
        </p:nvSpPr>
        <p:spPr>
          <a:xfrm>
            <a:off x="787400" y="6330823"/>
            <a:ext cx="2413000" cy="429768"/>
          </a:xfrm>
          <a:prstGeom prst="rect">
            <a:avLst/>
          </a:prstGeom>
        </p:spPr>
        <p:txBody>
          <a:bodyPr vert="horz" lIns="0" tIns="45720" rIns="91440" bIns="45720" rtlCol="0" anchor="ctr"/>
          <a:lstStyle>
            <a:defPPr>
              <a:defRPr lang="en-US"/>
            </a:defPPr>
            <a:lvl1pPr>
              <a:defRPr sz="1000" spc="300">
                <a:solidFill>
                  <a:schemeClr val="bg1"/>
                </a:solidFill>
                <a:ea typeface="Calibri"/>
                <a:cs typeface="Calibri"/>
              </a:defRPr>
            </a:lvl1pPr>
          </a:lstStyle>
          <a:p>
            <a:pPr lvl="0"/>
            <a:r>
              <a:rPr lang="en-US" dirty="0">
                <a:solidFill>
                  <a:schemeClr val="bg2"/>
                </a:solidFill>
              </a:rPr>
              <a:t>| AIR.ORG</a:t>
            </a:r>
          </a:p>
        </p:txBody>
      </p:sp>
    </p:spTree>
    <p:extLst>
      <p:ext uri="{BB962C8B-B14F-4D97-AF65-F5344CB8AC3E}">
        <p14:creationId xmlns:p14="http://schemas.microsoft.com/office/powerpoint/2010/main" val="54353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Dark">
    <p:bg>
      <p:bgPr>
        <a:solidFill>
          <a:srgbClr val="FFFFFF"/>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dirty="0"/>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457200" y="1307592"/>
            <a:ext cx="11274425" cy="4498848"/>
          </a:xfrm>
        </p:spPr>
        <p:txBody>
          <a:bodyPr/>
          <a:lstStyle>
            <a:lvl1pPr>
              <a:defRPr/>
            </a:lvl1pPr>
            <a:lvl4pPr>
              <a:defRPr/>
            </a:lvl4pPr>
          </a:lstStyle>
          <a:p>
            <a:pPr lvl="0"/>
            <a:r>
              <a:rPr lang="en-US" dirty="0"/>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Bullet 2</a:t>
            </a:r>
          </a:p>
          <a:p>
            <a:pPr lvl="2"/>
            <a:r>
              <a:rPr lang="en-US" dirty="0"/>
              <a:t>Bullet 3</a:t>
            </a:r>
          </a:p>
          <a:p>
            <a:pPr lvl="3"/>
            <a:r>
              <a:rPr lang="en-US" dirty="0"/>
              <a:t>Bullet 4</a:t>
            </a:r>
          </a:p>
          <a:p>
            <a:pPr lvl="4"/>
            <a:r>
              <a:rPr lang="en-US" dirty="0"/>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01599495-C9B8-4C2D-9C15-1666A27035A9}"/>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2852434952"/>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rst Level No Bulle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 Level No Bullet Layout</a:t>
            </a:r>
          </a:p>
        </p:txBody>
      </p:sp>
      <p:sp>
        <p:nvSpPr>
          <p:cNvPr id="4" name="Content Placeholder 3"/>
          <p:cNvSpPr>
            <a:spLocks noGrp="1"/>
          </p:cNvSpPr>
          <p:nvPr>
            <p:ph sz="quarter" idx="14" hasCustomPrompt="1"/>
          </p:nvPr>
        </p:nvSpPr>
        <p:spPr>
          <a:xfrm>
            <a:off x="457200" y="1307592"/>
            <a:ext cx="11274552" cy="4498848"/>
          </a:xfrm>
        </p:spPr>
        <p:txBody>
          <a:bodyPr>
            <a:noAutofit/>
          </a:bodyPr>
          <a:lstStyle>
            <a:lvl1pPr marL="0" indent="0">
              <a:lnSpc>
                <a:spcPct val="125000"/>
              </a:lnSpc>
              <a:spcBef>
                <a:spcPts val="1800"/>
              </a:spcBef>
              <a:buClr>
                <a:schemeClr val="tx1"/>
              </a:buClr>
              <a:buNone/>
              <a:defRPr sz="2400">
                <a:solidFill>
                  <a:schemeClr val="tx2"/>
                </a:solidFill>
              </a:defRPr>
            </a:lvl1pPr>
            <a:lvl2pPr marL="320040" indent="-320040">
              <a:lnSpc>
                <a:spcPct val="125000"/>
              </a:lnSpc>
              <a:spcBef>
                <a:spcPts val="600"/>
              </a:spcBef>
              <a:buClr>
                <a:schemeClr val="tx1"/>
              </a:buClr>
              <a:buFont typeface="Times New Roman" panose="02020603050405020304" pitchFamily="18" charset="0"/>
              <a:buChar char="•"/>
              <a:defRPr sz="2400">
                <a:solidFill>
                  <a:schemeClr val="tx2"/>
                </a:solidFill>
              </a:defRPr>
            </a:lvl2pPr>
            <a:lvl3pPr marL="640080" indent="-320040">
              <a:lnSpc>
                <a:spcPct val="125000"/>
              </a:lnSpc>
              <a:spcBef>
                <a:spcPts val="600"/>
              </a:spcBef>
              <a:buClr>
                <a:schemeClr val="tx1"/>
              </a:buClr>
              <a:buFont typeface="Arial Narrow" panose="020B0606020202030204" pitchFamily="34" charset="0"/>
              <a:buChar char="–"/>
              <a:defRPr sz="2400">
                <a:solidFill>
                  <a:schemeClr val="tx2"/>
                </a:solidFill>
              </a:defRPr>
            </a:lvl3pPr>
            <a:lvl4pPr marL="960120" indent="-320040">
              <a:lnSpc>
                <a:spcPct val="125000"/>
              </a:lnSpc>
              <a:spcBef>
                <a:spcPts val="600"/>
              </a:spcBef>
              <a:buClr>
                <a:schemeClr val="tx1"/>
              </a:buClr>
              <a:buFont typeface="Arial Narrow" panose="020B0606020202030204" pitchFamily="34" charset="0"/>
              <a:buChar char="»"/>
              <a:defRPr sz="2400">
                <a:solidFill>
                  <a:schemeClr val="tx2"/>
                </a:solidFill>
              </a:defRPr>
            </a:lvl4pPr>
            <a:lvl5pPr marL="1280160" indent="-320040">
              <a:lnSpc>
                <a:spcPct val="125000"/>
              </a:lnSpc>
              <a:spcBef>
                <a:spcPts val="600"/>
              </a:spcBef>
              <a:buClr>
                <a:schemeClr val="tx1"/>
              </a:buClr>
              <a:buFont typeface="Arial Narrow" panose="020B0606020202030204" pitchFamily="34" charset="0"/>
              <a:buChar char="◦"/>
              <a:defRPr sz="2400">
                <a:solidFill>
                  <a:schemeClr val="tx2"/>
                </a:solidFill>
              </a:defRPr>
            </a:lvl5pPr>
            <a:lvl6pPr marL="1600200" indent="-320040">
              <a:lnSpc>
                <a:spcPct val="125000"/>
              </a:lnSpc>
              <a:spcBef>
                <a:spcPts val="1800"/>
              </a:spcBef>
              <a:buClr>
                <a:schemeClr val="tx1"/>
              </a:buClr>
              <a:buFont typeface="Arial Narrow" panose="020B0606020202030204" pitchFamily="34" charset="0"/>
              <a:buChar char="›"/>
              <a:defRPr sz="2400" baseline="0">
                <a:solidFill>
                  <a:schemeClr val="tx1"/>
                </a:solidFill>
              </a:defRPr>
            </a:lvl6pPr>
          </a:lstStyle>
          <a:p>
            <a:pPr lvl="0"/>
            <a:r>
              <a:rPr lang="en-US" dirty="0"/>
              <a:t>Regular Text.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F84AE1BC-40C4-4FAD-B98B-DBD3B7BA52BE}"/>
              </a:ext>
            </a:extLst>
          </p:cNvPr>
          <p:cNvSpPr>
            <a:spLocks noGrp="1"/>
          </p:cNvSpPr>
          <p:nvPr>
            <p:ph type="body" sz="quarter" idx="17"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Tree>
    <p:extLst>
      <p:ext uri="{BB962C8B-B14F-4D97-AF65-F5344CB8AC3E}">
        <p14:creationId xmlns:p14="http://schemas.microsoft.com/office/powerpoint/2010/main" val="4035572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Lead-in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dirty="0"/>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457200" y="1307592"/>
            <a:ext cx="11277600" cy="1143000"/>
          </a:xfrm>
          <a:solidFill>
            <a:schemeClr val="bg2"/>
          </a:solidFill>
        </p:spPr>
        <p:txBody>
          <a:bodyPr lIns="118872" rIns="118872">
            <a:noAutofit/>
          </a:bodyPr>
          <a:lstStyle>
            <a:lvl1pPr marL="0" indent="0">
              <a:buNone/>
              <a:defRPr sz="2000"/>
            </a:lvl1pPr>
            <a:lvl2pPr>
              <a:defRPr sz="2000"/>
            </a:lvl2pPr>
            <a:lvl3pPr>
              <a:defRPr sz="2000"/>
            </a:lvl3pPr>
            <a:lvl4pPr>
              <a:defRPr sz="2000"/>
            </a:lvl4pPr>
            <a:lvl5pPr>
              <a:defRPr sz="2000"/>
            </a:lvl5pPr>
          </a:lstStyle>
          <a:p>
            <a:pPr lvl="0"/>
            <a:r>
              <a:rPr lang="en-US" dirty="0"/>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457200" y="2633663"/>
            <a:ext cx="11277600" cy="3171825"/>
          </a:xfrm>
        </p:spPr>
        <p:txBody>
          <a:bodyPr>
            <a:normAutofit/>
          </a:bodyPr>
          <a:lstStyle>
            <a:lvl1pPr>
              <a:defRPr sz="2000"/>
            </a:lvl1pPr>
            <a:lvl2pPr>
              <a:defRPr sz="2000"/>
            </a:lvl2pPr>
            <a:lvl3pPr>
              <a:defRPr sz="2000"/>
            </a:lvl3pPr>
            <a:lvl4pPr>
              <a:defRPr sz="2000"/>
            </a:lvl4pPr>
            <a:lvl5pP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05C3C79F-A0C6-4D79-9010-6786C613600D}"/>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236227801"/>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4ED-C386-4348-81C7-E7982A82A559}"/>
              </a:ext>
            </a:extLst>
          </p:cNvPr>
          <p:cNvSpPr>
            <a:spLocks noGrp="1"/>
          </p:cNvSpPr>
          <p:nvPr>
            <p:ph type="title" hasCustomPrompt="1"/>
          </p:nvPr>
        </p:nvSpPr>
        <p:spPr/>
        <p:txBody>
          <a:bodyPr/>
          <a:lstStyle/>
          <a:p>
            <a:r>
              <a:rPr lang="en-US" dirty="0"/>
              <a:t>Two Content Layout</a:t>
            </a:r>
          </a:p>
        </p:txBody>
      </p:sp>
      <p:sp>
        <p:nvSpPr>
          <p:cNvPr id="3" name="Left Content"/>
          <p:cNvSpPr>
            <a:spLocks noGrp="1"/>
          </p:cNvSpPr>
          <p:nvPr>
            <p:ph sz="half" idx="1" hasCustomPrompt="1"/>
          </p:nvPr>
        </p:nvSpPr>
        <p:spPr>
          <a:xfrm>
            <a:off x="457200" y="1307592"/>
            <a:ext cx="5506848" cy="4498848"/>
          </a:xfrm>
        </p:spPr>
        <p:txBody>
          <a:bodyPr>
            <a:noAutofit/>
          </a:bodyPr>
          <a:lstStyle>
            <a:lvl1pPr>
              <a:defRPr sz="2400"/>
            </a:lvl1pPr>
            <a:lvl2pPr>
              <a:defRPr sz="2400"/>
            </a:lvl2pPr>
            <a:lvl3pPr>
              <a:defRPr sz="2400"/>
            </a:lvl3pPr>
            <a:lvl4pPr>
              <a:defRPr sz="2400"/>
            </a:lvl4pPr>
            <a:lvl5pPr>
              <a:defRPr sz="24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ight Content">
            <a:extLst>
              <a:ext uri="{FF2B5EF4-FFF2-40B4-BE49-F238E27FC236}">
                <a16:creationId xmlns:a16="http://schemas.microsoft.com/office/drawing/2014/main" id="{484B7A05-FEA0-4FC5-88D7-67D4BE44383B}"/>
              </a:ext>
            </a:extLst>
          </p:cNvPr>
          <p:cNvSpPr>
            <a:spLocks noGrp="1"/>
          </p:cNvSpPr>
          <p:nvPr>
            <p:ph sz="half" idx="17" hasCustomPrompt="1"/>
          </p:nvPr>
        </p:nvSpPr>
        <p:spPr>
          <a:xfrm>
            <a:off x="6226429" y="1307592"/>
            <a:ext cx="5506848" cy="4498848"/>
          </a:xfrm>
        </p:spPr>
        <p:txBody>
          <a:bodyPr>
            <a:noAutofit/>
          </a:bodyPr>
          <a:lstStyle>
            <a:lvl1pPr>
              <a:defRPr sz="2400"/>
            </a:lvl1pPr>
            <a:lvl2pPr>
              <a:defRPr sz="2400"/>
            </a:lvl2pPr>
            <a:lvl3pPr>
              <a:defRPr sz="2400"/>
            </a:lvl3pPr>
            <a:lvl4pPr>
              <a:defRPr sz="2400"/>
            </a:lvl4pPr>
            <a:lvl5pPr>
              <a:defRPr sz="24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Note Placeholder 3">
            <a:extLst>
              <a:ext uri="{FF2B5EF4-FFF2-40B4-BE49-F238E27FC236}">
                <a16:creationId xmlns:a16="http://schemas.microsoft.com/office/drawing/2014/main" id="{B1DFD400-A394-4A79-9BD8-2DDE10A63902}"/>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48E26445-EA84-45F0-9DD0-961B8682A061}"/>
              </a:ext>
            </a:extLst>
          </p:cNvPr>
          <p:cNvSpPr>
            <a:spLocks noGrp="1"/>
          </p:cNvSpPr>
          <p:nvPr>
            <p:ph type="sldNum" sz="quarter" idx="19"/>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67794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rdered Lis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8724" y="0"/>
            <a:ext cx="11274552" cy="1051560"/>
          </a:xfrm>
        </p:spPr>
        <p:txBody>
          <a:bodyPr/>
          <a:lstStyle/>
          <a:p>
            <a:r>
              <a:rPr lang="en-US" dirty="0"/>
              <a:t>Ordered List Layout</a:t>
            </a:r>
          </a:p>
        </p:txBody>
      </p:sp>
      <p:sp>
        <p:nvSpPr>
          <p:cNvPr id="5" name="Content"/>
          <p:cNvSpPr>
            <a:spLocks noGrp="1"/>
          </p:cNvSpPr>
          <p:nvPr>
            <p:ph sz="quarter" idx="17" hasCustomPrompt="1"/>
          </p:nvPr>
        </p:nvSpPr>
        <p:spPr>
          <a:xfrm>
            <a:off x="457200" y="1307592"/>
            <a:ext cx="11274552" cy="4498848"/>
          </a:xfrm>
        </p:spPr>
        <p:txBody>
          <a:bodyPr>
            <a:normAutofit/>
          </a:bodyPr>
          <a:lstStyle>
            <a:lvl1pPr marL="457200" indent="-457200">
              <a:lnSpc>
                <a:spcPct val="125000"/>
              </a:lnSpc>
              <a:spcBef>
                <a:spcPts val="600"/>
              </a:spcBef>
              <a:buClr>
                <a:schemeClr val="tx2"/>
              </a:buClr>
              <a:buFont typeface="+mj-lt"/>
              <a:buAutoNum type="arabicPeriod"/>
              <a:defRPr sz="2400" baseline="0"/>
            </a:lvl1pPr>
            <a:lvl2pPr marL="914400" indent="-457200">
              <a:lnSpc>
                <a:spcPct val="125000"/>
              </a:lnSpc>
              <a:spcBef>
                <a:spcPts val="600"/>
              </a:spcBef>
              <a:buClr>
                <a:schemeClr val="tx2"/>
              </a:buClr>
              <a:buFont typeface="+mj-lt"/>
              <a:buAutoNum type="alphaLcPeriod"/>
              <a:defRPr sz="2400"/>
            </a:lvl2pPr>
            <a:lvl3pPr marL="1371600" indent="-457200">
              <a:lnSpc>
                <a:spcPct val="125000"/>
              </a:lnSpc>
              <a:spcBef>
                <a:spcPts val="600"/>
              </a:spcBef>
              <a:buClr>
                <a:schemeClr val="tx2"/>
              </a:buClr>
              <a:buFont typeface="+mj-lt"/>
              <a:buAutoNum type="romanLcPeriod"/>
              <a:defRPr sz="2400"/>
            </a:lvl3pPr>
            <a:lvl4pPr marL="1828800" indent="-457200">
              <a:lnSpc>
                <a:spcPct val="125000"/>
              </a:lnSpc>
              <a:spcBef>
                <a:spcPts val="600"/>
              </a:spcBef>
              <a:buClr>
                <a:schemeClr val="tx2"/>
              </a:buClr>
              <a:buSzPct val="100000"/>
              <a:buFont typeface="+mj-lt"/>
              <a:buAutoNum type="arabicParenR"/>
              <a:defRPr sz="2400"/>
            </a:lvl4pPr>
            <a:lvl5pPr marL="2286000" indent="-457200">
              <a:lnSpc>
                <a:spcPct val="125000"/>
              </a:lnSpc>
              <a:spcBef>
                <a:spcPts val="600"/>
              </a:spcBef>
              <a:buClr>
                <a:schemeClr val="tx2"/>
              </a:buClr>
              <a:buFont typeface="+mj-lt"/>
              <a:buAutoNum type="alphaLcParenR"/>
              <a:defRPr sz="2400"/>
            </a:lvl5pPr>
          </a:lstStyle>
          <a:p>
            <a:pPr lvl="0"/>
            <a:r>
              <a:rPr lang="en-US" dirty="0"/>
              <a:t>Arabic numerals</a:t>
            </a:r>
          </a:p>
          <a:p>
            <a:pPr lvl="1"/>
            <a:r>
              <a:rPr lang="en-US" dirty="0"/>
              <a:t>Lowercase letters</a:t>
            </a:r>
          </a:p>
          <a:p>
            <a:pPr lvl="2"/>
            <a:r>
              <a:rPr lang="en-US" dirty="0"/>
              <a:t>Lowercase Roman numerals</a:t>
            </a:r>
          </a:p>
          <a:p>
            <a:pPr lvl="3"/>
            <a:r>
              <a:rPr lang="en-US" dirty="0"/>
              <a:t>Arabic numerals</a:t>
            </a:r>
          </a:p>
          <a:p>
            <a:pPr lvl="4"/>
            <a:r>
              <a:rPr lang="en-US" dirty="0"/>
              <a:t>Lowercase letters</a:t>
            </a:r>
          </a:p>
        </p:txBody>
      </p:sp>
      <p:sp>
        <p:nvSpPr>
          <p:cNvPr id="6" name="Note Placeholder 3">
            <a:extLst>
              <a:ext uri="{FF2B5EF4-FFF2-40B4-BE49-F238E27FC236}">
                <a16:creationId xmlns:a16="http://schemas.microsoft.com/office/drawing/2014/main" id="{6FD3B461-E755-4B5F-91E5-CA559BC8556A}"/>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8" name="Slide Number Placeholder 7">
            <a:extLst>
              <a:ext uri="{FF2B5EF4-FFF2-40B4-BE49-F238E27FC236}">
                <a16:creationId xmlns:a16="http://schemas.microsoft.com/office/drawing/2014/main" id="{BB34B08C-4C34-4440-BAA7-23ECCC72E53D}"/>
              </a:ext>
            </a:extLst>
          </p:cNvPr>
          <p:cNvSpPr>
            <a:spLocks noGrp="1"/>
          </p:cNvSpPr>
          <p:nvPr>
            <p:ph type="sldNum" sz="quarter" idx="19"/>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326846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rdered Lis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Two Content Ordered List Layout</a:t>
            </a:r>
          </a:p>
        </p:txBody>
      </p:sp>
      <p:sp>
        <p:nvSpPr>
          <p:cNvPr id="14" name="Left Content"/>
          <p:cNvSpPr>
            <a:spLocks noGrp="1"/>
          </p:cNvSpPr>
          <p:nvPr>
            <p:ph sz="quarter" idx="18" hasCustomPrompt="1"/>
          </p:nvPr>
        </p:nvSpPr>
        <p:spPr>
          <a:xfrm>
            <a:off x="457200" y="1307592"/>
            <a:ext cx="5568696" cy="4498848"/>
          </a:xfrm>
        </p:spPr>
        <p:txBody>
          <a:bodyPr>
            <a:normAutofit/>
          </a:bodyPr>
          <a:lstStyle>
            <a:lvl1pPr marL="457200" indent="-457200">
              <a:lnSpc>
                <a:spcPct val="125000"/>
              </a:lnSpc>
              <a:spcBef>
                <a:spcPts val="600"/>
              </a:spcBef>
              <a:buClr>
                <a:schemeClr val="tx1"/>
              </a:buClr>
              <a:buFont typeface="+mj-lt"/>
              <a:buAutoNum type="arabicPeriod"/>
              <a:defRPr sz="240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a:lvl4pPr>
            <a:lvl5pPr marL="2286000" indent="-457200">
              <a:lnSpc>
                <a:spcPct val="125000"/>
              </a:lnSpc>
              <a:spcBef>
                <a:spcPts val="600"/>
              </a:spcBef>
              <a:buClr>
                <a:schemeClr val="tx1"/>
              </a:buClr>
              <a:buFont typeface="+mj-lt"/>
              <a:buAutoNum type="alphaLcParenR"/>
              <a:defRPr sz="24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6227064" y="1307592"/>
            <a:ext cx="5568696" cy="4498848"/>
          </a:xfrm>
        </p:spPr>
        <p:txBody>
          <a:bodyPr>
            <a:normAutofit/>
          </a:bodyPr>
          <a:lstStyle>
            <a:lvl1pPr marL="457200" indent="-457200">
              <a:lnSpc>
                <a:spcPct val="125000"/>
              </a:lnSpc>
              <a:spcBef>
                <a:spcPts val="600"/>
              </a:spcBef>
              <a:buClr>
                <a:schemeClr val="tx1"/>
              </a:buClr>
              <a:buFont typeface="+mj-lt"/>
              <a:buAutoNum type="arabicPeriod"/>
              <a:defRPr sz="240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a:lvl4pPr>
            <a:lvl5pPr marL="2286000" indent="-457200">
              <a:lnSpc>
                <a:spcPct val="125000"/>
              </a:lnSpc>
              <a:spcBef>
                <a:spcPts val="600"/>
              </a:spcBef>
              <a:buClr>
                <a:schemeClr val="tx1"/>
              </a:buClr>
              <a:buFont typeface="+mj-lt"/>
              <a:buAutoNum type="alphaLcParenR"/>
              <a:defRPr sz="24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Note Placeholder 3">
            <a:extLst>
              <a:ext uri="{FF2B5EF4-FFF2-40B4-BE49-F238E27FC236}">
                <a16:creationId xmlns:a16="http://schemas.microsoft.com/office/drawing/2014/main" id="{7B81A216-2AB7-43BC-AAF2-5F5E16A2268B}"/>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529A1648-F0FD-41CD-B18C-8AE47789AA19}"/>
              </a:ext>
            </a:extLst>
          </p:cNvPr>
          <p:cNvSpPr>
            <a:spLocks noGrp="1"/>
          </p:cNvSpPr>
          <p:nvPr>
            <p:ph type="sldNum" sz="quarter" idx="21"/>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2880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descr="Logo of American Institutes for Research. Advancing Evidence. Improving Lives.">
            <a:extLst>
              <a:ext uri="{FF2B5EF4-FFF2-40B4-BE49-F238E27FC236}">
                <a16:creationId xmlns:a16="http://schemas.microsoft.com/office/drawing/2014/main" id="{33AB5121-3474-44E3-90B4-B12641E98F79}"/>
              </a:ext>
            </a:extLst>
          </p:cNvPr>
          <p:cNvGrpSpPr/>
          <p:nvPr userDrawn="1"/>
        </p:nvGrpSpPr>
        <p:grpSpPr>
          <a:xfrm>
            <a:off x="0" y="6212682"/>
            <a:ext cx="12192000" cy="645318"/>
            <a:chOff x="0" y="6212682"/>
            <a:chExt cx="12192000" cy="645318"/>
          </a:xfrm>
        </p:grpSpPr>
        <p:pic>
          <p:nvPicPr>
            <p:cNvPr id="9" name="Picture 8">
              <a:extLst>
                <a:ext uri="{FF2B5EF4-FFF2-40B4-BE49-F238E27FC236}">
                  <a16:creationId xmlns:a16="http://schemas.microsoft.com/office/drawing/2014/main" id="{B357EC09-5B8B-4BD2-B76B-AFCB2AF5AC33}"/>
                </a:ext>
              </a:extLst>
            </p:cNvPr>
            <p:cNvPicPr>
              <a:picLocks noChangeAspect="1"/>
            </p:cNvPicPr>
            <p:nvPr userDrawn="1"/>
          </p:nvPicPr>
          <p:blipFill rotWithShape="1">
            <a:blip r:embed="rId24"/>
            <a:srcRect l="47803" t="77144" r="5911" b="20670"/>
            <a:stretch/>
          </p:blipFill>
          <p:spPr>
            <a:xfrm>
              <a:off x="0" y="6212682"/>
              <a:ext cx="12192000" cy="645318"/>
            </a:xfrm>
            <a:prstGeom prst="rect">
              <a:avLst/>
            </a:prstGeom>
          </p:spPr>
        </p:pic>
        <p:pic>
          <p:nvPicPr>
            <p:cNvPr id="10" name="Picture 9">
              <a:extLst>
                <a:ext uri="{FF2B5EF4-FFF2-40B4-BE49-F238E27FC236}">
                  <a16:creationId xmlns:a16="http://schemas.microsoft.com/office/drawing/2014/main" id="{46524A8B-4FB7-4AFA-997C-AAE26285DC2C}"/>
                </a:ext>
              </a:extLst>
            </p:cNvPr>
            <p:cNvPicPr>
              <a:picLocks noChangeAspect="1"/>
            </p:cNvPicPr>
            <p:nvPr userDrawn="1"/>
          </p:nvPicPr>
          <p:blipFill>
            <a:blip r:embed="rId25"/>
            <a:stretch>
              <a:fillRect/>
            </a:stretch>
          </p:blipFill>
          <p:spPr>
            <a:xfrm>
              <a:off x="10535685" y="6381749"/>
              <a:ext cx="1040936" cy="318451"/>
            </a:xfrm>
            <a:prstGeom prst="rect">
              <a:avLst/>
            </a:prstGeom>
          </p:spPr>
        </p:pic>
      </p:grpSp>
      <p:sp>
        <p:nvSpPr>
          <p:cNvPr id="2" name="Title Placeholder 1">
            <a:extLst>
              <a:ext uri="{FF2B5EF4-FFF2-40B4-BE49-F238E27FC236}">
                <a16:creationId xmlns:a16="http://schemas.microsoft.com/office/drawing/2014/main" id="{1886213B-E0CC-A64C-95D0-470B870DD7C3}"/>
              </a:ext>
            </a:extLst>
          </p:cNvPr>
          <p:cNvSpPr>
            <a:spLocks noGrp="1"/>
          </p:cNvSpPr>
          <p:nvPr>
            <p:ph type="title"/>
          </p:nvPr>
        </p:nvSpPr>
        <p:spPr>
          <a:xfrm>
            <a:off x="458724" y="0"/>
            <a:ext cx="11274552" cy="1051560"/>
          </a:xfrm>
          <a:prstGeom prst="rect">
            <a:avLst/>
          </a:prstGeom>
        </p:spPr>
        <p:txBody>
          <a:bodyPr vert="horz" lIns="0" tIns="0" rIns="0" bIns="0" rtlCol="0" anchor="b" anchorCtr="0">
            <a:normAutofit/>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2D6C4672-AF0F-4581-A1F3-CB94E73DD38E}"/>
              </a:ext>
            </a:extLst>
          </p:cNvPr>
          <p:cNvCxnSpPr/>
          <p:nvPr userDrawn="1"/>
        </p:nvCxnSpPr>
        <p:spPr>
          <a:xfrm>
            <a:off x="463424" y="1193858"/>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4C6678-D1D5-284E-9A16-6E03EDFACA48}"/>
              </a:ext>
            </a:extLst>
          </p:cNvPr>
          <p:cNvSpPr>
            <a:spLocks noGrp="1"/>
          </p:cNvSpPr>
          <p:nvPr>
            <p:ph type="body" idx="1"/>
          </p:nvPr>
        </p:nvSpPr>
        <p:spPr>
          <a:xfrm>
            <a:off x="457200" y="1307592"/>
            <a:ext cx="11274552" cy="449884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37FADE61-AF78-481E-9705-DE1C8A2D4A2F}"/>
              </a:ext>
            </a:extLst>
          </p:cNvPr>
          <p:cNvSpPr>
            <a:spLocks noGrp="1"/>
          </p:cNvSpPr>
          <p:nvPr>
            <p:ph type="sldNum" sz="quarter" idx="4"/>
          </p:nvPr>
        </p:nvSpPr>
        <p:spPr>
          <a:xfrm>
            <a:off x="457200" y="6363145"/>
            <a:ext cx="2743200" cy="365125"/>
          </a:xfrm>
          <a:prstGeom prst="rect">
            <a:avLst/>
          </a:prstGeom>
        </p:spPr>
        <p:txBody>
          <a:bodyPr vert="horz" lIns="0" tIns="45720" rIns="91440" bIns="45720" rtlCol="0" anchor="ctr"/>
          <a:lstStyle>
            <a:lvl1pPr algn="l">
              <a:defRPr sz="1000">
                <a:solidFill>
                  <a:schemeClr val="bg2"/>
                </a:solidFill>
              </a:defRPr>
            </a:lvl1pPr>
          </a:lstStyle>
          <a:p>
            <a:fld id="{7E1341B0-7904-4148-9082-6535FE1E4D20}" type="slidenum">
              <a:rPr lang="en-US" smtClean="0"/>
              <a:pPr/>
              <a:t>‹#›</a:t>
            </a:fld>
            <a:endParaRPr lang="en-US" dirty="0"/>
          </a:p>
        </p:txBody>
      </p:sp>
      <p:sp>
        <p:nvSpPr>
          <p:cNvPr id="4" name="AIR.org">
            <a:extLst>
              <a:ext uri="{FF2B5EF4-FFF2-40B4-BE49-F238E27FC236}">
                <a16:creationId xmlns:a16="http://schemas.microsoft.com/office/drawing/2014/main" id="{514600ED-737F-4132-8905-51F0AF66D67C}"/>
              </a:ext>
            </a:extLst>
          </p:cNvPr>
          <p:cNvSpPr txBox="1"/>
          <p:nvPr userDrawn="1"/>
        </p:nvSpPr>
        <p:spPr>
          <a:xfrm>
            <a:off x="787400" y="6330823"/>
            <a:ext cx="2413000" cy="429768"/>
          </a:xfrm>
          <a:prstGeom prst="rect">
            <a:avLst/>
          </a:prstGeom>
        </p:spPr>
        <p:txBody>
          <a:bodyPr vert="horz" lIns="0" tIns="45720" rIns="91440" bIns="45720" rtlCol="0" anchor="ctr"/>
          <a:lstStyle>
            <a:defPPr>
              <a:defRPr lang="en-US"/>
            </a:defPPr>
            <a:lvl1pPr>
              <a:defRPr sz="1000" spc="300">
                <a:solidFill>
                  <a:schemeClr val="bg1"/>
                </a:solidFill>
                <a:ea typeface="Calibri"/>
                <a:cs typeface="Calibri"/>
              </a:defRPr>
            </a:lvl1pPr>
          </a:lstStyle>
          <a:p>
            <a:pPr lvl="0"/>
            <a:r>
              <a:rPr lang="en-US" dirty="0">
                <a:solidFill>
                  <a:schemeClr val="bg2"/>
                </a:solidFill>
              </a:rPr>
              <a:t>| AIR.ORG</a:t>
            </a:r>
          </a:p>
        </p:txBody>
      </p:sp>
    </p:spTree>
    <p:extLst>
      <p:ext uri="{BB962C8B-B14F-4D97-AF65-F5344CB8AC3E}">
        <p14:creationId xmlns:p14="http://schemas.microsoft.com/office/powerpoint/2010/main" val="108573889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65" r:id="rId3"/>
    <p:sldLayoutId id="2147483684"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1" r:id="rId18"/>
    <p:sldLayoutId id="2147483685" r:id="rId19"/>
    <p:sldLayoutId id="2147483687" r:id="rId20"/>
    <p:sldLayoutId id="2147483688" r:id="rId21"/>
    <p:sldLayoutId id="2147483689" r:id="rId22"/>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Arial" panose="020B0604020202020204" pitchFamily="34" charset="0"/>
        </a:defRPr>
      </a:lvl1pPr>
    </p:titleStyle>
    <p:bodyStyle>
      <a:lvl1pPr marL="320040" indent="-320040" algn="l" defTabSz="914400" rtl="0" eaLnBrk="1" latinLnBrk="0" hangingPunct="1">
        <a:lnSpc>
          <a:spcPct val="125000"/>
        </a:lnSpc>
        <a:spcBef>
          <a:spcPts val="1000"/>
        </a:spcBef>
        <a:buFont typeface="Arial" panose="020B0604020202020204" pitchFamily="34" charset="0"/>
        <a:buChar char="•"/>
        <a:defRPr sz="2400" kern="1200">
          <a:solidFill>
            <a:schemeClr val="tx1"/>
          </a:solidFill>
          <a:latin typeface="+mn-lt"/>
          <a:ea typeface="+mn-ea"/>
          <a:cs typeface="Arial" panose="020B0604020202020204" pitchFamily="34" charset="0"/>
        </a:defRPr>
      </a:lvl1pPr>
      <a:lvl2pPr marL="640080" indent="-320040" algn="l" defTabSz="914400" rtl="0" eaLnBrk="1" latinLnBrk="0" hangingPunct="1">
        <a:lnSpc>
          <a:spcPct val="125000"/>
        </a:lnSpc>
        <a:spcBef>
          <a:spcPts val="600"/>
        </a:spcBef>
        <a:buFont typeface="Calibri" panose="020F0502020204030204" pitchFamily="34" charset="0"/>
        <a:buChar char="–"/>
        <a:defRPr sz="2400" kern="1200">
          <a:solidFill>
            <a:schemeClr val="tx1"/>
          </a:solidFill>
          <a:latin typeface="+mn-lt"/>
          <a:ea typeface="+mn-ea"/>
          <a:cs typeface="Arial" panose="020B0604020202020204" pitchFamily="34" charset="0"/>
        </a:defRPr>
      </a:lvl2pPr>
      <a:lvl3pPr marL="960120" indent="-320040" algn="l" defTabSz="914400" rtl="0" eaLnBrk="1" latinLnBrk="0" hangingPunct="1">
        <a:lnSpc>
          <a:spcPct val="125000"/>
        </a:lnSpc>
        <a:spcBef>
          <a:spcPts val="600"/>
        </a:spcBef>
        <a:buFont typeface="Calibri" panose="020F0502020204030204" pitchFamily="34" charset="0"/>
        <a:buChar char="»"/>
        <a:defRPr sz="2400" kern="1200">
          <a:solidFill>
            <a:schemeClr val="tx1"/>
          </a:solidFill>
          <a:latin typeface="+mn-lt"/>
          <a:ea typeface="+mn-ea"/>
          <a:cs typeface="Arial" panose="020B0604020202020204" pitchFamily="34" charset="0"/>
        </a:defRPr>
      </a:lvl3pPr>
      <a:lvl4pPr marL="1280160" indent="-320040" algn="l" defTabSz="914400" rtl="0" eaLnBrk="1" latinLnBrk="0" hangingPunct="1">
        <a:lnSpc>
          <a:spcPct val="125000"/>
        </a:lnSpc>
        <a:spcBef>
          <a:spcPts val="600"/>
        </a:spcBef>
        <a:buSzPct val="100000"/>
        <a:buFont typeface="Calibri" panose="020F0502020204030204" pitchFamily="34" charset="0"/>
        <a:buChar char="◦"/>
        <a:defRPr sz="2400" kern="1200">
          <a:solidFill>
            <a:schemeClr val="tx1"/>
          </a:solidFill>
          <a:latin typeface="+mn-lt"/>
          <a:ea typeface="+mn-ea"/>
          <a:cs typeface="Arial" panose="020B0604020202020204" pitchFamily="34" charset="0"/>
        </a:defRPr>
      </a:lvl4pPr>
      <a:lvl5pPr marL="1600200" indent="-320040" algn="l" defTabSz="914400" rtl="0" eaLnBrk="1" latinLnBrk="0" hangingPunct="1">
        <a:lnSpc>
          <a:spcPct val="125000"/>
        </a:lnSpc>
        <a:spcBef>
          <a:spcPts val="600"/>
        </a:spcBef>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86213B-E0CC-A64C-95D0-470B870DD7C3}"/>
              </a:ext>
            </a:extLst>
          </p:cNvPr>
          <p:cNvSpPr>
            <a:spLocks noGrp="1"/>
          </p:cNvSpPr>
          <p:nvPr>
            <p:ph type="title"/>
          </p:nvPr>
        </p:nvSpPr>
        <p:spPr>
          <a:xfrm>
            <a:off x="458724" y="0"/>
            <a:ext cx="11274552" cy="1078992"/>
          </a:xfrm>
          <a:prstGeom prst="rect">
            <a:avLst/>
          </a:prstGeom>
        </p:spPr>
        <p:txBody>
          <a:bodyPr vert="horz" lIns="0" tIns="0" rIns="0" bIns="0" rtlCol="0" anchor="b" anchorCtr="0">
            <a:normAutofit/>
          </a:bodyPr>
          <a:lstStyle/>
          <a:p>
            <a:r>
              <a:rPr lang="en-US"/>
              <a:t>Click to edit Master title style</a:t>
            </a:r>
            <a:endParaRPr lang="en-US" dirty="0"/>
          </a:p>
        </p:txBody>
      </p:sp>
      <p:pic>
        <p:nvPicPr>
          <p:cNvPr id="11" name="Picture 10">
            <a:extLst>
              <a:ext uri="{FF2B5EF4-FFF2-40B4-BE49-F238E27FC236}">
                <a16:creationId xmlns:a16="http://schemas.microsoft.com/office/drawing/2014/main" id="{3690C310-5598-47F6-9010-7C76AEE080C0}"/>
              </a:ext>
            </a:extLst>
          </p:cNvPr>
          <p:cNvPicPr>
            <a:picLocks noChangeAspect="1"/>
          </p:cNvPicPr>
          <p:nvPr userDrawn="1"/>
        </p:nvPicPr>
        <p:blipFill>
          <a:blip r:embed="rId6"/>
          <a:stretch>
            <a:fillRect/>
          </a:stretch>
        </p:blipFill>
        <p:spPr>
          <a:xfrm>
            <a:off x="10248202" y="6381749"/>
            <a:ext cx="1328420" cy="304800"/>
          </a:xfrm>
          <a:prstGeom prst="rect">
            <a:avLst/>
          </a:prstGeom>
        </p:spPr>
      </p:pic>
      <p:cxnSp>
        <p:nvCxnSpPr>
          <p:cNvPr id="17" name="Straight Connector 16">
            <a:extLst>
              <a:ext uri="{FF2B5EF4-FFF2-40B4-BE49-F238E27FC236}">
                <a16:creationId xmlns:a16="http://schemas.microsoft.com/office/drawing/2014/main" id="{2D6C4672-AF0F-4581-A1F3-CB94E73DD38E}"/>
              </a:ext>
            </a:extLst>
          </p:cNvPr>
          <p:cNvCxnSpPr/>
          <p:nvPr userDrawn="1"/>
        </p:nvCxnSpPr>
        <p:spPr>
          <a:xfrm>
            <a:off x="463426" y="1193858"/>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4C6678-D1D5-284E-9A16-6E03EDFACA48}"/>
              </a:ext>
            </a:extLst>
          </p:cNvPr>
          <p:cNvSpPr>
            <a:spLocks noGrp="1"/>
          </p:cNvSpPr>
          <p:nvPr>
            <p:ph type="body" idx="1"/>
          </p:nvPr>
        </p:nvSpPr>
        <p:spPr>
          <a:xfrm>
            <a:off x="457200" y="1307592"/>
            <a:ext cx="11274552" cy="449884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37FADE61-AF78-481E-9705-DE1C8A2D4A2F}"/>
              </a:ext>
            </a:extLst>
          </p:cNvPr>
          <p:cNvSpPr>
            <a:spLocks noGrp="1"/>
          </p:cNvSpPr>
          <p:nvPr>
            <p:ph type="sldNum" sz="quarter" idx="4"/>
          </p:nvPr>
        </p:nvSpPr>
        <p:spPr>
          <a:xfrm>
            <a:off x="457201" y="6414903"/>
            <a:ext cx="345393" cy="261610"/>
          </a:xfrm>
          <a:prstGeom prst="rect">
            <a:avLst/>
          </a:prstGeom>
        </p:spPr>
        <p:txBody>
          <a:bodyPr vert="horz" wrap="none" lIns="0" tIns="45720" rIns="91440" bIns="45720" rtlCol="0" anchor="ctr">
            <a:noAutofit/>
          </a:bodyPr>
          <a:lstStyle>
            <a:lvl1pPr algn="r">
              <a:defRPr sz="1100">
                <a:solidFill>
                  <a:schemeClr val="bg2"/>
                </a:solidFill>
              </a:defRPr>
            </a:lvl1pPr>
          </a:lstStyle>
          <a:p>
            <a:fld id="{7E1341B0-7904-4148-9082-6535FE1E4D20}" type="slidenum">
              <a:rPr lang="en-US" smtClean="0"/>
              <a:pPr/>
              <a:t>‹#›</a:t>
            </a:fld>
            <a:endParaRPr lang="en-US" dirty="0"/>
          </a:p>
        </p:txBody>
      </p:sp>
      <p:sp>
        <p:nvSpPr>
          <p:cNvPr id="4" name="AIR.org">
            <a:extLst>
              <a:ext uri="{FF2B5EF4-FFF2-40B4-BE49-F238E27FC236}">
                <a16:creationId xmlns:a16="http://schemas.microsoft.com/office/drawing/2014/main" id="{514600ED-737F-4132-8905-51F0AF66D67C}"/>
              </a:ext>
            </a:extLst>
          </p:cNvPr>
          <p:cNvSpPr txBox="1"/>
          <p:nvPr userDrawn="1"/>
        </p:nvSpPr>
        <p:spPr>
          <a:xfrm>
            <a:off x="787400" y="6330823"/>
            <a:ext cx="241300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100" dirty="0">
                <a:solidFill>
                  <a:schemeClr val="bg2"/>
                </a:solidFill>
              </a:rPr>
              <a:t>| AIR.ORG</a:t>
            </a:r>
          </a:p>
        </p:txBody>
      </p:sp>
    </p:spTree>
    <p:extLst>
      <p:ext uri="{BB962C8B-B14F-4D97-AF65-F5344CB8AC3E}">
        <p14:creationId xmlns:p14="http://schemas.microsoft.com/office/powerpoint/2010/main" val="234953999"/>
      </p:ext>
    </p:extLst>
  </p:cSld>
  <p:clrMap bg1="lt1" tx1="dk1" bg2="lt2" tx2="dk2" accent1="accent1" accent2="accent2" accent3="accent3" accent4="accent4" accent5="accent5" accent6="accent6" hlink="hlink" folHlink="folHlink"/>
  <p:sldLayoutIdLst>
    <p:sldLayoutId id="2147483666" r:id="rId1"/>
    <p:sldLayoutId id="2147483664" r:id="rId2"/>
    <p:sldLayoutId id="2147483663" r:id="rId3"/>
  </p:sldLayoutIdLst>
  <p:hf hdr="0" ftr="0" dt="0"/>
  <p:txStyles>
    <p:titleStyle>
      <a:lvl1pPr algn="l" defTabSz="685800" rtl="0" eaLnBrk="1" latinLnBrk="0" hangingPunct="1">
        <a:lnSpc>
          <a:spcPct val="90000"/>
        </a:lnSpc>
        <a:spcBef>
          <a:spcPct val="0"/>
        </a:spcBef>
        <a:buNone/>
        <a:defRPr sz="3200" b="1" kern="1200">
          <a:solidFill>
            <a:schemeClr val="accent1"/>
          </a:solidFill>
          <a:latin typeface="+mj-lt"/>
          <a:ea typeface="+mj-ea"/>
          <a:cs typeface="Arial" panose="020B0604020202020204" pitchFamily="34" charset="0"/>
        </a:defRPr>
      </a:lvl1pPr>
    </p:titleStyle>
    <p:bodyStyle>
      <a:lvl1pPr marL="240030" indent="-240030" algn="l" defTabSz="685800" rtl="0" eaLnBrk="1" latinLnBrk="0" hangingPunct="1">
        <a:lnSpc>
          <a:spcPct val="125000"/>
        </a:lnSpc>
        <a:spcBef>
          <a:spcPts val="750"/>
        </a:spcBef>
        <a:buFont typeface="Arial" panose="020B0604020202020204" pitchFamily="34" charset="0"/>
        <a:buChar char="•"/>
        <a:defRPr sz="2200" kern="1200">
          <a:solidFill>
            <a:schemeClr val="tx1"/>
          </a:solidFill>
          <a:latin typeface="+mn-lt"/>
          <a:ea typeface="+mn-ea"/>
          <a:cs typeface="Arial" panose="020B0604020202020204" pitchFamily="34" charset="0"/>
        </a:defRPr>
      </a:lvl1pPr>
      <a:lvl2pPr marL="480060" indent="-240030" algn="l" defTabSz="685800" rtl="0" eaLnBrk="1" latinLnBrk="0" hangingPunct="1">
        <a:lnSpc>
          <a:spcPct val="125000"/>
        </a:lnSpc>
        <a:spcBef>
          <a:spcPts val="450"/>
        </a:spcBef>
        <a:buFont typeface="Calibri" panose="020F0502020204030204" pitchFamily="34" charset="0"/>
        <a:buChar char="–"/>
        <a:defRPr sz="2200" kern="1200">
          <a:solidFill>
            <a:schemeClr val="tx1"/>
          </a:solidFill>
          <a:latin typeface="+mn-lt"/>
          <a:ea typeface="+mn-ea"/>
          <a:cs typeface="Arial" panose="020B0604020202020204" pitchFamily="34" charset="0"/>
        </a:defRPr>
      </a:lvl2pPr>
      <a:lvl3pPr marL="720090" indent="-240030" algn="l" defTabSz="685800" rtl="0" eaLnBrk="1" latinLnBrk="0" hangingPunct="1">
        <a:lnSpc>
          <a:spcPct val="125000"/>
        </a:lnSpc>
        <a:spcBef>
          <a:spcPts val="450"/>
        </a:spcBef>
        <a:buFont typeface="Calibri" panose="020F0502020204030204" pitchFamily="34" charset="0"/>
        <a:buChar char="»"/>
        <a:defRPr sz="2200" kern="1200">
          <a:solidFill>
            <a:schemeClr val="tx1"/>
          </a:solidFill>
          <a:latin typeface="+mn-lt"/>
          <a:ea typeface="+mn-ea"/>
          <a:cs typeface="Arial" panose="020B0604020202020204" pitchFamily="34" charset="0"/>
        </a:defRPr>
      </a:lvl3pPr>
      <a:lvl4pPr marL="960120" indent="-240030" algn="l" defTabSz="685800" rtl="0" eaLnBrk="1" latinLnBrk="0" hangingPunct="1">
        <a:lnSpc>
          <a:spcPct val="125000"/>
        </a:lnSpc>
        <a:spcBef>
          <a:spcPts val="450"/>
        </a:spcBef>
        <a:buSzPct val="100000"/>
        <a:buFont typeface="Calibri" panose="020F0502020204030204" pitchFamily="34" charset="0"/>
        <a:buChar char="◦"/>
        <a:defRPr sz="2200" kern="1200">
          <a:solidFill>
            <a:schemeClr val="tx1"/>
          </a:solidFill>
          <a:latin typeface="+mn-lt"/>
          <a:ea typeface="+mn-ea"/>
          <a:cs typeface="Arial" panose="020B0604020202020204" pitchFamily="34" charset="0"/>
        </a:defRPr>
      </a:lvl4pPr>
      <a:lvl5pPr marL="1200150" indent="-240030" algn="l" defTabSz="685800" rtl="0" eaLnBrk="1" latinLnBrk="0" hangingPunct="1">
        <a:lnSpc>
          <a:spcPct val="125000"/>
        </a:lnSpc>
        <a:spcBef>
          <a:spcPts val="450"/>
        </a:spcBef>
        <a:buFont typeface="Arial" panose="020B0604020202020204" pitchFamily="34" charset="0"/>
        <a:buChar char="•"/>
        <a:defRPr sz="2200" kern="1200">
          <a:solidFill>
            <a:schemeClr val="tx1"/>
          </a:solidFill>
          <a:latin typeface="+mn-lt"/>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ctr" defTabSz="685800" rtl="0" eaLnBrk="1" latinLnBrk="0" hangingPunct="1">
        <a:defRPr sz="1600" kern="1200">
          <a:solidFill>
            <a:schemeClr val="tx1"/>
          </a:solidFill>
          <a:latin typeface="+mn-lt"/>
          <a:ea typeface="+mn-ea"/>
          <a:cs typeface="+mn-cs"/>
        </a:defRPr>
      </a:lvl1pPr>
      <a:lvl2pPr marL="0" algn="l" defTabSz="685800" rtl="0" eaLnBrk="1" latinLnBrk="0" hangingPunct="1">
        <a:defRPr sz="1600" kern="1200">
          <a:solidFill>
            <a:schemeClr val="tx1"/>
          </a:solidFill>
          <a:latin typeface="+mn-lt"/>
          <a:ea typeface="+mn-ea"/>
          <a:cs typeface="+mn-cs"/>
        </a:defRPr>
      </a:lvl2pPr>
      <a:lvl3pPr marL="342900" algn="l" defTabSz="685800" rtl="0" eaLnBrk="1" latinLnBrk="0" hangingPunct="1">
        <a:defRPr sz="1600" kern="1200">
          <a:solidFill>
            <a:schemeClr val="tx1"/>
          </a:solidFill>
          <a:latin typeface="+mn-lt"/>
          <a:ea typeface="+mn-ea"/>
          <a:cs typeface="+mn-cs"/>
        </a:defRPr>
      </a:lvl3pPr>
      <a:lvl4pPr marL="685800" algn="l" defTabSz="685800" rtl="0" eaLnBrk="1" latinLnBrk="0" hangingPunct="1">
        <a:defRPr sz="1600" kern="1200">
          <a:solidFill>
            <a:schemeClr val="tx1"/>
          </a:solidFill>
          <a:latin typeface="+mn-lt"/>
          <a:ea typeface="+mn-ea"/>
          <a:cs typeface="+mn-cs"/>
        </a:defRPr>
      </a:lvl4pPr>
      <a:lvl5pPr marL="1028700" algn="l" defTabSz="685800" rtl="0" eaLnBrk="1" latinLnBrk="0" hangingPunct="1">
        <a:defRPr sz="1600" kern="1200">
          <a:solidFill>
            <a:schemeClr val="tx1"/>
          </a:solidFill>
          <a:latin typeface="+mn-lt"/>
          <a:ea typeface="+mn-ea"/>
          <a:cs typeface="+mn-cs"/>
        </a:defRPr>
      </a:lvl5pPr>
      <a:lvl6pPr marL="1371600" algn="l" defTabSz="685800" rtl="0" eaLnBrk="1" latinLnBrk="0" hangingPunct="1">
        <a:defRPr sz="1600" kern="1200">
          <a:solidFill>
            <a:schemeClr val="tx1"/>
          </a:solidFill>
          <a:latin typeface="+mn-lt"/>
          <a:ea typeface="+mn-ea"/>
          <a:cs typeface="+mn-cs"/>
        </a:defRPr>
      </a:lvl6pPr>
      <a:lvl7pPr marL="1714500" algn="l" defTabSz="685800" rtl="0" eaLnBrk="1" latinLnBrk="0" hangingPunct="1">
        <a:defRPr sz="1600" kern="1200">
          <a:solidFill>
            <a:schemeClr val="tx1"/>
          </a:solidFill>
          <a:latin typeface="+mn-lt"/>
          <a:ea typeface="+mn-ea"/>
          <a:cs typeface="+mn-cs"/>
        </a:defRPr>
      </a:lvl7pPr>
      <a:lvl8pPr marL="2057400" algn="l" defTabSz="685800" rtl="0" eaLnBrk="1" latinLnBrk="0" hangingPunct="1">
        <a:defRPr sz="1600" kern="1200">
          <a:solidFill>
            <a:schemeClr val="tx1"/>
          </a:solidFill>
          <a:latin typeface="+mn-lt"/>
          <a:ea typeface="+mn-ea"/>
          <a:cs typeface="+mn-cs"/>
        </a:defRPr>
      </a:lvl8pPr>
      <a:lvl9pPr marL="2400300" algn="l" defTabSz="68580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hyperlink" Target="https://projects.tampabay.com/projects/2015/investigations/pinellas-failure-factories/chart-failing-black-students/" TargetMode="External"/><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hyperlink" Target="https://docs.github.com/en/github/authenticating-to-github/connecting-to-github-with-ssh/generating-a-new-ssh-key-and-adding-it-to-the-ssh-agent" TargetMode="External"/><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hyperlink" Target="https://docs.github.com/en/github/authenticating-to-github/connecting-to-github-with-ssh/adding-a-new-ssh-key-to-your-github-account"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hyperlink" Target="https://color.adobe.com/create/color-wheel" TargetMode="External"/><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hyperlink" Target="http://graphics.wsj.com/job-market-tracker/" TargetMode="External"/><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rstudio.com/resources/cheatsheets/" TargetMode="External"/><Relationship Id="rId7" Type="http://schemas.openxmlformats.org/officeDocument/2006/relationships/hyperlink" Target="http://www.stat.columbia.edu/~tzheng/files/Rcolor.pdf" TargetMode="External"/><Relationship Id="rId2" Type="http://schemas.openxmlformats.org/officeDocument/2006/relationships/notesSlide" Target="../notesSlides/notesSlide40.xml"/><Relationship Id="rId1" Type="http://schemas.openxmlformats.org/officeDocument/2006/relationships/slideLayout" Target="../slideLayouts/slideLayout20.xml"/><Relationship Id="rId6" Type="http://schemas.openxmlformats.org/officeDocument/2006/relationships/hyperlink" Target="https://ggplot2.tidyverse.org/index.html" TargetMode="External"/><Relationship Id="rId5" Type="http://schemas.openxmlformats.org/officeDocument/2006/relationships/hyperlink" Target="https://www.rdocumentation.org/packages/graphics/versions/3.6.2" TargetMode="External"/><Relationship Id="rId4" Type="http://schemas.openxmlformats.org/officeDocument/2006/relationships/hyperlink" Target="https://www.r-graph-gallery.com/index.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medium.com/@kennelliott/39-studies-about-human-perception-in-30-minutes-4728f9e31a73" TargetMode="External"/><Relationship Id="rId2" Type="http://schemas.openxmlformats.org/officeDocument/2006/relationships/notesSlide" Target="../notesSlides/notesSlide41.xml"/><Relationship Id="rId1" Type="http://schemas.openxmlformats.org/officeDocument/2006/relationships/slideLayout" Target="../slideLayouts/slideLayout20.xml"/><Relationship Id="rId6" Type="http://schemas.openxmlformats.org/officeDocument/2006/relationships/hyperlink" Target="https://color.adobe.com/create/color-accessibility" TargetMode="External"/><Relationship Id="rId5" Type="http://schemas.openxmlformats.org/officeDocument/2006/relationships/hyperlink" Target="https://colorbrewer2.org/" TargetMode="External"/><Relationship Id="rId4" Type="http://schemas.openxmlformats.org/officeDocument/2006/relationships/hyperlink" Target="https://color.adobe.com/create/color-whee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882407"/>
            <a:ext cx="8991600" cy="2002977"/>
          </a:xfrm>
        </p:spPr>
        <p:txBody>
          <a:bodyPr>
            <a:noAutofit/>
          </a:bodyPr>
          <a:lstStyle/>
          <a:p>
            <a:r>
              <a:rPr lang="en-US" sz="5400" dirty="0"/>
              <a:t>DEVELOPING DATA STORIES</a:t>
            </a:r>
          </a:p>
        </p:txBody>
      </p:sp>
      <p:sp>
        <p:nvSpPr>
          <p:cNvPr id="10" name="Text Placeholder 9"/>
          <p:cNvSpPr>
            <a:spLocks noGrp="1"/>
          </p:cNvSpPr>
          <p:nvPr>
            <p:ph type="body" sz="quarter" idx="12"/>
          </p:nvPr>
        </p:nvSpPr>
        <p:spPr/>
        <p:txBody>
          <a:bodyPr>
            <a:normAutofit/>
          </a:bodyPr>
          <a:lstStyle/>
          <a:p>
            <a:r>
              <a:rPr lang="en-US" dirty="0"/>
              <a:t>Building Assets| August 2021</a:t>
            </a:r>
          </a:p>
        </p:txBody>
      </p:sp>
    </p:spTree>
    <p:extLst>
      <p:ext uri="{BB962C8B-B14F-4D97-AF65-F5344CB8AC3E}">
        <p14:creationId xmlns:p14="http://schemas.microsoft.com/office/powerpoint/2010/main" val="3274398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Preattention</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a:xfrm>
            <a:off x="458851" y="1307428"/>
            <a:ext cx="11274425" cy="4498848"/>
          </a:xfrm>
        </p:spPr>
        <p:txBody>
          <a:bodyPr/>
          <a:lstStyle/>
          <a:p>
            <a:pPr lvl="0"/>
            <a:r>
              <a:rPr lang="en-US" dirty="0"/>
              <a:t>Subconscious gathering of information</a:t>
            </a:r>
          </a:p>
          <a:p>
            <a:pPr lvl="0"/>
            <a:r>
              <a:rPr lang="en-US" dirty="0"/>
              <a:t>Use when you want to draw attention to something important</a:t>
            </a:r>
          </a:p>
          <a:p>
            <a:pPr lvl="0"/>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10</a:t>
            </a:fld>
            <a:endParaRPr lang="en-US" dirty="0"/>
          </a:p>
        </p:txBody>
      </p:sp>
    </p:spTree>
    <p:extLst>
      <p:ext uri="{BB962C8B-B14F-4D97-AF65-F5344CB8AC3E}">
        <p14:creationId xmlns:p14="http://schemas.microsoft.com/office/powerpoint/2010/main" val="4227699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Preattention</a:t>
            </a: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Source.</a:t>
            </a:r>
            <a:r>
              <a:rPr lang="en-US" dirty="0"/>
              <a:t> https://help.tableau.com/current/blueprint/en-us/bp_why_visual_analytics.htm.</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11</a:t>
            </a:fld>
            <a:endParaRPr lang="en-US" dirty="0"/>
          </a:p>
        </p:txBody>
      </p:sp>
      <p:pic>
        <p:nvPicPr>
          <p:cNvPr id="3" name="Picture 2">
            <a:extLst>
              <a:ext uri="{FF2B5EF4-FFF2-40B4-BE49-F238E27FC236}">
                <a16:creationId xmlns:a16="http://schemas.microsoft.com/office/drawing/2014/main" id="{D1C6BA27-2579-416D-AB27-AEAFE87910FB}"/>
              </a:ext>
            </a:extLst>
          </p:cNvPr>
          <p:cNvPicPr>
            <a:picLocks noChangeAspect="1"/>
          </p:cNvPicPr>
          <p:nvPr/>
        </p:nvPicPr>
        <p:blipFill>
          <a:blip r:embed="rId3"/>
          <a:stretch>
            <a:fillRect/>
          </a:stretch>
        </p:blipFill>
        <p:spPr>
          <a:xfrm>
            <a:off x="2005489" y="1342096"/>
            <a:ext cx="8181022" cy="4464180"/>
          </a:xfrm>
          <a:prstGeom prst="rect">
            <a:avLst/>
          </a:prstGeom>
        </p:spPr>
      </p:pic>
    </p:spTree>
    <p:extLst>
      <p:ext uri="{BB962C8B-B14F-4D97-AF65-F5344CB8AC3E}">
        <p14:creationId xmlns:p14="http://schemas.microsoft.com/office/powerpoint/2010/main" val="225800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Preattention</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12</a:t>
            </a:fld>
            <a:endParaRPr lang="en-US" dirty="0"/>
          </a:p>
        </p:txBody>
      </p:sp>
      <p:pic>
        <p:nvPicPr>
          <p:cNvPr id="6" name="Picture 5" descr="Chart, line chart&#10;&#10;Description automatically generated">
            <a:extLst>
              <a:ext uri="{FF2B5EF4-FFF2-40B4-BE49-F238E27FC236}">
                <a16:creationId xmlns:a16="http://schemas.microsoft.com/office/drawing/2014/main" id="{B8224ED8-BC52-49B2-99E2-75422DC88B3A}"/>
              </a:ext>
            </a:extLst>
          </p:cNvPr>
          <p:cNvPicPr>
            <a:picLocks noChangeAspect="1"/>
          </p:cNvPicPr>
          <p:nvPr/>
        </p:nvPicPr>
        <p:blipFill>
          <a:blip r:embed="rId3"/>
          <a:stretch>
            <a:fillRect/>
          </a:stretch>
        </p:blipFill>
        <p:spPr>
          <a:xfrm>
            <a:off x="2536706" y="1383593"/>
            <a:ext cx="7303977" cy="4422683"/>
          </a:xfrm>
          <a:prstGeom prst="rect">
            <a:avLst/>
          </a:prstGeom>
        </p:spPr>
      </p:pic>
      <p:sp>
        <p:nvSpPr>
          <p:cNvPr id="8" name="Text Placeholder 7">
            <a:extLst>
              <a:ext uri="{FF2B5EF4-FFF2-40B4-BE49-F238E27FC236}">
                <a16:creationId xmlns:a16="http://schemas.microsoft.com/office/drawing/2014/main" id="{5A57B53B-0131-4664-8BD6-7AD5D674DF1C}"/>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268502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Warm-up activity</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13</a:t>
            </a:fld>
            <a:endParaRPr lang="en-US" dirty="0"/>
          </a:p>
        </p:txBody>
      </p:sp>
      <p:pic>
        <p:nvPicPr>
          <p:cNvPr id="5" name="Picture 4" descr="Chart, diagram&#10;&#10;Description automatically generated">
            <a:extLst>
              <a:ext uri="{FF2B5EF4-FFF2-40B4-BE49-F238E27FC236}">
                <a16:creationId xmlns:a16="http://schemas.microsoft.com/office/drawing/2014/main" id="{ED8F6B86-A6AA-4F56-B4E3-259EFD804BCC}"/>
              </a:ext>
            </a:extLst>
          </p:cNvPr>
          <p:cNvPicPr>
            <a:picLocks noChangeAspect="1"/>
          </p:cNvPicPr>
          <p:nvPr/>
        </p:nvPicPr>
        <p:blipFill>
          <a:blip r:embed="rId3"/>
          <a:stretch>
            <a:fillRect/>
          </a:stretch>
        </p:blipFill>
        <p:spPr>
          <a:xfrm>
            <a:off x="3641814" y="1053656"/>
            <a:ext cx="4908372" cy="4777956"/>
          </a:xfrm>
          <a:prstGeom prst="rect">
            <a:avLst/>
          </a:prstGeom>
        </p:spPr>
      </p:pic>
      <p:sp>
        <p:nvSpPr>
          <p:cNvPr id="9" name="Text Placeholder 8">
            <a:extLst>
              <a:ext uri="{FF2B5EF4-FFF2-40B4-BE49-F238E27FC236}">
                <a16:creationId xmlns:a16="http://schemas.microsoft.com/office/drawing/2014/main" id="{38F8DD37-2A9D-47DD-95CC-EEE5BF2FD9A9}"/>
              </a:ext>
            </a:extLst>
          </p:cNvPr>
          <p:cNvSpPr>
            <a:spLocks noGrp="1"/>
          </p:cNvSpPr>
          <p:nvPr>
            <p:ph type="body" sz="quarter" idx="14"/>
          </p:nvPr>
        </p:nvSpPr>
        <p:spPr/>
        <p:txBody>
          <a:bodyPr/>
          <a:lstStyle/>
          <a:p>
            <a:r>
              <a:rPr lang="en-US" i="1" dirty="0"/>
              <a:t>Source.</a:t>
            </a:r>
            <a:r>
              <a:rPr lang="en-US" dirty="0"/>
              <a:t> https://www.espncricinfo.com/story/kane-williamson-s-is-the-hand-that-steadies-new-zealand-s-ship-1193354</a:t>
            </a:r>
            <a:endParaRPr lang="en-US" i="1" dirty="0"/>
          </a:p>
        </p:txBody>
      </p:sp>
    </p:spTree>
    <p:extLst>
      <p:ext uri="{BB962C8B-B14F-4D97-AF65-F5344CB8AC3E}">
        <p14:creationId xmlns:p14="http://schemas.microsoft.com/office/powerpoint/2010/main" val="1835177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Warm-up activity</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14</a:t>
            </a:fld>
            <a:endParaRPr lang="en-US" dirty="0"/>
          </a:p>
        </p:txBody>
      </p:sp>
      <p:sp>
        <p:nvSpPr>
          <p:cNvPr id="9" name="Text Placeholder 8">
            <a:extLst>
              <a:ext uri="{FF2B5EF4-FFF2-40B4-BE49-F238E27FC236}">
                <a16:creationId xmlns:a16="http://schemas.microsoft.com/office/drawing/2014/main" id="{38F8DD37-2A9D-47DD-95CC-EEE5BF2FD9A9}"/>
              </a:ext>
            </a:extLst>
          </p:cNvPr>
          <p:cNvSpPr>
            <a:spLocks noGrp="1"/>
          </p:cNvSpPr>
          <p:nvPr>
            <p:ph type="body" sz="quarter" idx="14"/>
          </p:nvPr>
        </p:nvSpPr>
        <p:spPr/>
        <p:txBody>
          <a:bodyPr/>
          <a:lstStyle/>
          <a:p>
            <a:r>
              <a:rPr lang="en-US" i="1" dirty="0"/>
              <a:t>Source.</a:t>
            </a:r>
            <a:r>
              <a:rPr lang="en-US" dirty="0"/>
              <a:t> https://www.cnbc.com/2019/06/12/tesla-looks-like-netflix-did-in-2011and-it-may-see-a-similar-recovery.html</a:t>
            </a:r>
            <a:endParaRPr lang="en-US" i="1" dirty="0"/>
          </a:p>
        </p:txBody>
      </p:sp>
      <p:pic>
        <p:nvPicPr>
          <p:cNvPr id="1026" name="Picture 2">
            <a:extLst>
              <a:ext uri="{FF2B5EF4-FFF2-40B4-BE49-F238E27FC236}">
                <a16:creationId xmlns:a16="http://schemas.microsoft.com/office/drawing/2014/main" id="{E43DA3C6-BB27-43C1-83BE-B93A25676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50" y="1209021"/>
            <a:ext cx="7734300"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617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Warm-up activity</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a:xfrm>
            <a:off x="458851" y="1307428"/>
            <a:ext cx="11274425" cy="4498848"/>
          </a:xfrm>
        </p:spPr>
        <p:txBody>
          <a:bodyPr/>
          <a:lstStyle/>
          <a:p>
            <a:r>
              <a:rPr lang="en-US" dirty="0">
                <a:hlinkClick r:id="rId3"/>
              </a:rPr>
              <a:t>https://projects.tampabay.com/projects/2015/investigations/pinellas-failure-factories/chart-failing-black-students/</a:t>
            </a:r>
            <a:endParaRPr lang="en-US" dirty="0"/>
          </a:p>
          <a:p>
            <a:pPr lvl="0"/>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15</a:t>
            </a:fld>
            <a:endParaRPr lang="en-US" dirty="0"/>
          </a:p>
        </p:txBody>
      </p:sp>
    </p:spTree>
    <p:extLst>
      <p:ext uri="{BB962C8B-B14F-4D97-AF65-F5344CB8AC3E}">
        <p14:creationId xmlns:p14="http://schemas.microsoft.com/office/powerpoint/2010/main" val="1843746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33223D9-FAB8-8B46-B02A-D182ABAACE1E}"/>
              </a:ext>
            </a:extLst>
          </p:cNvPr>
          <p:cNvSpPr>
            <a:spLocks noGrp="1"/>
          </p:cNvSpPr>
          <p:nvPr>
            <p:ph type="ctrTitle"/>
          </p:nvPr>
        </p:nvSpPr>
        <p:spPr/>
        <p:txBody>
          <a:bodyPr/>
          <a:lstStyle/>
          <a:p>
            <a:r>
              <a:rPr lang="en-US" dirty="0"/>
              <a:t>GitHub Basics</a:t>
            </a:r>
          </a:p>
        </p:txBody>
      </p:sp>
      <p:sp>
        <p:nvSpPr>
          <p:cNvPr id="4" name="Slide Number Placeholder 3">
            <a:extLst>
              <a:ext uri="{FF2B5EF4-FFF2-40B4-BE49-F238E27FC236}">
                <a16:creationId xmlns:a16="http://schemas.microsoft.com/office/drawing/2014/main" id="{2BFE2AD8-BF52-4DB2-A0FB-0A2353C39051}"/>
              </a:ext>
            </a:extLst>
          </p:cNvPr>
          <p:cNvSpPr>
            <a:spLocks noGrp="1"/>
          </p:cNvSpPr>
          <p:nvPr>
            <p:ph type="sldNum" sz="quarter" idx="10"/>
          </p:nvPr>
        </p:nvSpPr>
        <p:spPr/>
        <p:txBody>
          <a:bodyPr/>
          <a:lstStyle/>
          <a:p>
            <a:fld id="{7E1341B0-7904-4148-9082-6535FE1E4D20}" type="slidenum">
              <a:rPr lang="en-US" smtClean="0"/>
              <a:pPr/>
              <a:t>16</a:t>
            </a:fld>
            <a:endParaRPr lang="en-US" dirty="0"/>
          </a:p>
        </p:txBody>
      </p:sp>
      <p:sp>
        <p:nvSpPr>
          <p:cNvPr id="3" name="Subtitle 2">
            <a:extLst>
              <a:ext uri="{FF2B5EF4-FFF2-40B4-BE49-F238E27FC236}">
                <a16:creationId xmlns:a16="http://schemas.microsoft.com/office/drawing/2014/main" id="{AD1CA741-D8B3-4F61-852E-DE81C2AA277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5128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GitHub?</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normAutofit/>
          </a:bodyPr>
          <a:lstStyle/>
          <a:p>
            <a:pPr lvl="0"/>
            <a:r>
              <a:rPr lang="en-US" dirty="0"/>
              <a:t>Version control when working collaboratively</a:t>
            </a:r>
          </a:p>
          <a:p>
            <a:pPr lvl="1"/>
            <a:r>
              <a:rPr lang="en-US" dirty="0"/>
              <a:t>More than cloud storage</a:t>
            </a:r>
          </a:p>
          <a:p>
            <a:pPr lvl="1"/>
            <a:r>
              <a:rPr lang="en-US" dirty="0"/>
              <a:t>Don’t lose earlier versions of files</a:t>
            </a:r>
          </a:p>
          <a:p>
            <a:pPr lvl="1"/>
            <a:r>
              <a:rPr lang="en-US" dirty="0"/>
              <a:t>Someone else can’t delete your work</a:t>
            </a:r>
          </a:p>
          <a:p>
            <a:pPr lvl="1"/>
            <a:r>
              <a:rPr lang="en-US" dirty="0"/>
              <a:t>Easier to keep track of projects with many files</a:t>
            </a: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17</a:t>
            </a:fld>
            <a:endParaRPr lang="en-US" dirty="0"/>
          </a:p>
        </p:txBody>
      </p:sp>
    </p:spTree>
    <p:extLst>
      <p:ext uri="{BB962C8B-B14F-4D97-AF65-F5344CB8AC3E}">
        <p14:creationId xmlns:p14="http://schemas.microsoft.com/office/powerpoint/2010/main" val="774762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Basics</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normAutofit/>
          </a:bodyPr>
          <a:lstStyle/>
          <a:p>
            <a:pPr lvl="0"/>
            <a:r>
              <a:rPr lang="en-US" dirty="0"/>
              <a:t>Git works through </a:t>
            </a:r>
            <a:r>
              <a:rPr lang="en-US" b="1" dirty="0"/>
              <a:t>commits</a:t>
            </a:r>
            <a:r>
              <a:rPr lang="en-US" dirty="0"/>
              <a:t> that contain changes to files</a:t>
            </a:r>
          </a:p>
          <a:p>
            <a:pPr lvl="1"/>
            <a:r>
              <a:rPr lang="en-US" dirty="0"/>
              <a:t>Work on your files locally</a:t>
            </a:r>
          </a:p>
          <a:p>
            <a:pPr lvl="1"/>
            <a:r>
              <a:rPr lang="en-US" dirty="0"/>
              <a:t>Then bundle the changed files into a commit</a:t>
            </a:r>
          </a:p>
          <a:p>
            <a:pPr lvl="1"/>
            <a:r>
              <a:rPr lang="en-US" b="1" dirty="0"/>
              <a:t>Push</a:t>
            </a:r>
            <a:r>
              <a:rPr lang="en-US" dirty="0"/>
              <a:t> the commit to the GitHub repository</a:t>
            </a:r>
          </a:p>
          <a:p>
            <a:pPr lvl="1"/>
            <a:r>
              <a:rPr lang="en-US" dirty="0"/>
              <a:t>After someone else works on the same files, you can </a:t>
            </a:r>
            <a:r>
              <a:rPr lang="en-US" b="1" dirty="0"/>
              <a:t>pull</a:t>
            </a:r>
            <a:r>
              <a:rPr lang="en-US" dirty="0"/>
              <a:t> their changes and it will update your own local files</a:t>
            </a: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18</a:t>
            </a:fld>
            <a:endParaRPr lang="en-US" dirty="0"/>
          </a:p>
        </p:txBody>
      </p:sp>
    </p:spTree>
    <p:extLst>
      <p:ext uri="{BB962C8B-B14F-4D97-AF65-F5344CB8AC3E}">
        <p14:creationId xmlns:p14="http://schemas.microsoft.com/office/powerpoint/2010/main" val="706234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Basics</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normAutofit/>
          </a:bodyPr>
          <a:lstStyle/>
          <a:p>
            <a:pPr lvl="0"/>
            <a:r>
              <a:rPr lang="en-US" dirty="0"/>
              <a:t>What problems might arise?</a:t>
            </a:r>
          </a:p>
          <a:p>
            <a:pPr lvl="1"/>
            <a:r>
              <a:rPr lang="en-US" b="1" dirty="0"/>
              <a:t>Merge conflicts</a:t>
            </a:r>
            <a:r>
              <a:rPr lang="en-US" dirty="0"/>
              <a:t> happen when two people edit the same line of code</a:t>
            </a:r>
          </a:p>
          <a:p>
            <a:pPr lvl="1"/>
            <a:r>
              <a:rPr lang="en-US" dirty="0"/>
              <a:t>Working on separate </a:t>
            </a:r>
            <a:r>
              <a:rPr lang="en-US" b="1" dirty="0"/>
              <a:t>branches</a:t>
            </a:r>
            <a:r>
              <a:rPr lang="en-US" dirty="0"/>
              <a:t>, and merging them later, will help you avoid this</a:t>
            </a: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19</a:t>
            </a:fld>
            <a:endParaRPr lang="en-US" dirty="0"/>
          </a:p>
        </p:txBody>
      </p:sp>
    </p:spTree>
    <p:extLst>
      <p:ext uri="{BB962C8B-B14F-4D97-AF65-F5344CB8AC3E}">
        <p14:creationId xmlns:p14="http://schemas.microsoft.com/office/powerpoint/2010/main" val="195140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4D630-9871-45D2-87C7-30F842334253}"/>
              </a:ext>
            </a:extLst>
          </p:cNvPr>
          <p:cNvSpPr>
            <a:spLocks noGrp="1"/>
          </p:cNvSpPr>
          <p:nvPr>
            <p:ph type="title"/>
          </p:nvPr>
        </p:nvSpPr>
        <p:spPr/>
        <p:txBody>
          <a:bodyPr/>
          <a:lstStyle/>
          <a:p>
            <a:r>
              <a:rPr lang="en-US"/>
              <a:t>Virtual Meeting/Conference Recording Notice</a:t>
            </a:r>
          </a:p>
        </p:txBody>
      </p:sp>
      <p:sp>
        <p:nvSpPr>
          <p:cNvPr id="3" name="Content Placeholder 2">
            <a:extLst>
              <a:ext uri="{FF2B5EF4-FFF2-40B4-BE49-F238E27FC236}">
                <a16:creationId xmlns:a16="http://schemas.microsoft.com/office/drawing/2014/main" id="{E3B6229B-0B77-4C54-B472-DE21388ECFF5}"/>
              </a:ext>
            </a:extLst>
          </p:cNvPr>
          <p:cNvSpPr>
            <a:spLocks noGrp="1"/>
          </p:cNvSpPr>
          <p:nvPr>
            <p:ph idx="1"/>
          </p:nvPr>
        </p:nvSpPr>
        <p:spPr/>
        <p:txBody>
          <a:bodyPr anchor="ctr" anchorCtr="1">
            <a:normAutofit/>
          </a:bodyPr>
          <a:lstStyle/>
          <a:p>
            <a:pPr marL="0" indent="0">
              <a:buNone/>
            </a:pPr>
            <a:r>
              <a:rPr lang="en-US" sz="2800"/>
              <a:t>The American Institutes for Research® (AIR®) allows for the recording of audio, visuals, participants, and other information sent, verbalized, or utilized during business related meetings. By joining a meeting, you automatically consent to such recordings. Any participant who prefers to participate via audio only should disable their video camera so only their audio will be captured. Video and/or audio recordings of any AIR session shall not be transmitted to an external third party without the permission of AIR.</a:t>
            </a:r>
          </a:p>
        </p:txBody>
      </p:sp>
      <p:sp>
        <p:nvSpPr>
          <p:cNvPr id="4" name="Slide Number Placeholder 3">
            <a:extLst>
              <a:ext uri="{FF2B5EF4-FFF2-40B4-BE49-F238E27FC236}">
                <a16:creationId xmlns:a16="http://schemas.microsoft.com/office/drawing/2014/main" id="{22C31741-6086-40D1-AC2F-4B24B36E3972}"/>
              </a:ext>
            </a:extLst>
          </p:cNvPr>
          <p:cNvSpPr>
            <a:spLocks noGrp="1"/>
          </p:cNvSpPr>
          <p:nvPr>
            <p:ph type="sldNum" sz="quarter" idx="12"/>
          </p:nvPr>
        </p:nvSpPr>
        <p:spPr/>
        <p:txBody>
          <a:bodyPr/>
          <a:lstStyle/>
          <a:p>
            <a:fld id="{99A20822-4A49-4D36-86E3-300BA48D3F00}" type="slidenum">
              <a:rPr lang="en-US" smtClean="0"/>
              <a:pPr/>
              <a:t>2</a:t>
            </a:fld>
            <a:endParaRPr lang="en-US"/>
          </a:p>
        </p:txBody>
      </p:sp>
    </p:spTree>
    <p:extLst>
      <p:ext uri="{BB962C8B-B14F-4D97-AF65-F5344CB8AC3E}">
        <p14:creationId xmlns:p14="http://schemas.microsoft.com/office/powerpoint/2010/main" val="4166063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on Windows: Git Bash</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normAutofit/>
          </a:bodyPr>
          <a:lstStyle/>
          <a:p>
            <a:pPr lvl="0"/>
            <a:r>
              <a:rPr lang="en-US" dirty="0"/>
              <a:t>Similar to using Git on the command line</a:t>
            </a:r>
          </a:p>
          <a:p>
            <a:pPr lvl="0"/>
            <a:r>
              <a:rPr lang="en-US" dirty="0"/>
              <a:t>In file explorer, right-click a folder name and select “Git Bash here”</a:t>
            </a:r>
          </a:p>
          <a:p>
            <a:pPr lvl="0"/>
            <a:r>
              <a:rPr lang="en-US" dirty="0"/>
              <a:t>Basic command line:</a:t>
            </a:r>
          </a:p>
          <a:p>
            <a:pPr lvl="1"/>
            <a:r>
              <a:rPr lang="en-US" b="1" dirty="0"/>
              <a:t>cd</a:t>
            </a:r>
            <a:r>
              <a:rPr lang="en-US" dirty="0"/>
              <a:t>: change directory (directory = folder)</a:t>
            </a:r>
          </a:p>
          <a:p>
            <a:pPr lvl="2"/>
            <a:r>
              <a:rPr lang="en-US" dirty="0"/>
              <a:t>cd folder1/subfolder </a:t>
            </a:r>
            <a:r>
              <a:rPr lang="en-US" i="1" dirty="0"/>
              <a:t>to go into a folder</a:t>
            </a:r>
            <a:endParaRPr lang="en-US" dirty="0"/>
          </a:p>
          <a:p>
            <a:pPr lvl="2"/>
            <a:r>
              <a:rPr lang="en-US" dirty="0"/>
              <a:t>cd .. </a:t>
            </a:r>
            <a:r>
              <a:rPr lang="en-US" i="1" dirty="0"/>
              <a:t>To go up a level</a:t>
            </a:r>
            <a:endParaRPr lang="en-US" dirty="0"/>
          </a:p>
          <a:p>
            <a:pPr lvl="1"/>
            <a:r>
              <a:rPr lang="en-US" b="1" dirty="0"/>
              <a:t>ls</a:t>
            </a:r>
            <a:r>
              <a:rPr lang="en-US" dirty="0"/>
              <a:t>: list files in the current directory</a:t>
            </a:r>
          </a:p>
          <a:p>
            <a:pPr lvl="1"/>
            <a:endParaRPr lang="en-US" b="1"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20</a:t>
            </a:fld>
            <a:endParaRPr lang="en-US" dirty="0"/>
          </a:p>
        </p:txBody>
      </p:sp>
    </p:spTree>
    <p:extLst>
      <p:ext uri="{BB962C8B-B14F-4D97-AF65-F5344CB8AC3E}">
        <p14:creationId xmlns:p14="http://schemas.microsoft.com/office/powerpoint/2010/main" val="2947327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on Windows: Git Bash</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normAutofit/>
          </a:bodyPr>
          <a:lstStyle/>
          <a:p>
            <a:pPr lvl="0"/>
            <a:r>
              <a:rPr lang="en-US" dirty="0"/>
              <a:t>To clone an existing </a:t>
            </a:r>
            <a:r>
              <a:rPr lang="en-US" b="1" dirty="0"/>
              <a:t>public</a:t>
            </a:r>
            <a:r>
              <a:rPr lang="en-US" dirty="0"/>
              <a:t> repository:</a:t>
            </a:r>
          </a:p>
          <a:p>
            <a:pPr lvl="1"/>
            <a:r>
              <a:rPr lang="en-US" dirty="0"/>
              <a:t>Go to the webpage for the repository</a:t>
            </a:r>
          </a:p>
          <a:p>
            <a:pPr lvl="1"/>
            <a:r>
              <a:rPr lang="en-US" dirty="0"/>
              <a:t>Under the green “Code” button, copy the URL under the HTTPS option (e.g. https://github.com/orgname/reponame)</a:t>
            </a:r>
          </a:p>
          <a:p>
            <a:pPr lvl="1"/>
            <a:r>
              <a:rPr lang="en-US" dirty="0"/>
              <a:t>Navigate to the folder that you want to put the repository in</a:t>
            </a:r>
          </a:p>
          <a:p>
            <a:pPr lvl="2"/>
            <a:r>
              <a:rPr lang="en-US" dirty="0"/>
              <a:t>git clone &lt;https://github.com/orgname/reponame&gt;</a:t>
            </a:r>
          </a:p>
          <a:p>
            <a:pPr lvl="2"/>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21</a:t>
            </a:fld>
            <a:endParaRPr lang="en-US" dirty="0"/>
          </a:p>
        </p:txBody>
      </p:sp>
    </p:spTree>
    <p:extLst>
      <p:ext uri="{BB962C8B-B14F-4D97-AF65-F5344CB8AC3E}">
        <p14:creationId xmlns:p14="http://schemas.microsoft.com/office/powerpoint/2010/main" val="1636105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on Windows: Git Bash</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normAutofit/>
          </a:bodyPr>
          <a:lstStyle/>
          <a:p>
            <a:pPr lvl="0"/>
            <a:r>
              <a:rPr lang="en-US" dirty="0"/>
              <a:t>To clone an existing </a:t>
            </a:r>
            <a:r>
              <a:rPr lang="en-US" b="1" dirty="0"/>
              <a:t>private</a:t>
            </a:r>
            <a:r>
              <a:rPr lang="en-US" dirty="0"/>
              <a:t> repository:</a:t>
            </a:r>
          </a:p>
          <a:p>
            <a:pPr lvl="1"/>
            <a:r>
              <a:rPr lang="en-US" dirty="0"/>
              <a:t>Generate an SSH key as described </a:t>
            </a:r>
            <a:r>
              <a:rPr lang="en-US" dirty="0">
                <a:hlinkClick r:id="rId3"/>
              </a:rPr>
              <a:t>here</a:t>
            </a:r>
            <a:endParaRPr lang="en-US" dirty="0"/>
          </a:p>
          <a:p>
            <a:pPr lvl="2"/>
            <a:r>
              <a:rPr lang="en-US" dirty="0"/>
              <a:t>The file will probably go to C://Users/yourusername/.ssh</a:t>
            </a:r>
          </a:p>
          <a:p>
            <a:pPr lvl="1"/>
            <a:r>
              <a:rPr lang="en-US" dirty="0"/>
              <a:t>Add it to your account as described </a:t>
            </a:r>
            <a:r>
              <a:rPr lang="en-US" dirty="0">
                <a:hlinkClick r:id="rId4"/>
              </a:rPr>
              <a:t>here</a:t>
            </a:r>
            <a:endParaRPr lang="en-US" dirty="0"/>
          </a:p>
          <a:p>
            <a:pPr lvl="1"/>
            <a:r>
              <a:rPr lang="en-US" dirty="0"/>
              <a:t>Copy the link under the SSH tab on the green “Code” button</a:t>
            </a:r>
          </a:p>
          <a:p>
            <a:pPr lvl="1"/>
            <a:r>
              <a:rPr lang="en-US" dirty="0"/>
              <a:t>Then, in Git Bash:</a:t>
            </a:r>
          </a:p>
          <a:p>
            <a:pPr lvl="2"/>
            <a:r>
              <a:rPr lang="en-US" dirty="0"/>
              <a:t>git clone &lt;</a:t>
            </a:r>
            <a:r>
              <a:rPr lang="en-US" dirty="0" err="1"/>
              <a:t>url</a:t>
            </a:r>
            <a:r>
              <a:rPr lang="en-US" dirty="0"/>
              <a:t>&gt;</a:t>
            </a:r>
          </a:p>
          <a:p>
            <a:pPr lvl="2"/>
            <a:r>
              <a:rPr lang="en-US" dirty="0"/>
              <a:t>Enter your passphrase when prompted and press enter</a:t>
            </a:r>
          </a:p>
          <a:p>
            <a:pPr lvl="2"/>
            <a:endParaRPr lang="en-US" dirty="0"/>
          </a:p>
          <a:p>
            <a:pPr lvl="2"/>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22</a:t>
            </a:fld>
            <a:endParaRPr lang="en-US" dirty="0"/>
          </a:p>
        </p:txBody>
      </p:sp>
    </p:spTree>
    <p:extLst>
      <p:ext uri="{BB962C8B-B14F-4D97-AF65-F5344CB8AC3E}">
        <p14:creationId xmlns:p14="http://schemas.microsoft.com/office/powerpoint/2010/main" val="3301096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on Windows: Git Bash</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normAutofit/>
          </a:bodyPr>
          <a:lstStyle/>
          <a:p>
            <a:pPr lvl="0"/>
            <a:r>
              <a:rPr lang="en-US" dirty="0"/>
              <a:t>To pull:</a:t>
            </a:r>
          </a:p>
          <a:p>
            <a:pPr lvl="1"/>
            <a:r>
              <a:rPr lang="en-US" dirty="0"/>
              <a:t>Navigate to the folder where the repository is</a:t>
            </a:r>
          </a:p>
          <a:p>
            <a:pPr lvl="2"/>
            <a:r>
              <a:rPr lang="en-US" dirty="0"/>
              <a:t>git pull</a:t>
            </a:r>
          </a:p>
          <a:p>
            <a:r>
              <a:rPr lang="en-US" dirty="0"/>
              <a:t>To push your changes</a:t>
            </a:r>
          </a:p>
          <a:p>
            <a:pPr lvl="1"/>
            <a:r>
              <a:rPr lang="en-US" dirty="0"/>
              <a:t>Navigate to the folder where the repository is</a:t>
            </a:r>
          </a:p>
          <a:p>
            <a:pPr lvl="2"/>
            <a:r>
              <a:rPr lang="en-US" dirty="0"/>
              <a:t>git status</a:t>
            </a:r>
          </a:p>
          <a:p>
            <a:pPr lvl="2"/>
            <a:r>
              <a:rPr lang="en-US" dirty="0"/>
              <a:t>git add file1.R file2.html file3.js</a:t>
            </a:r>
          </a:p>
          <a:p>
            <a:pPr lvl="2"/>
            <a:r>
              <a:rPr lang="en-US" dirty="0"/>
              <a:t>git commit –</a:t>
            </a:r>
            <a:r>
              <a:rPr lang="en-US" dirty="0" err="1"/>
              <a:t>m”Type</a:t>
            </a:r>
            <a:r>
              <a:rPr lang="en-US" dirty="0"/>
              <a:t> a helpful message here!”</a:t>
            </a:r>
          </a:p>
          <a:p>
            <a:pPr lvl="2"/>
            <a:r>
              <a:rPr lang="en-US" dirty="0"/>
              <a:t>git push</a:t>
            </a:r>
          </a:p>
          <a:p>
            <a:pPr lvl="2"/>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23</a:t>
            </a:fld>
            <a:endParaRPr lang="en-US" dirty="0"/>
          </a:p>
        </p:txBody>
      </p:sp>
    </p:spTree>
    <p:extLst>
      <p:ext uri="{BB962C8B-B14F-4D97-AF65-F5344CB8AC3E}">
        <p14:creationId xmlns:p14="http://schemas.microsoft.com/office/powerpoint/2010/main" val="2457679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33223D9-FAB8-8B46-B02A-D182ABAACE1E}"/>
              </a:ext>
            </a:extLst>
          </p:cNvPr>
          <p:cNvSpPr>
            <a:spLocks noGrp="1"/>
          </p:cNvSpPr>
          <p:nvPr>
            <p:ph type="ctrTitle"/>
          </p:nvPr>
        </p:nvSpPr>
        <p:spPr/>
        <p:txBody>
          <a:bodyPr/>
          <a:lstStyle/>
          <a:p>
            <a:r>
              <a:rPr lang="en-US" dirty="0"/>
              <a:t>Data Visualization in R</a:t>
            </a:r>
          </a:p>
        </p:txBody>
      </p:sp>
      <p:sp>
        <p:nvSpPr>
          <p:cNvPr id="4" name="Slide Number Placeholder 3">
            <a:extLst>
              <a:ext uri="{FF2B5EF4-FFF2-40B4-BE49-F238E27FC236}">
                <a16:creationId xmlns:a16="http://schemas.microsoft.com/office/drawing/2014/main" id="{2BFE2AD8-BF52-4DB2-A0FB-0A2353C39051}"/>
              </a:ext>
            </a:extLst>
          </p:cNvPr>
          <p:cNvSpPr>
            <a:spLocks noGrp="1"/>
          </p:cNvSpPr>
          <p:nvPr>
            <p:ph type="sldNum" sz="quarter" idx="10"/>
          </p:nvPr>
        </p:nvSpPr>
        <p:spPr/>
        <p:txBody>
          <a:bodyPr/>
          <a:lstStyle/>
          <a:p>
            <a:fld id="{7E1341B0-7904-4148-9082-6535FE1E4D20}" type="slidenum">
              <a:rPr lang="en-US" smtClean="0"/>
              <a:pPr/>
              <a:t>24</a:t>
            </a:fld>
            <a:endParaRPr lang="en-US" dirty="0"/>
          </a:p>
        </p:txBody>
      </p:sp>
      <p:sp>
        <p:nvSpPr>
          <p:cNvPr id="3" name="Subtitle 2">
            <a:extLst>
              <a:ext uri="{FF2B5EF4-FFF2-40B4-BE49-F238E27FC236}">
                <a16:creationId xmlns:a16="http://schemas.microsoft.com/office/drawing/2014/main" id="{AD1CA741-D8B3-4F61-852E-DE81C2AA277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3574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Two Options for Activities</a:t>
            </a:r>
          </a:p>
        </p:txBody>
      </p:sp>
      <p:sp>
        <p:nvSpPr>
          <p:cNvPr id="9" name="Content Placeholder 8"/>
          <p:cNvSpPr>
            <a:spLocks noGrp="1"/>
          </p:cNvSpPr>
          <p:nvPr>
            <p:ph sz="half" idx="1"/>
          </p:nvPr>
        </p:nvSpPr>
        <p:spPr/>
        <p:txBody>
          <a:bodyPr/>
          <a:lstStyle/>
          <a:p>
            <a:pPr lvl="0"/>
            <a:r>
              <a:rPr lang="en-US" dirty="0"/>
              <a:t>Option A: Hands-On</a:t>
            </a:r>
          </a:p>
          <a:p>
            <a:pPr lvl="1"/>
            <a:r>
              <a:rPr lang="en-US" dirty="0"/>
              <a:t>Building visualizations in R</a:t>
            </a:r>
          </a:p>
          <a:p>
            <a:pPr lvl="1"/>
            <a:r>
              <a:rPr lang="en-US" dirty="0"/>
              <a:t>Previous programming experience</a:t>
            </a:r>
          </a:p>
        </p:txBody>
      </p:sp>
      <p:sp>
        <p:nvSpPr>
          <p:cNvPr id="6" name="Content Placeholder 5">
            <a:extLst>
              <a:ext uri="{FF2B5EF4-FFF2-40B4-BE49-F238E27FC236}">
                <a16:creationId xmlns:a16="http://schemas.microsoft.com/office/drawing/2014/main" id="{71C5171E-17FF-470D-A30C-6BA70486CB03}"/>
              </a:ext>
            </a:extLst>
          </p:cNvPr>
          <p:cNvSpPr>
            <a:spLocks noGrp="1"/>
          </p:cNvSpPr>
          <p:nvPr>
            <p:ph sz="half" idx="17"/>
          </p:nvPr>
        </p:nvSpPr>
        <p:spPr/>
        <p:txBody>
          <a:bodyPr/>
          <a:lstStyle/>
          <a:p>
            <a:pPr lvl="0"/>
            <a:r>
              <a:rPr lang="en-US" dirty="0"/>
              <a:t>Option B: Conceptual</a:t>
            </a:r>
          </a:p>
          <a:p>
            <a:pPr lvl="1"/>
            <a:r>
              <a:rPr lang="en-US" dirty="0"/>
              <a:t>Data visualization development and critique</a:t>
            </a:r>
          </a:p>
          <a:p>
            <a:pPr lvl="1"/>
            <a:r>
              <a:rPr lang="en-US" dirty="0"/>
              <a:t>Little or no previous programming experience</a:t>
            </a:r>
          </a:p>
        </p:txBody>
      </p:sp>
      <p:sp>
        <p:nvSpPr>
          <p:cNvPr id="12" name="Text Placeholder 11">
            <a:extLst>
              <a:ext uri="{FF2B5EF4-FFF2-40B4-BE49-F238E27FC236}">
                <a16:creationId xmlns:a16="http://schemas.microsoft.com/office/drawing/2014/main" id="{0180404F-0AD6-4FE3-9637-7B5760B5B8E9}"/>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B51CE9A6-9E68-43C1-B0E9-FBE3C8B2F09F}"/>
              </a:ext>
            </a:extLst>
          </p:cNvPr>
          <p:cNvSpPr>
            <a:spLocks noGrp="1"/>
          </p:cNvSpPr>
          <p:nvPr>
            <p:ph type="sldNum" sz="quarter" idx="18"/>
          </p:nvPr>
        </p:nvSpPr>
        <p:spPr/>
        <p:txBody>
          <a:bodyPr/>
          <a:lstStyle/>
          <a:p>
            <a:fld id="{7E1341B0-7904-4148-9082-6535FE1E4D20}" type="slidenum">
              <a:rPr lang="en-US" smtClean="0"/>
              <a:pPr/>
              <a:t>25</a:t>
            </a:fld>
            <a:endParaRPr lang="en-US" dirty="0"/>
          </a:p>
        </p:txBody>
      </p:sp>
    </p:spTree>
    <p:extLst>
      <p:ext uri="{BB962C8B-B14F-4D97-AF65-F5344CB8AC3E}">
        <p14:creationId xmlns:p14="http://schemas.microsoft.com/office/powerpoint/2010/main" val="1532185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bar chart</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26</a:t>
            </a:fld>
            <a:endParaRPr lang="en-US" dirty="0"/>
          </a:p>
        </p:txBody>
      </p:sp>
    </p:spTree>
    <p:extLst>
      <p:ext uri="{BB962C8B-B14F-4D97-AF65-F5344CB8AC3E}">
        <p14:creationId xmlns:p14="http://schemas.microsoft.com/office/powerpoint/2010/main" val="3416195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1A</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pPr lvl="0"/>
            <a:r>
              <a:rPr lang="en-US" dirty="0"/>
              <a:t>Creating a bar chart</a:t>
            </a: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27</a:t>
            </a:fld>
            <a:endParaRPr lang="en-US" dirty="0"/>
          </a:p>
        </p:txBody>
      </p:sp>
    </p:spTree>
    <p:extLst>
      <p:ext uri="{BB962C8B-B14F-4D97-AF65-F5344CB8AC3E}">
        <p14:creationId xmlns:p14="http://schemas.microsoft.com/office/powerpoint/2010/main" val="1751192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1B: Create a color palette</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pPr lvl="0"/>
            <a:r>
              <a:rPr lang="en-US" dirty="0"/>
              <a:t>Visit </a:t>
            </a:r>
            <a:r>
              <a:rPr lang="en-US" dirty="0">
                <a:hlinkClick r:id="rId3"/>
              </a:rPr>
              <a:t>https://color.adobe.com/create/color-wheel</a:t>
            </a:r>
            <a:endParaRPr lang="en-US" dirty="0"/>
          </a:p>
          <a:p>
            <a:pPr lvl="0"/>
            <a:r>
              <a:rPr lang="en-US" dirty="0"/>
              <a:t>Create a custom, discrete 5-color palette that:</a:t>
            </a:r>
          </a:p>
          <a:p>
            <a:pPr lvl="1"/>
            <a:r>
              <a:rPr lang="en-US" dirty="0"/>
              <a:t>Option 1. Works against a black background and contains the color #E0222D</a:t>
            </a:r>
          </a:p>
          <a:p>
            <a:pPr lvl="1"/>
            <a:r>
              <a:rPr lang="en-US" dirty="0"/>
              <a:t>Option 2. Works against a white background and contains the color #2DE0BF</a:t>
            </a: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28</a:t>
            </a:fld>
            <a:endParaRPr lang="en-US" dirty="0"/>
          </a:p>
        </p:txBody>
      </p:sp>
    </p:spTree>
    <p:extLst>
      <p:ext uri="{BB962C8B-B14F-4D97-AF65-F5344CB8AC3E}">
        <p14:creationId xmlns:p14="http://schemas.microsoft.com/office/powerpoint/2010/main" val="483026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pie chart</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pPr lvl="0"/>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29</a:t>
            </a:fld>
            <a:endParaRPr lang="en-US" dirty="0"/>
          </a:p>
        </p:txBody>
      </p:sp>
    </p:spTree>
    <p:extLst>
      <p:ext uri="{BB962C8B-B14F-4D97-AF65-F5344CB8AC3E}">
        <p14:creationId xmlns:p14="http://schemas.microsoft.com/office/powerpoint/2010/main" val="333832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7763-1411-4237-ABE7-D64EF55936A6}"/>
              </a:ext>
            </a:extLst>
          </p:cNvPr>
          <p:cNvSpPr>
            <a:spLocks noGrp="1"/>
          </p:cNvSpPr>
          <p:nvPr>
            <p:ph type="title"/>
          </p:nvPr>
        </p:nvSpPr>
        <p:spPr/>
        <p:txBody>
          <a:bodyPr/>
          <a:lstStyle/>
          <a:p>
            <a:r>
              <a:rPr lang="en-US" dirty="0"/>
              <a:t>Meet the Presenters</a:t>
            </a:r>
          </a:p>
        </p:txBody>
      </p:sp>
      <p:sp>
        <p:nvSpPr>
          <p:cNvPr id="4" name="Text Placeholder 3">
            <a:extLst>
              <a:ext uri="{FF2B5EF4-FFF2-40B4-BE49-F238E27FC236}">
                <a16:creationId xmlns:a16="http://schemas.microsoft.com/office/drawing/2014/main" id="{B8B64C46-A698-4C6D-BB0D-AA292FA53FB2}"/>
              </a:ext>
            </a:extLst>
          </p:cNvPr>
          <p:cNvSpPr>
            <a:spLocks noGrp="1"/>
          </p:cNvSpPr>
          <p:nvPr>
            <p:ph type="body" sz="quarter" idx="42"/>
          </p:nvPr>
        </p:nvSpPr>
        <p:spPr/>
        <p:txBody>
          <a:bodyPr/>
          <a:lstStyle/>
          <a:p>
            <a:r>
              <a:rPr lang="en-US" dirty="0"/>
              <a:t>Christina Jones</a:t>
            </a:r>
          </a:p>
        </p:txBody>
      </p:sp>
      <p:sp>
        <p:nvSpPr>
          <p:cNvPr id="5" name="Text Placeholder 4">
            <a:extLst>
              <a:ext uri="{FF2B5EF4-FFF2-40B4-BE49-F238E27FC236}">
                <a16:creationId xmlns:a16="http://schemas.microsoft.com/office/drawing/2014/main" id="{C6A7EA3C-8022-403C-9037-5AE4E5D0F619}"/>
              </a:ext>
            </a:extLst>
          </p:cNvPr>
          <p:cNvSpPr>
            <a:spLocks noGrp="1"/>
          </p:cNvSpPr>
          <p:nvPr>
            <p:ph type="body" sz="quarter" idx="43"/>
          </p:nvPr>
        </p:nvSpPr>
        <p:spPr/>
        <p:txBody>
          <a:bodyPr/>
          <a:lstStyle/>
          <a:p>
            <a:r>
              <a:rPr lang="en-US" dirty="0"/>
              <a:t>Principal Data Scientist</a:t>
            </a:r>
          </a:p>
          <a:p>
            <a:r>
              <a:rPr lang="en-US" dirty="0"/>
              <a:t>cjones@air.org</a:t>
            </a:r>
          </a:p>
        </p:txBody>
      </p:sp>
      <p:sp>
        <p:nvSpPr>
          <p:cNvPr id="7" name="Text Placeholder 6">
            <a:extLst>
              <a:ext uri="{FF2B5EF4-FFF2-40B4-BE49-F238E27FC236}">
                <a16:creationId xmlns:a16="http://schemas.microsoft.com/office/drawing/2014/main" id="{4F232C0C-6634-4B8A-81D4-23649D160CC5}"/>
              </a:ext>
            </a:extLst>
          </p:cNvPr>
          <p:cNvSpPr>
            <a:spLocks noGrp="1"/>
          </p:cNvSpPr>
          <p:nvPr>
            <p:ph type="body" sz="quarter" idx="45"/>
          </p:nvPr>
        </p:nvSpPr>
        <p:spPr/>
        <p:txBody>
          <a:bodyPr/>
          <a:lstStyle/>
          <a:p>
            <a:r>
              <a:rPr lang="en-US" dirty="0"/>
              <a:t>Noah Song</a:t>
            </a:r>
          </a:p>
        </p:txBody>
      </p:sp>
      <p:sp>
        <p:nvSpPr>
          <p:cNvPr id="8" name="Text Placeholder 7">
            <a:extLst>
              <a:ext uri="{FF2B5EF4-FFF2-40B4-BE49-F238E27FC236}">
                <a16:creationId xmlns:a16="http://schemas.microsoft.com/office/drawing/2014/main" id="{2473198B-8C29-45F0-9268-1BDBD4D2329C}"/>
              </a:ext>
            </a:extLst>
          </p:cNvPr>
          <p:cNvSpPr>
            <a:spLocks noGrp="1"/>
          </p:cNvSpPr>
          <p:nvPr>
            <p:ph type="body" sz="quarter" idx="46"/>
          </p:nvPr>
        </p:nvSpPr>
        <p:spPr/>
        <p:txBody>
          <a:bodyPr/>
          <a:lstStyle/>
          <a:p>
            <a:r>
              <a:rPr lang="en-US" dirty="0"/>
              <a:t>Web Development Specialist</a:t>
            </a:r>
          </a:p>
          <a:p>
            <a:r>
              <a:rPr lang="en-US" dirty="0"/>
              <a:t>hsong@air.org</a:t>
            </a:r>
          </a:p>
        </p:txBody>
      </p:sp>
      <p:sp>
        <p:nvSpPr>
          <p:cNvPr id="10" name="Text Placeholder 9">
            <a:extLst>
              <a:ext uri="{FF2B5EF4-FFF2-40B4-BE49-F238E27FC236}">
                <a16:creationId xmlns:a16="http://schemas.microsoft.com/office/drawing/2014/main" id="{BA8A8286-8CA4-47C9-9865-BD1C76BD3E6C}"/>
              </a:ext>
            </a:extLst>
          </p:cNvPr>
          <p:cNvSpPr>
            <a:spLocks noGrp="1"/>
          </p:cNvSpPr>
          <p:nvPr>
            <p:ph type="body" sz="quarter" idx="48"/>
          </p:nvPr>
        </p:nvSpPr>
        <p:spPr/>
        <p:txBody>
          <a:bodyPr/>
          <a:lstStyle/>
          <a:p>
            <a:r>
              <a:rPr lang="en-US" dirty="0"/>
              <a:t>Ali Pelczar</a:t>
            </a:r>
          </a:p>
        </p:txBody>
      </p:sp>
      <p:sp>
        <p:nvSpPr>
          <p:cNvPr id="11" name="Text Placeholder 10">
            <a:extLst>
              <a:ext uri="{FF2B5EF4-FFF2-40B4-BE49-F238E27FC236}">
                <a16:creationId xmlns:a16="http://schemas.microsoft.com/office/drawing/2014/main" id="{8936493F-2188-4C26-BD76-33B8872C5277}"/>
              </a:ext>
            </a:extLst>
          </p:cNvPr>
          <p:cNvSpPr>
            <a:spLocks noGrp="1"/>
          </p:cNvSpPr>
          <p:nvPr>
            <p:ph type="body" sz="quarter" idx="49"/>
          </p:nvPr>
        </p:nvSpPr>
        <p:spPr/>
        <p:txBody>
          <a:bodyPr/>
          <a:lstStyle/>
          <a:p>
            <a:r>
              <a:rPr lang="en-US" dirty="0"/>
              <a:t>Data Science Associate</a:t>
            </a:r>
          </a:p>
          <a:p>
            <a:r>
              <a:rPr lang="en-US" dirty="0"/>
              <a:t>apelczar@air.org</a:t>
            </a:r>
          </a:p>
        </p:txBody>
      </p:sp>
      <p:sp>
        <p:nvSpPr>
          <p:cNvPr id="13" name="Text Placeholder 12">
            <a:extLst>
              <a:ext uri="{FF2B5EF4-FFF2-40B4-BE49-F238E27FC236}">
                <a16:creationId xmlns:a16="http://schemas.microsoft.com/office/drawing/2014/main" id="{C4758023-5C5F-414E-8441-96B02648BFD7}"/>
              </a:ext>
            </a:extLst>
          </p:cNvPr>
          <p:cNvSpPr>
            <a:spLocks noGrp="1"/>
          </p:cNvSpPr>
          <p:nvPr>
            <p:ph type="body" sz="quarter" idx="51"/>
          </p:nvPr>
        </p:nvSpPr>
        <p:spPr/>
        <p:txBody>
          <a:bodyPr/>
          <a:lstStyle/>
          <a:p>
            <a:r>
              <a:rPr lang="en-US" dirty="0"/>
              <a:t>Khaya Klanot</a:t>
            </a:r>
          </a:p>
        </p:txBody>
      </p:sp>
      <p:sp>
        <p:nvSpPr>
          <p:cNvPr id="14" name="Text Placeholder 13">
            <a:extLst>
              <a:ext uri="{FF2B5EF4-FFF2-40B4-BE49-F238E27FC236}">
                <a16:creationId xmlns:a16="http://schemas.microsoft.com/office/drawing/2014/main" id="{728A1EBE-1C67-4AD7-B60F-6E01F91BDCE9}"/>
              </a:ext>
            </a:extLst>
          </p:cNvPr>
          <p:cNvSpPr>
            <a:spLocks noGrp="1"/>
          </p:cNvSpPr>
          <p:nvPr>
            <p:ph type="body" sz="quarter" idx="52"/>
          </p:nvPr>
        </p:nvSpPr>
        <p:spPr/>
        <p:txBody>
          <a:bodyPr/>
          <a:lstStyle/>
          <a:p>
            <a:r>
              <a:rPr lang="en-US" dirty="0"/>
              <a:t>Data Science Assistant</a:t>
            </a:r>
          </a:p>
          <a:p>
            <a:r>
              <a:rPr lang="en-US" dirty="0"/>
              <a:t>kklanot@air.org</a:t>
            </a:r>
          </a:p>
        </p:txBody>
      </p:sp>
      <p:sp>
        <p:nvSpPr>
          <p:cNvPr id="64" name="Text Placeholder 63">
            <a:extLst>
              <a:ext uri="{FF2B5EF4-FFF2-40B4-BE49-F238E27FC236}">
                <a16:creationId xmlns:a16="http://schemas.microsoft.com/office/drawing/2014/main" id="{E1B8428F-8AD7-4426-9B0A-6CDD51791573}"/>
              </a:ext>
            </a:extLst>
          </p:cNvPr>
          <p:cNvSpPr>
            <a:spLocks noGrp="1"/>
          </p:cNvSpPr>
          <p:nvPr>
            <p:ph type="body" sz="quarter" idx="20"/>
          </p:nvPr>
        </p:nvSpPr>
        <p:spPr/>
        <p:txBody>
          <a:bodyPr/>
          <a:lstStyle/>
          <a:p>
            <a:endParaRPr lang="en-US"/>
          </a:p>
        </p:txBody>
      </p:sp>
      <p:sp>
        <p:nvSpPr>
          <p:cNvPr id="69" name="Text Placeholder 68">
            <a:extLst>
              <a:ext uri="{FF2B5EF4-FFF2-40B4-BE49-F238E27FC236}">
                <a16:creationId xmlns:a16="http://schemas.microsoft.com/office/drawing/2014/main" id="{4CF506C5-C583-4FF3-9CE8-267176A0EDA6}"/>
              </a:ext>
            </a:extLst>
          </p:cNvPr>
          <p:cNvSpPr>
            <a:spLocks noGrp="1"/>
          </p:cNvSpPr>
          <p:nvPr>
            <p:ph type="body" sz="quarter" idx="53"/>
          </p:nvPr>
        </p:nvSpPr>
        <p:spPr/>
        <p:txBody>
          <a:bodyPr/>
          <a:lstStyle/>
          <a:p>
            <a:endParaRPr lang="en-US"/>
          </a:p>
        </p:txBody>
      </p:sp>
      <p:sp>
        <p:nvSpPr>
          <p:cNvPr id="70" name="Text Placeholder 69">
            <a:extLst>
              <a:ext uri="{FF2B5EF4-FFF2-40B4-BE49-F238E27FC236}">
                <a16:creationId xmlns:a16="http://schemas.microsoft.com/office/drawing/2014/main" id="{D713178F-6335-4877-987F-A2E3AC43A797}"/>
              </a:ext>
            </a:extLst>
          </p:cNvPr>
          <p:cNvSpPr>
            <a:spLocks noGrp="1"/>
          </p:cNvSpPr>
          <p:nvPr>
            <p:ph type="body" sz="quarter" idx="54"/>
          </p:nvPr>
        </p:nvSpPr>
        <p:spPr/>
        <p:txBody>
          <a:bodyPr/>
          <a:lstStyle/>
          <a:p>
            <a:endParaRPr lang="en-US"/>
          </a:p>
        </p:txBody>
      </p:sp>
      <p:sp>
        <p:nvSpPr>
          <p:cNvPr id="71" name="Text Placeholder 70">
            <a:extLst>
              <a:ext uri="{FF2B5EF4-FFF2-40B4-BE49-F238E27FC236}">
                <a16:creationId xmlns:a16="http://schemas.microsoft.com/office/drawing/2014/main" id="{5C982370-4D0C-45B8-8433-748E04B7E8CA}"/>
              </a:ext>
            </a:extLst>
          </p:cNvPr>
          <p:cNvSpPr>
            <a:spLocks noGrp="1"/>
          </p:cNvSpPr>
          <p:nvPr>
            <p:ph type="body" sz="quarter" idx="55"/>
          </p:nvPr>
        </p:nvSpPr>
        <p:spPr/>
        <p:txBody>
          <a:bodyPr/>
          <a:lstStyle/>
          <a:p>
            <a:endParaRPr lang="en-US"/>
          </a:p>
        </p:txBody>
      </p:sp>
      <p:sp>
        <p:nvSpPr>
          <p:cNvPr id="6" name="Slide Number Placeholder 5">
            <a:extLst>
              <a:ext uri="{FF2B5EF4-FFF2-40B4-BE49-F238E27FC236}">
                <a16:creationId xmlns:a16="http://schemas.microsoft.com/office/drawing/2014/main" id="{FA234705-C1DE-4B7C-BEDE-D938DD822049}"/>
              </a:ext>
            </a:extLst>
          </p:cNvPr>
          <p:cNvSpPr>
            <a:spLocks noGrp="1"/>
          </p:cNvSpPr>
          <p:nvPr>
            <p:ph type="sldNum" sz="quarter" idx="56"/>
          </p:nvPr>
        </p:nvSpPr>
        <p:spPr>
          <a:xfrm>
            <a:off x="12004357" y="6594383"/>
            <a:ext cx="65723" cy="153888"/>
          </a:xfrm>
        </p:spPr>
        <p:txBody>
          <a:bodyPr/>
          <a:lstStyle/>
          <a:p>
            <a:fld id="{7E1341B0-7904-4148-9082-6535FE1E4D20}" type="slidenum">
              <a:rPr lang="en-US" smtClean="0"/>
              <a:pPr/>
              <a:t>3</a:t>
            </a:fld>
            <a:endParaRPr lang="en-US"/>
          </a:p>
        </p:txBody>
      </p:sp>
      <p:pic>
        <p:nvPicPr>
          <p:cNvPr id="19" name="Picture 18">
            <a:extLst>
              <a:ext uri="{FF2B5EF4-FFF2-40B4-BE49-F238E27FC236}">
                <a16:creationId xmlns:a16="http://schemas.microsoft.com/office/drawing/2014/main" id="{6FF01A8E-727E-4081-B862-9CC5CFB0D9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000" y="1709379"/>
            <a:ext cx="1714500" cy="17145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32D10B26-6AE8-422C-B0EA-B7EF3873FF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886" y="1714500"/>
            <a:ext cx="1714500" cy="17145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descr="A person smiling for the camera&#10;&#10;Description automatically generated with medium confidence">
            <a:extLst>
              <a:ext uri="{FF2B5EF4-FFF2-40B4-BE49-F238E27FC236}">
                <a16:creationId xmlns:a16="http://schemas.microsoft.com/office/drawing/2014/main" id="{D9FEC41C-DD65-476F-8C25-0E67C803F2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81032" y="1709379"/>
            <a:ext cx="1714501" cy="171450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Picture 24" descr="A picture containing person, posing&#10;&#10;Description automatically generated">
            <a:extLst>
              <a:ext uri="{FF2B5EF4-FFF2-40B4-BE49-F238E27FC236}">
                <a16:creationId xmlns:a16="http://schemas.microsoft.com/office/drawing/2014/main" id="{D6309AF4-9CBE-4DD6-9699-EBDB573036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7584" y="1709377"/>
            <a:ext cx="1776601" cy="171450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469030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2A</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pPr lvl="0"/>
            <a:r>
              <a:rPr lang="en-US" dirty="0"/>
              <a:t>Creating a pie chart</a:t>
            </a: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30</a:t>
            </a:fld>
            <a:endParaRPr lang="en-US" dirty="0"/>
          </a:p>
        </p:txBody>
      </p:sp>
    </p:spTree>
    <p:extLst>
      <p:ext uri="{BB962C8B-B14F-4D97-AF65-F5344CB8AC3E}">
        <p14:creationId xmlns:p14="http://schemas.microsoft.com/office/powerpoint/2010/main" val="1750476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2B</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normAutofit/>
          </a:bodyPr>
          <a:lstStyle/>
          <a:p>
            <a:pPr lvl="0"/>
            <a:r>
              <a:rPr lang="en-US" dirty="0">
                <a:hlinkClick r:id="rId3"/>
              </a:rPr>
              <a:t>http://graphics.wsj.com/job-market-tracker/</a:t>
            </a:r>
            <a:endParaRPr lang="en-US" dirty="0"/>
          </a:p>
          <a:p>
            <a:pPr marL="0" lvl="0" indent="0">
              <a:buNone/>
            </a:pPr>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31</a:t>
            </a:fld>
            <a:endParaRPr lang="en-US" dirty="0"/>
          </a:p>
        </p:txBody>
      </p:sp>
    </p:spTree>
    <p:extLst>
      <p:ext uri="{BB962C8B-B14F-4D97-AF65-F5344CB8AC3E}">
        <p14:creationId xmlns:p14="http://schemas.microsoft.com/office/powerpoint/2010/main" val="3688725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2B: Visualization packages in R</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normAutofit lnSpcReduction="10000"/>
          </a:bodyPr>
          <a:lstStyle/>
          <a:p>
            <a:pPr lvl="0"/>
            <a:r>
              <a:rPr lang="en-US" dirty="0"/>
              <a:t>graphics (included in base R)</a:t>
            </a:r>
          </a:p>
          <a:p>
            <a:pPr lvl="0"/>
            <a:r>
              <a:rPr lang="en-US" dirty="0"/>
              <a:t>ggplot2: static</a:t>
            </a:r>
          </a:p>
          <a:p>
            <a:pPr lvl="0"/>
            <a:r>
              <a:rPr lang="en-US" dirty="0" err="1"/>
              <a:t>plotly</a:t>
            </a:r>
            <a:r>
              <a:rPr lang="en-US" dirty="0"/>
              <a:t>: static or interactive</a:t>
            </a:r>
          </a:p>
          <a:p>
            <a:pPr lvl="0"/>
            <a:r>
              <a:rPr lang="en-US" dirty="0"/>
              <a:t>lattice: multivariate data; multiple small plots simultaneously</a:t>
            </a:r>
          </a:p>
          <a:p>
            <a:pPr lvl="0"/>
            <a:r>
              <a:rPr lang="en-US" dirty="0"/>
              <a:t>R2D3: read D3 files</a:t>
            </a:r>
          </a:p>
          <a:p>
            <a:pPr lvl="0"/>
            <a:r>
              <a:rPr lang="en-US" dirty="0" err="1"/>
              <a:t>gganimate</a:t>
            </a:r>
            <a:r>
              <a:rPr lang="en-US" dirty="0"/>
              <a:t>: animation</a:t>
            </a:r>
          </a:p>
          <a:p>
            <a:pPr lvl="0"/>
            <a:r>
              <a:rPr lang="en-US" dirty="0"/>
              <a:t>Helpers</a:t>
            </a:r>
          </a:p>
          <a:p>
            <a:pPr lvl="1"/>
            <a:r>
              <a:rPr lang="en-US" dirty="0" err="1"/>
              <a:t>RColorBrewer</a:t>
            </a:r>
            <a:r>
              <a:rPr lang="en-US" dirty="0"/>
              <a:t>: select from many color palettes</a:t>
            </a:r>
          </a:p>
          <a:p>
            <a:pPr lvl="1"/>
            <a:r>
              <a:rPr lang="en-US" dirty="0" err="1"/>
              <a:t>viridisLite</a:t>
            </a:r>
            <a:r>
              <a:rPr lang="en-US" dirty="0"/>
              <a:t> (included in R download): colorblind-accessible palettes</a:t>
            </a:r>
          </a:p>
          <a:p>
            <a:pPr lvl="1"/>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32</a:t>
            </a:fld>
            <a:endParaRPr lang="en-US" dirty="0"/>
          </a:p>
        </p:txBody>
      </p:sp>
    </p:spTree>
    <p:extLst>
      <p:ext uri="{BB962C8B-B14F-4D97-AF65-F5344CB8AC3E}">
        <p14:creationId xmlns:p14="http://schemas.microsoft.com/office/powerpoint/2010/main" val="1370766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map</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pPr lvl="0"/>
            <a:r>
              <a:rPr lang="en-US" dirty="0"/>
              <a:t>Maps require a spatial dataset that describes the shape of the areas (states, counties, etc.)</a:t>
            </a:r>
          </a:p>
          <a:p>
            <a:pPr lvl="0"/>
            <a:r>
              <a:rPr lang="en-US" dirty="0"/>
              <a:t>It isn’t possible to read these files without an R package such as </a:t>
            </a:r>
            <a:r>
              <a:rPr lang="en-US" dirty="0" err="1"/>
              <a:t>rgdal</a:t>
            </a:r>
            <a:endParaRPr lang="en-US" dirty="0"/>
          </a:p>
          <a:p>
            <a:pPr lvl="0"/>
            <a:r>
              <a:rPr lang="en-US" dirty="0"/>
              <a:t>We also need a way to </a:t>
            </a:r>
            <a:r>
              <a:rPr lang="en-US"/>
              <a:t>handle projections</a:t>
            </a:r>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33</a:t>
            </a:fld>
            <a:endParaRPr lang="en-US" dirty="0"/>
          </a:p>
        </p:txBody>
      </p:sp>
    </p:spTree>
    <p:extLst>
      <p:ext uri="{BB962C8B-B14F-4D97-AF65-F5344CB8AC3E}">
        <p14:creationId xmlns:p14="http://schemas.microsoft.com/office/powerpoint/2010/main" val="3904133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packages</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normAutofit fontScale="77500" lnSpcReduction="20000"/>
          </a:bodyPr>
          <a:lstStyle/>
          <a:p>
            <a:pPr lvl="0"/>
            <a:r>
              <a:rPr lang="en-US" dirty="0"/>
              <a:t>Reading in spatial data</a:t>
            </a:r>
          </a:p>
          <a:p>
            <a:pPr lvl="1"/>
            <a:r>
              <a:rPr lang="en-US" dirty="0" err="1"/>
              <a:t>rgdal</a:t>
            </a:r>
            <a:endParaRPr lang="en-US" dirty="0"/>
          </a:p>
          <a:p>
            <a:pPr lvl="1"/>
            <a:r>
              <a:rPr lang="en-US" dirty="0" err="1"/>
              <a:t>geojsonio</a:t>
            </a:r>
            <a:endParaRPr lang="en-US" dirty="0"/>
          </a:p>
          <a:p>
            <a:r>
              <a:rPr lang="en-US" dirty="0"/>
              <a:t>Use preexisting spatial data</a:t>
            </a:r>
          </a:p>
          <a:p>
            <a:pPr lvl="1"/>
            <a:r>
              <a:rPr lang="en-US" dirty="0" err="1"/>
              <a:t>usmap</a:t>
            </a:r>
            <a:endParaRPr lang="en-US" dirty="0"/>
          </a:p>
          <a:p>
            <a:pPr lvl="1"/>
            <a:r>
              <a:rPr lang="en-US" dirty="0"/>
              <a:t>maps</a:t>
            </a:r>
          </a:p>
          <a:p>
            <a:pPr lvl="1"/>
            <a:r>
              <a:rPr lang="en-US" dirty="0" err="1"/>
              <a:t>mapproj</a:t>
            </a:r>
            <a:endParaRPr lang="en-US" dirty="0"/>
          </a:p>
          <a:p>
            <a:r>
              <a:rPr lang="en-US" dirty="0"/>
              <a:t>Static maps</a:t>
            </a:r>
          </a:p>
          <a:p>
            <a:pPr lvl="1"/>
            <a:r>
              <a:rPr lang="en-US" dirty="0"/>
              <a:t>graphics/base R</a:t>
            </a:r>
          </a:p>
          <a:p>
            <a:pPr lvl="1"/>
            <a:r>
              <a:rPr lang="en-US" dirty="0"/>
              <a:t>ggplot2</a:t>
            </a:r>
          </a:p>
          <a:p>
            <a:r>
              <a:rPr lang="en-US" dirty="0"/>
              <a:t>Interactive maps</a:t>
            </a:r>
          </a:p>
          <a:p>
            <a:pPr lvl="1"/>
            <a:r>
              <a:rPr lang="en-US" dirty="0" err="1"/>
              <a:t>plotly</a:t>
            </a:r>
            <a:r>
              <a:rPr lang="en-US" dirty="0"/>
              <a:t> + ggplot2</a:t>
            </a:r>
          </a:p>
          <a:p>
            <a:pPr lvl="1"/>
            <a:r>
              <a:rPr lang="en-US" dirty="0"/>
              <a:t>Leaflet</a:t>
            </a: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34</a:t>
            </a:fld>
            <a:endParaRPr lang="en-US" dirty="0"/>
          </a:p>
        </p:txBody>
      </p:sp>
    </p:spTree>
    <p:extLst>
      <p:ext uri="{BB962C8B-B14F-4D97-AF65-F5344CB8AC3E}">
        <p14:creationId xmlns:p14="http://schemas.microsoft.com/office/powerpoint/2010/main" val="2903023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33223D9-FAB8-8B46-B02A-D182ABAACE1E}"/>
              </a:ext>
            </a:extLst>
          </p:cNvPr>
          <p:cNvSpPr>
            <a:spLocks noGrp="1"/>
          </p:cNvSpPr>
          <p:nvPr>
            <p:ph type="ctrTitle"/>
          </p:nvPr>
        </p:nvSpPr>
        <p:spPr/>
        <p:txBody>
          <a:bodyPr/>
          <a:lstStyle/>
          <a:p>
            <a:r>
              <a:rPr lang="en-US" dirty="0"/>
              <a:t>Ggplot2 Basics</a:t>
            </a:r>
          </a:p>
        </p:txBody>
      </p:sp>
      <p:sp>
        <p:nvSpPr>
          <p:cNvPr id="4" name="Slide Number Placeholder 3">
            <a:extLst>
              <a:ext uri="{FF2B5EF4-FFF2-40B4-BE49-F238E27FC236}">
                <a16:creationId xmlns:a16="http://schemas.microsoft.com/office/drawing/2014/main" id="{2BFE2AD8-BF52-4DB2-A0FB-0A2353C39051}"/>
              </a:ext>
            </a:extLst>
          </p:cNvPr>
          <p:cNvSpPr>
            <a:spLocks noGrp="1"/>
          </p:cNvSpPr>
          <p:nvPr>
            <p:ph type="sldNum" sz="quarter" idx="10"/>
          </p:nvPr>
        </p:nvSpPr>
        <p:spPr/>
        <p:txBody>
          <a:bodyPr/>
          <a:lstStyle/>
          <a:p>
            <a:fld id="{7E1341B0-7904-4148-9082-6535FE1E4D20}" type="slidenum">
              <a:rPr lang="en-US" smtClean="0"/>
              <a:pPr/>
              <a:t>35</a:t>
            </a:fld>
            <a:endParaRPr lang="en-US" dirty="0"/>
          </a:p>
        </p:txBody>
      </p:sp>
      <p:sp>
        <p:nvSpPr>
          <p:cNvPr id="3" name="Subtitle 2">
            <a:extLst>
              <a:ext uri="{FF2B5EF4-FFF2-40B4-BE49-F238E27FC236}">
                <a16:creationId xmlns:a16="http://schemas.microsoft.com/office/drawing/2014/main" id="{AD1CA741-D8B3-4F61-852E-DE81C2AA277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1002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Ggplot2 basics</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r>
              <a:rPr lang="en-US" dirty="0"/>
              <a:t>Most popular and common R visualization package</a:t>
            </a:r>
          </a:p>
          <a:p>
            <a:r>
              <a:rPr lang="en-US" dirty="0"/>
              <a:t>Chart elements are added as layers:</a:t>
            </a:r>
          </a:p>
          <a:p>
            <a:pPr lvl="1"/>
            <a:r>
              <a:rPr lang="en-US" dirty="0" err="1"/>
              <a:t>Chart_data</a:t>
            </a:r>
            <a:r>
              <a:rPr lang="en-US" dirty="0"/>
              <a:t> + </a:t>
            </a:r>
            <a:r>
              <a:rPr lang="en-US" dirty="0" err="1"/>
              <a:t>chart_type</a:t>
            </a:r>
            <a:r>
              <a:rPr lang="en-US" dirty="0"/>
              <a:t> + </a:t>
            </a:r>
            <a:r>
              <a:rPr lang="en-US" dirty="0" err="1"/>
              <a:t>chart_colors</a:t>
            </a:r>
            <a:r>
              <a:rPr lang="en-US" dirty="0"/>
              <a:t> + </a:t>
            </a:r>
            <a:r>
              <a:rPr lang="en-US" dirty="0" err="1"/>
              <a:t>chart_title</a:t>
            </a:r>
            <a:endParaRPr lang="en-US" dirty="0"/>
          </a:p>
          <a:p>
            <a:r>
              <a:rPr lang="en-US" dirty="0"/>
              <a:t>Only need to specify data and type</a:t>
            </a:r>
          </a:p>
          <a:p>
            <a:r>
              <a:rPr lang="en-US" dirty="0"/>
              <a:t>Charts can be saved as objects</a:t>
            </a: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36</a:t>
            </a:fld>
            <a:endParaRPr lang="en-US" dirty="0"/>
          </a:p>
        </p:txBody>
      </p:sp>
    </p:spTree>
    <p:extLst>
      <p:ext uri="{BB962C8B-B14F-4D97-AF65-F5344CB8AC3E}">
        <p14:creationId xmlns:p14="http://schemas.microsoft.com/office/powerpoint/2010/main" val="3310166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Ggplot2 basics: selecting data</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r>
              <a:rPr lang="en-US" dirty="0"/>
              <a:t>Specify chart data with </a:t>
            </a:r>
            <a:r>
              <a:rPr lang="en-US" dirty="0" err="1"/>
              <a:t>ggplot</a:t>
            </a:r>
            <a:r>
              <a:rPr lang="en-US" dirty="0"/>
              <a:t>() and </a:t>
            </a:r>
            <a:r>
              <a:rPr lang="en-US" dirty="0" err="1"/>
              <a:t>aes</a:t>
            </a:r>
            <a:r>
              <a:rPr lang="en-US" dirty="0"/>
              <a:t>()</a:t>
            </a:r>
          </a:p>
          <a:p>
            <a:pPr lvl="1"/>
            <a:r>
              <a:rPr lang="en-US" dirty="0" err="1"/>
              <a:t>aes</a:t>
            </a:r>
            <a:r>
              <a:rPr lang="en-US" dirty="0"/>
              <a:t>() refers to aesthetics</a:t>
            </a:r>
          </a:p>
          <a:p>
            <a:pPr lvl="1"/>
            <a:r>
              <a:rPr lang="en-US" dirty="0"/>
              <a:t>Typical format:</a:t>
            </a:r>
          </a:p>
          <a:p>
            <a:pPr lvl="2"/>
            <a:r>
              <a:rPr lang="en-US" dirty="0" err="1"/>
              <a:t>ggplot</a:t>
            </a:r>
            <a:r>
              <a:rPr lang="en-US" dirty="0"/>
              <a:t>(df, </a:t>
            </a:r>
            <a:r>
              <a:rPr lang="en-US" dirty="0" err="1"/>
              <a:t>aes</a:t>
            </a:r>
            <a:r>
              <a:rPr lang="en-US" dirty="0"/>
              <a:t>(x=XX, y=YY, color=ZZ, fill=WW, …))</a:t>
            </a: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37</a:t>
            </a:fld>
            <a:endParaRPr lang="en-US" dirty="0"/>
          </a:p>
        </p:txBody>
      </p:sp>
    </p:spTree>
    <p:extLst>
      <p:ext uri="{BB962C8B-B14F-4D97-AF65-F5344CB8AC3E}">
        <p14:creationId xmlns:p14="http://schemas.microsoft.com/office/powerpoint/2010/main" val="1134364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Ggplot2 basics: selecting chart type</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r>
              <a:rPr lang="en-US" dirty="0"/>
              <a:t>Specify chart type with geometries: </a:t>
            </a:r>
            <a:r>
              <a:rPr lang="en-US" dirty="0" err="1"/>
              <a:t>geom</a:t>
            </a:r>
            <a:r>
              <a:rPr lang="en-US" dirty="0"/>
              <a:t>_ functions</a:t>
            </a:r>
          </a:p>
          <a:p>
            <a:pPr lvl="1"/>
            <a:r>
              <a:rPr lang="en-US" dirty="0" err="1"/>
              <a:t>geom_bar</a:t>
            </a:r>
            <a:r>
              <a:rPr lang="en-US" dirty="0"/>
              <a:t>()</a:t>
            </a:r>
          </a:p>
          <a:p>
            <a:pPr lvl="1"/>
            <a:r>
              <a:rPr lang="en-US" dirty="0" err="1"/>
              <a:t>geom_point</a:t>
            </a:r>
            <a:r>
              <a:rPr lang="en-US" dirty="0"/>
              <a:t>()</a:t>
            </a:r>
          </a:p>
          <a:p>
            <a:pPr lvl="1"/>
            <a:r>
              <a:rPr lang="en-US" dirty="0" err="1"/>
              <a:t>geom_boxplot</a:t>
            </a:r>
            <a:r>
              <a:rPr lang="en-US" dirty="0"/>
              <a:t>()</a:t>
            </a:r>
          </a:p>
          <a:p>
            <a:pPr lvl="1"/>
            <a:r>
              <a:rPr lang="en-US" dirty="0" err="1"/>
              <a:t>geom_histogram</a:t>
            </a:r>
            <a:r>
              <a:rPr lang="en-US" dirty="0"/>
              <a:t>()</a:t>
            </a: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38</a:t>
            </a:fld>
            <a:endParaRPr lang="en-US" dirty="0"/>
          </a:p>
        </p:txBody>
      </p:sp>
    </p:spTree>
    <p:extLst>
      <p:ext uri="{BB962C8B-B14F-4D97-AF65-F5344CB8AC3E}">
        <p14:creationId xmlns:p14="http://schemas.microsoft.com/office/powerpoint/2010/main" val="725215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Ggplot2 basics: adding interactivity</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a:lstStyle/>
          <a:p>
            <a:r>
              <a:rPr lang="en-US" dirty="0"/>
              <a:t>Add tooltips with </a:t>
            </a:r>
            <a:r>
              <a:rPr lang="en-US" dirty="0" err="1"/>
              <a:t>plotly</a:t>
            </a:r>
            <a:endParaRPr lang="en-US" dirty="0"/>
          </a:p>
          <a:p>
            <a:pPr lvl="2"/>
            <a:r>
              <a:rPr lang="en-US" dirty="0" err="1"/>
              <a:t>plt</a:t>
            </a:r>
            <a:r>
              <a:rPr lang="en-US" dirty="0"/>
              <a:t> &lt;- </a:t>
            </a:r>
            <a:r>
              <a:rPr lang="en-US" dirty="0" err="1"/>
              <a:t>ggplot</a:t>
            </a:r>
            <a:r>
              <a:rPr lang="en-US" dirty="0"/>
              <a:t>(df, </a:t>
            </a:r>
            <a:r>
              <a:rPr lang="en-US" dirty="0" err="1"/>
              <a:t>aes</a:t>
            </a:r>
            <a:r>
              <a:rPr lang="en-US" dirty="0"/>
              <a:t>(x=</a:t>
            </a:r>
            <a:r>
              <a:rPr lang="en-US" dirty="0" err="1"/>
              <a:t>x_var</a:t>
            </a:r>
            <a:r>
              <a:rPr lang="en-US" dirty="0"/>
              <a:t>, y=</a:t>
            </a:r>
            <a:r>
              <a:rPr lang="en-US" dirty="0" err="1"/>
              <a:t>y_var</a:t>
            </a:r>
            <a:r>
              <a:rPr lang="en-US" dirty="0"/>
              <a:t>)) + </a:t>
            </a:r>
            <a:r>
              <a:rPr lang="en-US" dirty="0" err="1"/>
              <a:t>geom_point</a:t>
            </a:r>
            <a:r>
              <a:rPr lang="en-US" dirty="0"/>
              <a:t>()</a:t>
            </a:r>
          </a:p>
          <a:p>
            <a:pPr lvl="2"/>
            <a:r>
              <a:rPr lang="en-US" dirty="0" err="1"/>
              <a:t>ggplotly</a:t>
            </a:r>
            <a:r>
              <a:rPr lang="en-US" dirty="0"/>
              <a:t>(</a:t>
            </a:r>
            <a:r>
              <a:rPr lang="en-US" dirty="0" err="1"/>
              <a:t>plt</a:t>
            </a:r>
            <a:r>
              <a:rPr lang="en-US" dirty="0"/>
              <a:t>)</a:t>
            </a: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39</a:t>
            </a:fld>
            <a:endParaRPr lang="en-US" dirty="0"/>
          </a:p>
        </p:txBody>
      </p:sp>
    </p:spTree>
    <p:extLst>
      <p:ext uri="{BB962C8B-B14F-4D97-AF65-F5344CB8AC3E}">
        <p14:creationId xmlns:p14="http://schemas.microsoft.com/office/powerpoint/2010/main" val="409944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323D475B-9397-49CF-AC49-890443F0AB6A}"/>
              </a:ext>
            </a:extLst>
          </p:cNvPr>
          <p:cNvSpPr txBox="1"/>
          <p:nvPr/>
        </p:nvSpPr>
        <p:spPr>
          <a:xfrm>
            <a:off x="552450" y="1237189"/>
            <a:ext cx="11255829" cy="5693866"/>
          </a:xfrm>
          <a:prstGeom prst="rect">
            <a:avLst/>
          </a:prstGeom>
          <a:noFill/>
        </p:spPr>
        <p:txBody>
          <a:bodyPr wrap="square" rtlCol="0">
            <a:spAutoFit/>
          </a:bodyPr>
          <a:lstStyle/>
          <a:p>
            <a:pPr marL="571500" indent="-571500">
              <a:buFont typeface="+mj-lt"/>
              <a:buAutoNum type="romanUcPeriod"/>
            </a:pPr>
            <a:r>
              <a:rPr lang="en-US" sz="2800" b="1" dirty="0"/>
              <a:t>Data visualization best practices</a:t>
            </a:r>
          </a:p>
          <a:p>
            <a:pPr marL="571500" indent="-571500">
              <a:buFont typeface="+mj-lt"/>
              <a:buAutoNum type="romanUcPeriod"/>
            </a:pPr>
            <a:r>
              <a:rPr lang="en-US" sz="2800" b="1" dirty="0"/>
              <a:t>Intro to GitHub</a:t>
            </a:r>
          </a:p>
          <a:p>
            <a:pPr marL="571500" indent="-571500">
              <a:buFont typeface="+mj-lt"/>
              <a:buAutoNum type="romanUcPeriod"/>
            </a:pPr>
            <a:r>
              <a:rPr lang="en-US" sz="2800" b="1" dirty="0"/>
              <a:t>Visualizations</a:t>
            </a:r>
          </a:p>
          <a:p>
            <a:pPr marL="1200150" lvl="2" indent="-285750">
              <a:buFont typeface="Arial" panose="020B0604020202020204" pitchFamily="34" charset="0"/>
              <a:buChar char="•"/>
            </a:pPr>
            <a:r>
              <a:rPr lang="en-US" sz="2800" dirty="0"/>
              <a:t>Bar charts</a:t>
            </a:r>
          </a:p>
          <a:p>
            <a:pPr marL="1200150" lvl="2" indent="-285750">
              <a:buFont typeface="Arial" panose="020B0604020202020204" pitchFamily="34" charset="0"/>
              <a:buChar char="•"/>
            </a:pPr>
            <a:r>
              <a:rPr lang="en-US" sz="2800" dirty="0"/>
              <a:t>Pie charts</a:t>
            </a:r>
          </a:p>
          <a:p>
            <a:pPr marL="1200150" lvl="2" indent="-285750">
              <a:buFont typeface="Arial" panose="020B0604020202020204" pitchFamily="34" charset="0"/>
              <a:buChar char="•"/>
            </a:pPr>
            <a:r>
              <a:rPr lang="en-US" sz="2800" dirty="0"/>
              <a:t>Maps</a:t>
            </a:r>
          </a:p>
          <a:p>
            <a:pPr marL="1200150" lvl="2" indent="-285750">
              <a:buFont typeface="Arial" panose="020B0604020202020204" pitchFamily="34" charset="0"/>
              <a:buChar char="•"/>
            </a:pPr>
            <a:r>
              <a:rPr lang="en-US" sz="2800" dirty="0"/>
              <a:t>Intro to ggplot2</a:t>
            </a:r>
          </a:p>
          <a:p>
            <a:pPr marL="571500" indent="-571500">
              <a:buFont typeface="+mj-lt"/>
              <a:buAutoNum type="romanUcPeriod"/>
            </a:pPr>
            <a:r>
              <a:rPr lang="en-US" sz="2800" b="1" dirty="0"/>
              <a:t>Wrap-up</a:t>
            </a:r>
          </a:p>
          <a:p>
            <a:pPr marL="1200150" lvl="2" indent="-285750">
              <a:buFont typeface="Arial" panose="020B0604020202020204" pitchFamily="34" charset="0"/>
              <a:buChar char="•"/>
            </a:pPr>
            <a:r>
              <a:rPr lang="en-US" sz="2800" dirty="0"/>
              <a:t>Resources</a:t>
            </a:r>
          </a:p>
          <a:p>
            <a:pPr marL="1200150" lvl="2" indent="-285750">
              <a:buFont typeface="Arial" panose="020B0604020202020204" pitchFamily="34" charset="0"/>
              <a:buChar char="•"/>
            </a:pPr>
            <a:r>
              <a:rPr lang="en-US" sz="2800" dirty="0"/>
              <a:t>Questions</a:t>
            </a:r>
          </a:p>
          <a:p>
            <a:pPr marL="571500" indent="-571500">
              <a:buFont typeface="+mj-lt"/>
              <a:buAutoNum type="romanUcPeriod"/>
            </a:pPr>
            <a:r>
              <a:rPr lang="en-US" sz="2800" b="1" dirty="0"/>
              <a:t>Break</a:t>
            </a:r>
          </a:p>
          <a:p>
            <a:pPr marL="1200150" lvl="2" indent="-285750">
              <a:buFont typeface="Arial" panose="020B0604020202020204" pitchFamily="34" charset="0"/>
              <a:buChar char="•"/>
            </a:pPr>
            <a:endParaRPr lang="en-US" sz="2800" dirty="0"/>
          </a:p>
          <a:p>
            <a:pPr marL="1200150" lvl="2" indent="-285750">
              <a:buFont typeface="Arial" panose="020B0604020202020204" pitchFamily="34" charset="0"/>
              <a:buChar char="•"/>
            </a:pPr>
            <a:endParaRPr lang="en-US" sz="2800" dirty="0"/>
          </a:p>
        </p:txBody>
      </p:sp>
      <p:sp>
        <p:nvSpPr>
          <p:cNvPr id="6" name="Title 1">
            <a:extLst>
              <a:ext uri="{FF2B5EF4-FFF2-40B4-BE49-F238E27FC236}">
                <a16:creationId xmlns:a16="http://schemas.microsoft.com/office/drawing/2014/main" id="{2C06EB05-3960-4E99-9965-9E0A333DEA77}"/>
              </a:ext>
            </a:extLst>
          </p:cNvPr>
          <p:cNvSpPr>
            <a:spLocks noGrp="1"/>
          </p:cNvSpPr>
          <p:nvPr>
            <p:ph type="title"/>
          </p:nvPr>
        </p:nvSpPr>
        <p:spPr>
          <a:xfrm>
            <a:off x="458724" y="0"/>
            <a:ext cx="11274552" cy="1051560"/>
          </a:xfrm>
        </p:spPr>
        <p:txBody>
          <a:bodyPr/>
          <a:lstStyle/>
          <a:p>
            <a:r>
              <a:rPr lang="en-US"/>
              <a:t>Agenda</a:t>
            </a:r>
            <a:endParaRPr lang="en-US" dirty="0"/>
          </a:p>
        </p:txBody>
      </p:sp>
    </p:spTree>
    <p:extLst>
      <p:ext uri="{BB962C8B-B14F-4D97-AF65-F5344CB8AC3E}">
        <p14:creationId xmlns:p14="http://schemas.microsoft.com/office/powerpoint/2010/main" val="1145209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8950-6DBD-441B-9E15-7B811A1204D1}"/>
              </a:ext>
            </a:extLst>
          </p:cNvPr>
          <p:cNvSpPr>
            <a:spLocks noGrp="1"/>
          </p:cNvSpPr>
          <p:nvPr>
            <p:ph type="title"/>
          </p:nvPr>
        </p:nvSpPr>
        <p:spPr/>
        <p:txBody>
          <a:bodyPr/>
          <a:lstStyle/>
          <a:p>
            <a:r>
              <a:rPr lang="en-US" dirty="0"/>
              <a:t>General R Resources</a:t>
            </a:r>
          </a:p>
        </p:txBody>
      </p:sp>
      <p:sp>
        <p:nvSpPr>
          <p:cNvPr id="5" name="Content Placeholder 4">
            <a:extLst>
              <a:ext uri="{FF2B5EF4-FFF2-40B4-BE49-F238E27FC236}">
                <a16:creationId xmlns:a16="http://schemas.microsoft.com/office/drawing/2014/main" id="{81BAF685-F623-44FC-88FF-C6C0BABE7D28}"/>
              </a:ext>
            </a:extLst>
          </p:cNvPr>
          <p:cNvSpPr>
            <a:spLocks noGrp="1"/>
          </p:cNvSpPr>
          <p:nvPr>
            <p:ph sz="quarter" idx="17"/>
          </p:nvPr>
        </p:nvSpPr>
        <p:spPr/>
        <p:txBody>
          <a:bodyPr>
            <a:normAutofit/>
          </a:bodyPr>
          <a:lstStyle/>
          <a:p>
            <a:r>
              <a:rPr lang="en-US" dirty="0"/>
              <a:t>R cheat sheets: </a:t>
            </a:r>
            <a:r>
              <a:rPr lang="en-US" dirty="0">
                <a:hlinkClick r:id="rId3"/>
              </a:rPr>
              <a:t>https://www.rstudio.com/resources/cheatsheets/</a:t>
            </a:r>
            <a:endParaRPr lang="en-US" dirty="0"/>
          </a:p>
          <a:p>
            <a:pPr lvl="1"/>
            <a:r>
              <a:rPr lang="en-US" dirty="0"/>
              <a:t>Includes reading data, cleaning data, data visualization, and more</a:t>
            </a:r>
          </a:p>
          <a:p>
            <a:r>
              <a:rPr lang="en-US" dirty="0"/>
              <a:t>Visualizations: </a:t>
            </a:r>
            <a:r>
              <a:rPr lang="en-US" dirty="0">
                <a:hlinkClick r:id="rId4"/>
              </a:rPr>
              <a:t>https://www.r-graph-gallery.com/index.html</a:t>
            </a:r>
            <a:endParaRPr lang="en-US" dirty="0"/>
          </a:p>
          <a:p>
            <a:pPr lvl="1"/>
            <a:r>
              <a:rPr lang="en-US" dirty="0"/>
              <a:t>Gallery of chart types and code to make them</a:t>
            </a:r>
          </a:p>
          <a:p>
            <a:r>
              <a:rPr lang="en-US" dirty="0"/>
              <a:t>Documentation of graphics in base R: </a:t>
            </a:r>
            <a:r>
              <a:rPr lang="en-US" dirty="0">
                <a:hlinkClick r:id="rId5"/>
              </a:rPr>
              <a:t>https://www.rdocumentation.org/packages/graphics/versions/3.6.2</a:t>
            </a:r>
            <a:endParaRPr lang="en-US" dirty="0"/>
          </a:p>
          <a:p>
            <a:r>
              <a:rPr lang="en-US" dirty="0"/>
              <a:t>Ggplot2 documentation: </a:t>
            </a:r>
            <a:r>
              <a:rPr lang="en-US" dirty="0">
                <a:hlinkClick r:id="rId6"/>
              </a:rPr>
              <a:t>https://ggplot2.tidyverse.org/index.html</a:t>
            </a:r>
            <a:endParaRPr lang="en-US" dirty="0"/>
          </a:p>
          <a:p>
            <a:r>
              <a:rPr lang="en-US" dirty="0"/>
              <a:t>Named colors in R: </a:t>
            </a:r>
            <a:r>
              <a:rPr lang="en-US" dirty="0">
                <a:hlinkClick r:id="rId7"/>
              </a:rPr>
              <a:t>http://www.stat.columbia.edu/~tzheng/files/Rcolor.pdf</a:t>
            </a:r>
            <a:endParaRPr lang="en-US" dirty="0"/>
          </a:p>
          <a:p>
            <a:endParaRPr lang="en-US" dirty="0"/>
          </a:p>
          <a:p>
            <a:endParaRPr lang="en-US" dirty="0"/>
          </a:p>
        </p:txBody>
      </p:sp>
      <p:sp>
        <p:nvSpPr>
          <p:cNvPr id="9" name="Text Placeholder 8">
            <a:extLst>
              <a:ext uri="{FF2B5EF4-FFF2-40B4-BE49-F238E27FC236}">
                <a16:creationId xmlns:a16="http://schemas.microsoft.com/office/drawing/2014/main" id="{7B273F7A-4386-44F0-973D-4ABB059F043A}"/>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6" name="Slide Number Placeholder 5">
            <a:extLst>
              <a:ext uri="{FF2B5EF4-FFF2-40B4-BE49-F238E27FC236}">
                <a16:creationId xmlns:a16="http://schemas.microsoft.com/office/drawing/2014/main" id="{FD2F7B26-EE48-40AE-A49E-834272C79E0D}"/>
              </a:ext>
            </a:extLst>
          </p:cNvPr>
          <p:cNvSpPr>
            <a:spLocks noGrp="1"/>
          </p:cNvSpPr>
          <p:nvPr>
            <p:ph type="sldNum" sz="quarter" idx="18"/>
          </p:nvPr>
        </p:nvSpPr>
        <p:spPr/>
        <p:txBody>
          <a:bodyPr/>
          <a:lstStyle/>
          <a:p>
            <a:fld id="{7E1341B0-7904-4148-9082-6535FE1E4D20}" type="slidenum">
              <a:rPr lang="en-US" smtClean="0"/>
              <a:pPr/>
              <a:t>40</a:t>
            </a:fld>
            <a:endParaRPr lang="en-US" dirty="0"/>
          </a:p>
        </p:txBody>
      </p:sp>
    </p:spTree>
    <p:extLst>
      <p:ext uri="{BB962C8B-B14F-4D97-AF65-F5344CB8AC3E}">
        <p14:creationId xmlns:p14="http://schemas.microsoft.com/office/powerpoint/2010/main" val="602037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8950-6DBD-441B-9E15-7B811A1204D1}"/>
              </a:ext>
            </a:extLst>
          </p:cNvPr>
          <p:cNvSpPr>
            <a:spLocks noGrp="1"/>
          </p:cNvSpPr>
          <p:nvPr>
            <p:ph type="title"/>
          </p:nvPr>
        </p:nvSpPr>
        <p:spPr/>
        <p:txBody>
          <a:bodyPr/>
          <a:lstStyle/>
          <a:p>
            <a:r>
              <a:rPr lang="en-US" dirty="0"/>
              <a:t>General Resources</a:t>
            </a:r>
          </a:p>
        </p:txBody>
      </p:sp>
      <p:sp>
        <p:nvSpPr>
          <p:cNvPr id="5" name="Content Placeholder 4">
            <a:extLst>
              <a:ext uri="{FF2B5EF4-FFF2-40B4-BE49-F238E27FC236}">
                <a16:creationId xmlns:a16="http://schemas.microsoft.com/office/drawing/2014/main" id="{81BAF685-F623-44FC-88FF-C6C0BABE7D28}"/>
              </a:ext>
            </a:extLst>
          </p:cNvPr>
          <p:cNvSpPr>
            <a:spLocks noGrp="1"/>
          </p:cNvSpPr>
          <p:nvPr>
            <p:ph sz="quarter" idx="17"/>
          </p:nvPr>
        </p:nvSpPr>
        <p:spPr/>
        <p:txBody>
          <a:bodyPr/>
          <a:lstStyle/>
          <a:p>
            <a:r>
              <a:rPr lang="en-US" dirty="0"/>
              <a:t>An overview of studies on visual perception: </a:t>
            </a:r>
            <a:r>
              <a:rPr lang="en-US" dirty="0">
                <a:hlinkClick r:id="rId3"/>
              </a:rPr>
              <a:t>https://medium.com/@kennelliott/39-studies-about-human-perception-in-30-minutes-4728f9e31a73</a:t>
            </a:r>
            <a:endParaRPr lang="en-US" dirty="0"/>
          </a:p>
          <a:p>
            <a:r>
              <a:rPr lang="en-US" dirty="0"/>
              <a:t>Color palette creator: </a:t>
            </a:r>
            <a:r>
              <a:rPr lang="en-US" dirty="0">
                <a:hlinkClick r:id="rId4"/>
              </a:rPr>
              <a:t>https://color.adobe.com/create/color-wheel</a:t>
            </a:r>
            <a:endParaRPr lang="en-US" dirty="0"/>
          </a:p>
          <a:p>
            <a:r>
              <a:rPr lang="en-US" dirty="0"/>
              <a:t>Accessible color palette creators:</a:t>
            </a:r>
          </a:p>
          <a:p>
            <a:pPr lvl="1"/>
            <a:r>
              <a:rPr lang="en-US" dirty="0">
                <a:hlinkClick r:id="rId5"/>
              </a:rPr>
              <a:t>https://colorbrewer2.org/</a:t>
            </a:r>
            <a:endParaRPr lang="en-US" dirty="0"/>
          </a:p>
          <a:p>
            <a:pPr lvl="1"/>
            <a:r>
              <a:rPr lang="en-US" dirty="0">
                <a:hlinkClick r:id="rId6"/>
              </a:rPr>
              <a:t>https://color.adobe.com/create/color-accessibility</a:t>
            </a:r>
            <a:endParaRPr lang="en-US" dirty="0"/>
          </a:p>
          <a:p>
            <a:pPr lvl="1"/>
            <a:endParaRPr lang="en-US" dirty="0"/>
          </a:p>
          <a:p>
            <a:endParaRPr lang="en-US" dirty="0"/>
          </a:p>
          <a:p>
            <a:endParaRPr lang="en-US" dirty="0"/>
          </a:p>
        </p:txBody>
      </p:sp>
      <p:sp>
        <p:nvSpPr>
          <p:cNvPr id="9" name="Text Placeholder 8">
            <a:extLst>
              <a:ext uri="{FF2B5EF4-FFF2-40B4-BE49-F238E27FC236}">
                <a16:creationId xmlns:a16="http://schemas.microsoft.com/office/drawing/2014/main" id="{7B273F7A-4386-44F0-973D-4ABB059F043A}"/>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6" name="Slide Number Placeholder 5">
            <a:extLst>
              <a:ext uri="{FF2B5EF4-FFF2-40B4-BE49-F238E27FC236}">
                <a16:creationId xmlns:a16="http://schemas.microsoft.com/office/drawing/2014/main" id="{FD2F7B26-EE48-40AE-A49E-834272C79E0D}"/>
              </a:ext>
            </a:extLst>
          </p:cNvPr>
          <p:cNvSpPr>
            <a:spLocks noGrp="1"/>
          </p:cNvSpPr>
          <p:nvPr>
            <p:ph type="sldNum" sz="quarter" idx="18"/>
          </p:nvPr>
        </p:nvSpPr>
        <p:spPr/>
        <p:txBody>
          <a:bodyPr/>
          <a:lstStyle/>
          <a:p>
            <a:fld id="{7E1341B0-7904-4148-9082-6535FE1E4D20}" type="slidenum">
              <a:rPr lang="en-US" smtClean="0"/>
              <a:pPr/>
              <a:t>41</a:t>
            </a:fld>
            <a:endParaRPr lang="en-US" dirty="0"/>
          </a:p>
        </p:txBody>
      </p:sp>
    </p:spTree>
    <p:extLst>
      <p:ext uri="{BB962C8B-B14F-4D97-AF65-F5344CB8AC3E}">
        <p14:creationId xmlns:p14="http://schemas.microsoft.com/office/powerpoint/2010/main" val="2911119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C06EB05-3960-4E99-9965-9E0A333DEA77}"/>
              </a:ext>
            </a:extLst>
          </p:cNvPr>
          <p:cNvSpPr>
            <a:spLocks noGrp="1"/>
          </p:cNvSpPr>
          <p:nvPr>
            <p:ph type="title"/>
          </p:nvPr>
        </p:nvSpPr>
        <p:spPr>
          <a:xfrm>
            <a:off x="458724" y="0"/>
            <a:ext cx="11274552" cy="1051560"/>
          </a:xfrm>
        </p:spPr>
        <p:txBody>
          <a:bodyPr/>
          <a:lstStyle/>
          <a:p>
            <a:r>
              <a:rPr lang="en-US" dirty="0"/>
              <a:t>Questions?</a:t>
            </a:r>
          </a:p>
        </p:txBody>
      </p:sp>
    </p:spTree>
    <p:extLst>
      <p:ext uri="{BB962C8B-B14F-4D97-AF65-F5344CB8AC3E}">
        <p14:creationId xmlns:p14="http://schemas.microsoft.com/office/powerpoint/2010/main" val="10715253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33223D9-FAB8-8B46-B02A-D182ABAACE1E}"/>
              </a:ext>
            </a:extLst>
          </p:cNvPr>
          <p:cNvSpPr>
            <a:spLocks noGrp="1"/>
          </p:cNvSpPr>
          <p:nvPr>
            <p:ph type="ctrTitle"/>
          </p:nvPr>
        </p:nvSpPr>
        <p:spPr/>
        <p:txBody>
          <a:bodyPr/>
          <a:lstStyle/>
          <a:p>
            <a:r>
              <a:rPr lang="en-US" dirty="0"/>
              <a:t>Break</a:t>
            </a:r>
          </a:p>
        </p:txBody>
      </p:sp>
      <p:sp>
        <p:nvSpPr>
          <p:cNvPr id="4" name="Slide Number Placeholder 3">
            <a:extLst>
              <a:ext uri="{FF2B5EF4-FFF2-40B4-BE49-F238E27FC236}">
                <a16:creationId xmlns:a16="http://schemas.microsoft.com/office/drawing/2014/main" id="{2BFE2AD8-BF52-4DB2-A0FB-0A2353C39051}"/>
              </a:ext>
            </a:extLst>
          </p:cNvPr>
          <p:cNvSpPr>
            <a:spLocks noGrp="1"/>
          </p:cNvSpPr>
          <p:nvPr>
            <p:ph type="sldNum" sz="quarter" idx="10"/>
          </p:nvPr>
        </p:nvSpPr>
        <p:spPr>
          <a:xfrm>
            <a:off x="457201" y="6414903"/>
            <a:ext cx="345393" cy="261610"/>
          </a:xfrm>
          <a:prstGeom prst="rect">
            <a:avLst/>
          </a:prstGeom>
        </p:spPr>
        <p:txBody>
          <a:bodyPr vert="horz" wrap="none" lIns="0" tIns="45720" rIns="91440" bIns="45720" rtlCol="0" anchor="ctr">
            <a:noAutofit/>
          </a:bodyPr>
          <a:lstStyle>
            <a:defPPr>
              <a:defRPr lang="en-US"/>
            </a:defPPr>
            <a:lvl1pPr marL="0" algn="r" defTabSz="914400" rtl="0" eaLnBrk="1" latinLnBrk="0" hangingPunct="1">
              <a:defRPr sz="11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1341B0-7904-4148-9082-6535FE1E4D20}" type="slidenum">
              <a:rPr lang="en-US" smtClean="0"/>
              <a:pPr/>
              <a:t>43</a:t>
            </a:fld>
            <a:endParaRPr lang="en-US" dirty="0"/>
          </a:p>
        </p:txBody>
      </p:sp>
      <p:sp>
        <p:nvSpPr>
          <p:cNvPr id="3" name="Subtitle 2">
            <a:extLst>
              <a:ext uri="{FF2B5EF4-FFF2-40B4-BE49-F238E27FC236}">
                <a16:creationId xmlns:a16="http://schemas.microsoft.com/office/drawing/2014/main" id="{AD1CA741-D8B3-4F61-852E-DE81C2AA277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760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33223D9-FAB8-8B46-B02A-D182ABAACE1E}"/>
              </a:ext>
            </a:extLst>
          </p:cNvPr>
          <p:cNvSpPr>
            <a:spLocks noGrp="1"/>
          </p:cNvSpPr>
          <p:nvPr>
            <p:ph type="ctrTitle"/>
          </p:nvPr>
        </p:nvSpPr>
        <p:spPr/>
        <p:txBody>
          <a:bodyPr/>
          <a:lstStyle/>
          <a:p>
            <a:r>
              <a:rPr lang="en-US" dirty="0"/>
              <a:t>Data Visualization Best Practices</a:t>
            </a:r>
          </a:p>
        </p:txBody>
      </p:sp>
      <p:sp>
        <p:nvSpPr>
          <p:cNvPr id="4" name="Slide Number Placeholder 3">
            <a:extLst>
              <a:ext uri="{FF2B5EF4-FFF2-40B4-BE49-F238E27FC236}">
                <a16:creationId xmlns:a16="http://schemas.microsoft.com/office/drawing/2014/main" id="{2BFE2AD8-BF52-4DB2-A0FB-0A2353C39051}"/>
              </a:ext>
            </a:extLst>
          </p:cNvPr>
          <p:cNvSpPr>
            <a:spLocks noGrp="1"/>
          </p:cNvSpPr>
          <p:nvPr>
            <p:ph type="sldNum" sz="quarter" idx="10"/>
          </p:nvPr>
        </p:nvSpPr>
        <p:spPr/>
        <p:txBody>
          <a:bodyPr/>
          <a:lstStyle/>
          <a:p>
            <a:fld id="{7E1341B0-7904-4148-9082-6535FE1E4D20}" type="slidenum">
              <a:rPr lang="en-US" smtClean="0"/>
              <a:pPr/>
              <a:t>5</a:t>
            </a:fld>
            <a:endParaRPr lang="en-US" dirty="0"/>
          </a:p>
        </p:txBody>
      </p:sp>
      <p:sp>
        <p:nvSpPr>
          <p:cNvPr id="3" name="Subtitle 2">
            <a:extLst>
              <a:ext uri="{FF2B5EF4-FFF2-40B4-BE49-F238E27FC236}">
                <a16:creationId xmlns:a16="http://schemas.microsoft.com/office/drawing/2014/main" id="{AD1CA741-D8B3-4F61-852E-DE81C2AA277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199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7">
            <a:extLst>
              <a:ext uri="{FF2B5EF4-FFF2-40B4-BE49-F238E27FC236}">
                <a16:creationId xmlns:a16="http://schemas.microsoft.com/office/drawing/2014/main" id="{D3B03FF9-D95A-40EC-8B00-A4CAFF8B5021}"/>
              </a:ext>
            </a:extLst>
          </p:cNvPr>
          <p:cNvSpPr>
            <a:spLocks noGrp="1"/>
          </p:cNvSpPr>
          <p:nvPr>
            <p:ph sz="quarter" idx="17"/>
          </p:nvPr>
        </p:nvSpPr>
        <p:spPr>
          <a:xfrm>
            <a:off x="458851" y="1307428"/>
            <a:ext cx="2067177" cy="4498848"/>
          </a:xfrm>
        </p:spPr>
        <p:txBody>
          <a:bodyPr>
            <a:normAutofit lnSpcReduction="10000"/>
          </a:bodyPr>
          <a:lstStyle/>
          <a:p>
            <a:pPr lvl="0"/>
            <a:r>
              <a:rPr lang="en-US" dirty="0"/>
              <a:t>More accurate</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Less accurate</a:t>
            </a:r>
          </a:p>
        </p:txBody>
      </p:sp>
      <p:sp>
        <p:nvSpPr>
          <p:cNvPr id="2" name="Title 1"/>
          <p:cNvSpPr>
            <a:spLocks noGrp="1"/>
          </p:cNvSpPr>
          <p:nvPr>
            <p:ph type="title"/>
          </p:nvPr>
        </p:nvSpPr>
        <p:spPr/>
        <p:txBody>
          <a:bodyPr/>
          <a:lstStyle/>
          <a:p>
            <a:r>
              <a:rPr lang="en-US" dirty="0"/>
              <a:t>1. Visual cues are not created equal</a:t>
            </a: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Source.</a:t>
            </a:r>
            <a:r>
              <a:rPr lang="en-US" dirty="0"/>
              <a:t> Cleveland, W. &amp; McGill, R. (1984). Graphical Perception: Theory, Experimentation, and the Application to the Development of Graphical Methods.</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6</a:t>
            </a:fld>
            <a:endParaRPr lang="en-US" dirty="0"/>
          </a:p>
        </p:txBody>
      </p:sp>
      <p:cxnSp>
        <p:nvCxnSpPr>
          <p:cNvPr id="5" name="Straight Arrow Connector 4">
            <a:extLst>
              <a:ext uri="{FF2B5EF4-FFF2-40B4-BE49-F238E27FC236}">
                <a16:creationId xmlns:a16="http://schemas.microsoft.com/office/drawing/2014/main" id="{5B72B1FE-3999-4DEC-9263-AD4548741CEE}"/>
              </a:ext>
            </a:extLst>
          </p:cNvPr>
          <p:cNvCxnSpPr/>
          <p:nvPr/>
        </p:nvCxnSpPr>
        <p:spPr>
          <a:xfrm flipV="1">
            <a:off x="2606040" y="1307428"/>
            <a:ext cx="0" cy="4503256"/>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37B2AFF-24C5-4618-AE35-BB2A21ADF1F3}"/>
              </a:ext>
            </a:extLst>
          </p:cNvPr>
          <p:cNvPicPr>
            <a:picLocks noChangeAspect="1"/>
          </p:cNvPicPr>
          <p:nvPr/>
        </p:nvPicPr>
        <p:blipFill>
          <a:blip r:embed="rId3"/>
          <a:stretch>
            <a:fillRect/>
          </a:stretch>
        </p:blipFill>
        <p:spPr>
          <a:xfrm>
            <a:off x="3108963" y="1169457"/>
            <a:ext cx="4474336" cy="4774791"/>
          </a:xfrm>
          <a:prstGeom prst="rect">
            <a:avLst/>
          </a:prstGeom>
        </p:spPr>
      </p:pic>
    </p:spTree>
    <p:extLst>
      <p:ext uri="{BB962C8B-B14F-4D97-AF65-F5344CB8AC3E}">
        <p14:creationId xmlns:p14="http://schemas.microsoft.com/office/powerpoint/2010/main" val="910963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24" y="-49427"/>
            <a:ext cx="11274552" cy="1078992"/>
          </a:xfrm>
        </p:spPr>
        <p:txBody>
          <a:bodyPr/>
          <a:lstStyle/>
          <a:p>
            <a:r>
              <a:rPr lang="en-US" dirty="0"/>
              <a:t>1. Visual cues are not created equal</a:t>
            </a: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7</a:t>
            </a:fld>
            <a:endParaRPr lang="en-US" dirty="0"/>
          </a:p>
        </p:txBody>
      </p:sp>
      <p:pic>
        <p:nvPicPr>
          <p:cNvPr id="7" name="Picture 6" descr="Chart, radar chart&#10;&#10;Description automatically generated">
            <a:extLst>
              <a:ext uri="{FF2B5EF4-FFF2-40B4-BE49-F238E27FC236}">
                <a16:creationId xmlns:a16="http://schemas.microsoft.com/office/drawing/2014/main" id="{85D4D614-5FEF-4D78-AFF4-96B67C92156C}"/>
              </a:ext>
            </a:extLst>
          </p:cNvPr>
          <p:cNvPicPr>
            <a:picLocks noChangeAspect="1"/>
          </p:cNvPicPr>
          <p:nvPr/>
        </p:nvPicPr>
        <p:blipFill rotWithShape="1">
          <a:blip r:embed="rId3"/>
          <a:srcRect l="26997" t="11475" r="16198" b="14296"/>
          <a:stretch/>
        </p:blipFill>
        <p:spPr>
          <a:xfrm>
            <a:off x="457201" y="1979700"/>
            <a:ext cx="4400837" cy="2810436"/>
          </a:xfrm>
          <a:prstGeom prst="rect">
            <a:avLst/>
          </a:prstGeom>
        </p:spPr>
      </p:pic>
    </p:spTree>
    <p:extLst>
      <p:ext uri="{BB962C8B-B14F-4D97-AF65-F5344CB8AC3E}">
        <p14:creationId xmlns:p14="http://schemas.microsoft.com/office/powerpoint/2010/main" val="124263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24" y="-49427"/>
            <a:ext cx="11274552" cy="1078992"/>
          </a:xfrm>
        </p:spPr>
        <p:txBody>
          <a:bodyPr/>
          <a:lstStyle/>
          <a:p>
            <a:r>
              <a:rPr lang="en-US" dirty="0"/>
              <a:t>1. Visual cues are not created equal</a:t>
            </a: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Note. </a:t>
            </a:r>
            <a:r>
              <a:rPr lang="en-US" dirty="0"/>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8</a:t>
            </a:fld>
            <a:endParaRPr lang="en-US" dirty="0"/>
          </a:p>
        </p:txBody>
      </p:sp>
      <p:pic>
        <p:nvPicPr>
          <p:cNvPr id="5" name="Picture 4" descr="Chart, bar chart&#10;&#10;Description automatically generated">
            <a:extLst>
              <a:ext uri="{FF2B5EF4-FFF2-40B4-BE49-F238E27FC236}">
                <a16:creationId xmlns:a16="http://schemas.microsoft.com/office/drawing/2014/main" id="{794409B8-1007-40E3-B822-F41806A4C99E}"/>
              </a:ext>
            </a:extLst>
          </p:cNvPr>
          <p:cNvPicPr>
            <a:picLocks noChangeAspect="1"/>
          </p:cNvPicPr>
          <p:nvPr/>
        </p:nvPicPr>
        <p:blipFill>
          <a:blip r:embed="rId3"/>
          <a:stretch>
            <a:fillRect/>
          </a:stretch>
        </p:blipFill>
        <p:spPr>
          <a:xfrm>
            <a:off x="4996049" y="1525668"/>
            <a:ext cx="6776310" cy="3718500"/>
          </a:xfrm>
          <a:prstGeom prst="rect">
            <a:avLst/>
          </a:prstGeom>
        </p:spPr>
      </p:pic>
      <p:pic>
        <p:nvPicPr>
          <p:cNvPr id="7" name="Picture 6" descr="Chart, radar chart&#10;&#10;Description automatically generated">
            <a:extLst>
              <a:ext uri="{FF2B5EF4-FFF2-40B4-BE49-F238E27FC236}">
                <a16:creationId xmlns:a16="http://schemas.microsoft.com/office/drawing/2014/main" id="{85D4D614-5FEF-4D78-AFF4-96B67C92156C}"/>
              </a:ext>
            </a:extLst>
          </p:cNvPr>
          <p:cNvPicPr>
            <a:picLocks noChangeAspect="1"/>
          </p:cNvPicPr>
          <p:nvPr/>
        </p:nvPicPr>
        <p:blipFill rotWithShape="1">
          <a:blip r:embed="rId4"/>
          <a:srcRect l="26997" t="11475" r="16198" b="14296"/>
          <a:stretch/>
        </p:blipFill>
        <p:spPr>
          <a:xfrm>
            <a:off x="457201" y="1979700"/>
            <a:ext cx="4400837" cy="2810436"/>
          </a:xfrm>
          <a:prstGeom prst="rect">
            <a:avLst/>
          </a:prstGeom>
        </p:spPr>
      </p:pic>
    </p:spTree>
    <p:extLst>
      <p:ext uri="{BB962C8B-B14F-4D97-AF65-F5344CB8AC3E}">
        <p14:creationId xmlns:p14="http://schemas.microsoft.com/office/powerpoint/2010/main" val="3292600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7">
            <a:extLst>
              <a:ext uri="{FF2B5EF4-FFF2-40B4-BE49-F238E27FC236}">
                <a16:creationId xmlns:a16="http://schemas.microsoft.com/office/drawing/2014/main" id="{D3B03FF9-D95A-40EC-8B00-A4CAFF8B5021}"/>
              </a:ext>
            </a:extLst>
          </p:cNvPr>
          <p:cNvSpPr>
            <a:spLocks noGrp="1"/>
          </p:cNvSpPr>
          <p:nvPr>
            <p:ph sz="quarter" idx="17"/>
          </p:nvPr>
        </p:nvSpPr>
        <p:spPr>
          <a:xfrm>
            <a:off x="458851" y="1307428"/>
            <a:ext cx="11274425" cy="4498848"/>
          </a:xfrm>
        </p:spPr>
        <p:txBody>
          <a:bodyPr/>
          <a:lstStyle/>
          <a:p>
            <a:pPr lvl="0"/>
            <a:r>
              <a:rPr lang="en-US" dirty="0"/>
              <a:t>Categorical</a:t>
            </a:r>
          </a:p>
          <a:p>
            <a:pPr lvl="0"/>
            <a:endParaRPr lang="en-US" dirty="0"/>
          </a:p>
          <a:p>
            <a:pPr lvl="0"/>
            <a:endParaRPr lang="en-US" dirty="0"/>
          </a:p>
          <a:p>
            <a:pPr lvl="0"/>
            <a:r>
              <a:rPr lang="en-US" dirty="0"/>
              <a:t>Sequential</a:t>
            </a:r>
          </a:p>
          <a:p>
            <a:pPr lvl="0"/>
            <a:endParaRPr lang="en-US" dirty="0"/>
          </a:p>
          <a:p>
            <a:pPr lvl="0"/>
            <a:endParaRPr lang="en-US" dirty="0"/>
          </a:p>
          <a:p>
            <a:pPr lvl="0"/>
            <a:r>
              <a:rPr lang="en-US" dirty="0"/>
              <a:t>Diverging</a:t>
            </a:r>
          </a:p>
        </p:txBody>
      </p:sp>
      <p:sp>
        <p:nvSpPr>
          <p:cNvPr id="2" name="Title 1"/>
          <p:cNvSpPr>
            <a:spLocks noGrp="1"/>
          </p:cNvSpPr>
          <p:nvPr>
            <p:ph type="title"/>
          </p:nvPr>
        </p:nvSpPr>
        <p:spPr/>
        <p:txBody>
          <a:bodyPr/>
          <a:lstStyle/>
          <a:p>
            <a:r>
              <a:rPr lang="en-US" dirty="0"/>
              <a:t>2. Use colors to your advantage</a:t>
            </a: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dirty="0"/>
              <a:t>Source.</a:t>
            </a:r>
            <a:r>
              <a:rPr lang="en-US" dirty="0"/>
              <a:t> https://github.com/d3/d3-scale-chromatic</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9</a:t>
            </a:fld>
            <a:endParaRPr lang="en-US" dirty="0"/>
          </a:p>
        </p:txBody>
      </p:sp>
      <p:pic>
        <p:nvPicPr>
          <p:cNvPr id="1028" name="Picture 4" descr="Tableau10">
            <a:extLst>
              <a:ext uri="{FF2B5EF4-FFF2-40B4-BE49-F238E27FC236}">
                <a16:creationId xmlns:a16="http://schemas.microsoft.com/office/drawing/2014/main" id="{2292DA26-F418-4D74-8298-1435E662A4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938"/>
          <a:stretch/>
        </p:blipFill>
        <p:spPr bwMode="auto">
          <a:xfrm>
            <a:off x="1866900" y="1716428"/>
            <a:ext cx="8458200" cy="7276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Gn">
            <a:extLst>
              <a:ext uri="{FF2B5EF4-FFF2-40B4-BE49-F238E27FC236}">
                <a16:creationId xmlns:a16="http://schemas.microsoft.com/office/drawing/2014/main" id="{2522E8AE-1A19-4A82-8BCC-14B52F2CF2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4883992"/>
            <a:ext cx="8458200" cy="72763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lues">
            <a:extLst>
              <a:ext uri="{FF2B5EF4-FFF2-40B4-BE49-F238E27FC236}">
                <a16:creationId xmlns:a16="http://schemas.microsoft.com/office/drawing/2014/main" id="{9D0AB763-5F0A-42C3-8D23-28CFD767B8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6900" y="3262065"/>
            <a:ext cx="8458200" cy="72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244781"/>
      </p:ext>
    </p:extLst>
  </p:cSld>
  <p:clrMapOvr>
    <a:masterClrMapping/>
  </p:clrMapOvr>
</p:sld>
</file>

<file path=ppt/theme/theme1.xml><?xml version="1.0" encoding="utf-8"?>
<a:theme xmlns:a="http://schemas.openxmlformats.org/drawingml/2006/main" name="AIR 2021 Dark">
  <a:themeElements>
    <a:clrScheme name="GMMB-SwapCement for Light Sage">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R-PPT-Widescreen-LightAndDark-050321-ed.potx" id="{5BB15464-3850-4375-AFF6-209A39D444C4}" vid="{3A8D7738-196B-4075-8DBF-0EEA581E8D4B}"/>
    </a:ext>
  </a:extLst>
</a:theme>
</file>

<file path=ppt/theme/theme2.xml><?xml version="1.0" encoding="utf-8"?>
<a:theme xmlns:a="http://schemas.openxmlformats.org/drawingml/2006/main" name="AIR 2021 Dark">
  <a:themeElements>
    <a:clrScheme name="GMMB-SwapCement for Light Sage">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R-PPT_Standard-FINAL-052621.potx" id="{2BC97197-39D2-48FF-A27C-8C32CDD0575B}" vid="{B4B1B978-D097-4A0F-B8AC-9E89DF80710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5793</TotalTime>
  <Words>2125</Words>
  <Application>Microsoft Office PowerPoint</Application>
  <PresentationFormat>Widescreen</PresentationFormat>
  <Paragraphs>315</Paragraphs>
  <Slides>43</Slides>
  <Notes>42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43</vt:i4>
      </vt:variant>
    </vt:vector>
  </HeadingPairs>
  <TitlesOfParts>
    <vt:vector size="50" baseType="lpstr">
      <vt:lpstr>Arial</vt:lpstr>
      <vt:lpstr>Arial Narrow</vt:lpstr>
      <vt:lpstr>Calibri</vt:lpstr>
      <vt:lpstr>Gill Sans MT</vt:lpstr>
      <vt:lpstr>Times New Roman</vt:lpstr>
      <vt:lpstr>AIR 2021 Dark</vt:lpstr>
      <vt:lpstr>AIR 2021 Dark</vt:lpstr>
      <vt:lpstr>DEVELOPING DATA STORIES</vt:lpstr>
      <vt:lpstr>Virtual Meeting/Conference Recording Notice</vt:lpstr>
      <vt:lpstr>Meet the Presenters</vt:lpstr>
      <vt:lpstr>Agenda</vt:lpstr>
      <vt:lpstr>Data Visualization Best Practices</vt:lpstr>
      <vt:lpstr>1. Visual cues are not created equal</vt:lpstr>
      <vt:lpstr>1. Visual cues are not created equal</vt:lpstr>
      <vt:lpstr>1. Visual cues are not created equal</vt:lpstr>
      <vt:lpstr>2. Use colors to your advantage</vt:lpstr>
      <vt:lpstr>3. Preattention</vt:lpstr>
      <vt:lpstr>3. Preattention</vt:lpstr>
      <vt:lpstr>3. Preattention</vt:lpstr>
      <vt:lpstr>Warm-up activity</vt:lpstr>
      <vt:lpstr>Warm-up activity</vt:lpstr>
      <vt:lpstr>Warm-up activity</vt:lpstr>
      <vt:lpstr>GitHub Basics</vt:lpstr>
      <vt:lpstr>Why use GitHub?</vt:lpstr>
      <vt:lpstr>GitHub Basics</vt:lpstr>
      <vt:lpstr>GitHub Basics</vt:lpstr>
      <vt:lpstr>GitHub on Windows: Git Bash</vt:lpstr>
      <vt:lpstr>GitHub on Windows: Git Bash</vt:lpstr>
      <vt:lpstr>GitHub on Windows: Git Bash</vt:lpstr>
      <vt:lpstr>GitHub on Windows: Git Bash</vt:lpstr>
      <vt:lpstr>Data Visualization in R</vt:lpstr>
      <vt:lpstr>Two Options for Activities</vt:lpstr>
      <vt:lpstr>Making a bar chart</vt:lpstr>
      <vt:lpstr>Activity 1A</vt:lpstr>
      <vt:lpstr>Activity 1B: Create a color palette</vt:lpstr>
      <vt:lpstr>Creating a pie chart</vt:lpstr>
      <vt:lpstr>Activity 2A</vt:lpstr>
      <vt:lpstr>Activity 2B</vt:lpstr>
      <vt:lpstr>Activity 2B: Visualization packages in R</vt:lpstr>
      <vt:lpstr>Creating a map</vt:lpstr>
      <vt:lpstr>Mapping packages</vt:lpstr>
      <vt:lpstr>Ggplot2 Basics</vt:lpstr>
      <vt:lpstr>Ggplot2 basics</vt:lpstr>
      <vt:lpstr>Ggplot2 basics: selecting data</vt:lpstr>
      <vt:lpstr>Ggplot2 basics: selecting chart type</vt:lpstr>
      <vt:lpstr>Ggplot2 basics: adding interactivity</vt:lpstr>
      <vt:lpstr>General R Resources</vt:lpstr>
      <vt:lpstr>General Resources</vt:lpstr>
      <vt:lpstr>Questions?</vt:lpstr>
      <vt:lpstr>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Michael</dc:creator>
  <cp:lastModifiedBy>Pelczar, Ali</cp:lastModifiedBy>
  <cp:revision>139</cp:revision>
  <dcterms:created xsi:type="dcterms:W3CDTF">2020-01-09T17:26:57Z</dcterms:created>
  <dcterms:modified xsi:type="dcterms:W3CDTF">2021-08-12T20:08:55Z</dcterms:modified>
</cp:coreProperties>
</file>