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53" r:id="rId2"/>
    <p:sldId id="649" r:id="rId3"/>
    <p:sldId id="654" r:id="rId4"/>
    <p:sldId id="655" r:id="rId5"/>
    <p:sldId id="6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1A8C5-B463-47B7-9866-FD28283AE409}" v="28" dt="2023-02-07T14:29:58.341"/>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terson, Luke" userId="d3ced96c-f8f4-494e-b764-a0be40e54a1a" providerId="ADAL" clId="{C171A8C5-B463-47B7-9866-FD28283AE409}"/>
    <pc:docChg chg="undo custSel addSld delSld modSld sldOrd">
      <pc:chgData name="Patterson, Luke" userId="d3ced96c-f8f4-494e-b764-a0be40e54a1a" providerId="ADAL" clId="{C171A8C5-B463-47B7-9866-FD28283AE409}" dt="2023-02-07T14:43:20.761" v="2612" actId="20577"/>
      <pc:docMkLst>
        <pc:docMk/>
      </pc:docMkLst>
      <pc:sldChg chg="addSp delSp modSp mod">
        <pc:chgData name="Patterson, Luke" userId="d3ced96c-f8f4-494e-b764-a0be40e54a1a" providerId="ADAL" clId="{C171A8C5-B463-47B7-9866-FD28283AE409}" dt="2023-02-06T22:13:12.671" v="781" actId="20577"/>
        <pc:sldMkLst>
          <pc:docMk/>
          <pc:sldMk cId="1960068712" sldId="646"/>
        </pc:sldMkLst>
        <pc:spChg chg="mod">
          <ac:chgData name="Patterson, Luke" userId="d3ced96c-f8f4-494e-b764-a0be40e54a1a" providerId="ADAL" clId="{C171A8C5-B463-47B7-9866-FD28283AE409}" dt="2023-02-06T22:13:12.671" v="781" actId="20577"/>
          <ac:spMkLst>
            <pc:docMk/>
            <pc:sldMk cId="1960068712" sldId="646"/>
            <ac:spMk id="3" creationId="{1B29AB8E-105A-4BBD-9C06-3139E48D1C11}"/>
          </ac:spMkLst>
        </pc:spChg>
        <pc:spChg chg="mod">
          <ac:chgData name="Patterson, Luke" userId="d3ced96c-f8f4-494e-b764-a0be40e54a1a" providerId="ADAL" clId="{C171A8C5-B463-47B7-9866-FD28283AE409}" dt="2023-02-06T22:06:58.552" v="579" actId="1076"/>
          <ac:spMkLst>
            <pc:docMk/>
            <pc:sldMk cId="1960068712" sldId="646"/>
            <ac:spMk id="9" creationId="{0387DA28-4715-7332-964C-BE243127237A}"/>
          </ac:spMkLst>
        </pc:spChg>
        <pc:spChg chg="add mod">
          <ac:chgData name="Patterson, Luke" userId="d3ced96c-f8f4-494e-b764-a0be40e54a1a" providerId="ADAL" clId="{C171A8C5-B463-47B7-9866-FD28283AE409}" dt="2023-02-06T22:05:39.549" v="554" actId="14100"/>
          <ac:spMkLst>
            <pc:docMk/>
            <pc:sldMk cId="1960068712" sldId="646"/>
            <ac:spMk id="13" creationId="{4459A77E-186F-FEE8-84AE-4D7BB4E6E93D}"/>
          </ac:spMkLst>
        </pc:spChg>
        <pc:spChg chg="add mod">
          <ac:chgData name="Patterson, Luke" userId="d3ced96c-f8f4-494e-b764-a0be40e54a1a" providerId="ADAL" clId="{C171A8C5-B463-47B7-9866-FD28283AE409}" dt="2023-02-06T22:10:11.227" v="640" actId="14100"/>
          <ac:spMkLst>
            <pc:docMk/>
            <pc:sldMk cId="1960068712" sldId="646"/>
            <ac:spMk id="29" creationId="{8AE55BA9-A3A1-1BA4-CD21-8651AF2224FE}"/>
          </ac:spMkLst>
        </pc:spChg>
        <pc:graphicFrameChg chg="add del mod">
          <ac:chgData name="Patterson, Luke" userId="d3ced96c-f8f4-494e-b764-a0be40e54a1a" providerId="ADAL" clId="{C171A8C5-B463-47B7-9866-FD28283AE409}" dt="2023-02-06T22:01:50.286" v="378" actId="478"/>
          <ac:graphicFrameMkLst>
            <pc:docMk/>
            <pc:sldMk cId="1960068712" sldId="646"/>
            <ac:graphicFrameMk id="10" creationId="{B9C06CA5-0E1B-CB2E-2D1F-19EFA408A519}"/>
          </ac:graphicFrameMkLst>
        </pc:graphicFrameChg>
        <pc:graphicFrameChg chg="add mod modGraphic">
          <ac:chgData name="Patterson, Luke" userId="d3ced96c-f8f4-494e-b764-a0be40e54a1a" providerId="ADAL" clId="{C171A8C5-B463-47B7-9866-FD28283AE409}" dt="2023-02-06T22:05:15.356" v="547"/>
          <ac:graphicFrameMkLst>
            <pc:docMk/>
            <pc:sldMk cId="1960068712" sldId="646"/>
            <ac:graphicFrameMk id="11" creationId="{85E887AB-BF9B-E425-0F8A-8BF70FCB4116}"/>
          </ac:graphicFrameMkLst>
        </pc:graphicFrameChg>
        <pc:graphicFrameChg chg="add del">
          <ac:chgData name="Patterson, Luke" userId="d3ced96c-f8f4-494e-b764-a0be40e54a1a" providerId="ADAL" clId="{C171A8C5-B463-47B7-9866-FD28283AE409}" dt="2023-02-06T22:02:46.297" v="423"/>
          <ac:graphicFrameMkLst>
            <pc:docMk/>
            <pc:sldMk cId="1960068712" sldId="646"/>
            <ac:graphicFrameMk id="12" creationId="{8C9E71BD-7968-4683-34B9-D5E59DB56355}"/>
          </ac:graphicFrameMkLst>
        </pc:graphicFrameChg>
        <pc:graphicFrameChg chg="add del mod modGraphic">
          <ac:chgData name="Patterson, Luke" userId="d3ced96c-f8f4-494e-b764-a0be40e54a1a" providerId="ADAL" clId="{C171A8C5-B463-47B7-9866-FD28283AE409}" dt="2023-02-06T22:06:49.312" v="575" actId="478"/>
          <ac:graphicFrameMkLst>
            <pc:docMk/>
            <pc:sldMk cId="1960068712" sldId="646"/>
            <ac:graphicFrameMk id="17" creationId="{6049F241-52E9-732A-9D25-2806C252F3A3}"/>
          </ac:graphicFrameMkLst>
        </pc:graphicFrameChg>
        <pc:graphicFrameChg chg="add mod modGraphic">
          <ac:chgData name="Patterson, Luke" userId="d3ced96c-f8f4-494e-b764-a0be40e54a1a" providerId="ADAL" clId="{C171A8C5-B463-47B7-9866-FD28283AE409}" dt="2023-02-06T22:09:58.788" v="616" actId="20577"/>
          <ac:graphicFrameMkLst>
            <pc:docMk/>
            <pc:sldMk cId="1960068712" sldId="646"/>
            <ac:graphicFrameMk id="26" creationId="{B9C34A9B-47FE-68F3-8A4E-F5EFB9F7CEF7}"/>
          </ac:graphicFrameMkLst>
        </pc:graphicFrameChg>
        <pc:graphicFrameChg chg="add mod modGraphic">
          <ac:chgData name="Patterson, Luke" userId="d3ced96c-f8f4-494e-b764-a0be40e54a1a" providerId="ADAL" clId="{C171A8C5-B463-47B7-9866-FD28283AE409}" dt="2023-02-06T22:12:23.616" v="718" actId="20577"/>
          <ac:graphicFrameMkLst>
            <pc:docMk/>
            <pc:sldMk cId="1960068712" sldId="646"/>
            <ac:graphicFrameMk id="30" creationId="{3944C43A-7302-0C31-2293-E8968F6AB329}"/>
          </ac:graphicFrameMkLst>
        </pc:graphicFrameChg>
        <pc:cxnChg chg="add mod ord">
          <ac:chgData name="Patterson, Luke" userId="d3ced96c-f8f4-494e-b764-a0be40e54a1a" providerId="ADAL" clId="{C171A8C5-B463-47B7-9866-FD28283AE409}" dt="2023-02-06T22:06:27.138" v="568" actId="208"/>
          <ac:cxnSpMkLst>
            <pc:docMk/>
            <pc:sldMk cId="1960068712" sldId="646"/>
            <ac:cxnSpMk id="15" creationId="{20B9B447-D208-F73A-45DD-B78561AE19FB}"/>
          </ac:cxnSpMkLst>
        </pc:cxnChg>
        <pc:cxnChg chg="add mod ord">
          <ac:chgData name="Patterson, Luke" userId="d3ced96c-f8f4-494e-b764-a0be40e54a1a" providerId="ADAL" clId="{C171A8C5-B463-47B7-9866-FD28283AE409}" dt="2023-02-06T22:06:30.859" v="569" actId="208"/>
          <ac:cxnSpMkLst>
            <pc:docMk/>
            <pc:sldMk cId="1960068712" sldId="646"/>
            <ac:cxnSpMk id="21" creationId="{B2C415C8-5F01-5091-3674-9597F8E78068}"/>
          </ac:cxnSpMkLst>
        </pc:cxnChg>
        <pc:cxnChg chg="add mod">
          <ac:chgData name="Patterson, Luke" userId="d3ced96c-f8f4-494e-b764-a0be40e54a1a" providerId="ADAL" clId="{C171A8C5-B463-47B7-9866-FD28283AE409}" dt="2023-02-06T22:07:15.688" v="581" actId="1076"/>
          <ac:cxnSpMkLst>
            <pc:docMk/>
            <pc:sldMk cId="1960068712" sldId="646"/>
            <ac:cxnSpMk id="27" creationId="{5DA2CD8F-863A-CB1A-DDBB-CDEA0B474F9C}"/>
          </ac:cxnSpMkLst>
        </pc:cxnChg>
        <pc:cxnChg chg="add mod">
          <ac:chgData name="Patterson, Luke" userId="d3ced96c-f8f4-494e-b764-a0be40e54a1a" providerId="ADAL" clId="{C171A8C5-B463-47B7-9866-FD28283AE409}" dt="2023-02-06T22:07:15.688" v="581" actId="1076"/>
          <ac:cxnSpMkLst>
            <pc:docMk/>
            <pc:sldMk cId="1960068712" sldId="646"/>
            <ac:cxnSpMk id="28" creationId="{B43C50EE-574B-5785-5670-5F2FF4136CB8}"/>
          </ac:cxnSpMkLst>
        </pc:cxnChg>
      </pc:sldChg>
      <pc:sldChg chg="modSp mod ord">
        <pc:chgData name="Patterson, Luke" userId="d3ced96c-f8f4-494e-b764-a0be40e54a1a" providerId="ADAL" clId="{C171A8C5-B463-47B7-9866-FD28283AE409}" dt="2023-02-07T14:37:31.142" v="2157"/>
        <pc:sldMkLst>
          <pc:docMk/>
          <pc:sldMk cId="3474121109" sldId="647"/>
        </pc:sldMkLst>
        <pc:spChg chg="mod">
          <ac:chgData name="Patterson, Luke" userId="d3ced96c-f8f4-494e-b764-a0be40e54a1a" providerId="ADAL" clId="{C171A8C5-B463-47B7-9866-FD28283AE409}" dt="2023-02-07T11:11:48.151" v="962" actId="20577"/>
          <ac:spMkLst>
            <pc:docMk/>
            <pc:sldMk cId="3474121109" sldId="647"/>
            <ac:spMk id="2" creationId="{A407DFE3-B1B4-4F7F-8F67-8AC7833CDA50}"/>
          </ac:spMkLst>
        </pc:spChg>
      </pc:sldChg>
      <pc:sldChg chg="modSp mod ord">
        <pc:chgData name="Patterson, Luke" userId="d3ced96c-f8f4-494e-b764-a0be40e54a1a" providerId="ADAL" clId="{C171A8C5-B463-47B7-9866-FD28283AE409}" dt="2023-02-07T14:37:25.571" v="2155"/>
        <pc:sldMkLst>
          <pc:docMk/>
          <pc:sldMk cId="1312873364" sldId="648"/>
        </pc:sldMkLst>
        <pc:spChg chg="mod">
          <ac:chgData name="Patterson, Luke" userId="d3ced96c-f8f4-494e-b764-a0be40e54a1a" providerId="ADAL" clId="{C171A8C5-B463-47B7-9866-FD28283AE409}" dt="2023-02-07T11:15:05.856" v="1015" actId="403"/>
          <ac:spMkLst>
            <pc:docMk/>
            <pc:sldMk cId="1312873364" sldId="648"/>
            <ac:spMk id="8" creationId="{A38920ED-EE99-1C05-8B8A-4DC7CDB2075E}"/>
          </ac:spMkLst>
        </pc:spChg>
        <pc:spChg chg="mod">
          <ac:chgData name="Patterson, Luke" userId="d3ced96c-f8f4-494e-b764-a0be40e54a1a" providerId="ADAL" clId="{C171A8C5-B463-47B7-9866-FD28283AE409}" dt="2023-02-07T11:15:11.569" v="1020" actId="403"/>
          <ac:spMkLst>
            <pc:docMk/>
            <pc:sldMk cId="1312873364" sldId="648"/>
            <ac:spMk id="9" creationId="{6BA6414A-8041-6759-6254-935D811436E0}"/>
          </ac:spMkLst>
        </pc:spChg>
      </pc:sldChg>
      <pc:sldChg chg="addSp delSp modSp add mod">
        <pc:chgData name="Patterson, Luke" userId="d3ced96c-f8f4-494e-b764-a0be40e54a1a" providerId="ADAL" clId="{C171A8C5-B463-47B7-9866-FD28283AE409}" dt="2023-02-07T14:43:20.761" v="2612" actId="20577"/>
        <pc:sldMkLst>
          <pc:docMk/>
          <pc:sldMk cId="1161887578" sldId="649"/>
        </pc:sldMkLst>
        <pc:spChg chg="mod">
          <ac:chgData name="Patterson, Luke" userId="d3ced96c-f8f4-494e-b764-a0be40e54a1a" providerId="ADAL" clId="{C171A8C5-B463-47B7-9866-FD28283AE409}" dt="2023-02-06T21:48:34.002" v="182" actId="6549"/>
          <ac:spMkLst>
            <pc:docMk/>
            <pc:sldMk cId="1161887578" sldId="649"/>
            <ac:spMk id="2" creationId="{A407DFE3-B1B4-4F7F-8F67-8AC7833CDA50}"/>
          </ac:spMkLst>
        </pc:spChg>
        <pc:spChg chg="mod">
          <ac:chgData name="Patterson, Luke" userId="d3ced96c-f8f4-494e-b764-a0be40e54a1a" providerId="ADAL" clId="{C171A8C5-B463-47B7-9866-FD28283AE409}" dt="2023-02-06T21:47:05.900" v="37" actId="20577"/>
          <ac:spMkLst>
            <pc:docMk/>
            <pc:sldMk cId="1161887578" sldId="649"/>
            <ac:spMk id="3" creationId="{1B29AB8E-105A-4BBD-9C06-3139E48D1C11}"/>
          </ac:spMkLst>
        </pc:spChg>
        <pc:spChg chg="del">
          <ac:chgData name="Patterson, Luke" userId="d3ced96c-f8f4-494e-b764-a0be40e54a1a" providerId="ADAL" clId="{C171A8C5-B463-47B7-9866-FD28283AE409}" dt="2023-02-06T21:49:59.607" v="203" actId="478"/>
          <ac:spMkLst>
            <pc:docMk/>
            <pc:sldMk cId="1161887578" sldId="649"/>
            <ac:spMk id="5" creationId="{BD743B57-F402-4397-A656-44C49B63E3B5}"/>
          </ac:spMkLst>
        </pc:spChg>
        <pc:spChg chg="del">
          <ac:chgData name="Patterson, Luke" userId="d3ced96c-f8f4-494e-b764-a0be40e54a1a" providerId="ADAL" clId="{C171A8C5-B463-47B7-9866-FD28283AE409}" dt="2023-02-06T21:47:39.949" v="163" actId="478"/>
          <ac:spMkLst>
            <pc:docMk/>
            <pc:sldMk cId="1161887578" sldId="649"/>
            <ac:spMk id="7" creationId="{EB198DB3-9890-3332-79CA-951D233DBBEB}"/>
          </ac:spMkLst>
        </pc:spChg>
        <pc:spChg chg="del mod">
          <ac:chgData name="Patterson, Luke" userId="d3ced96c-f8f4-494e-b764-a0be40e54a1a" providerId="ADAL" clId="{C171A8C5-B463-47B7-9866-FD28283AE409}" dt="2023-02-06T21:47:43.726" v="167" actId="478"/>
          <ac:spMkLst>
            <pc:docMk/>
            <pc:sldMk cId="1161887578" sldId="649"/>
            <ac:spMk id="8" creationId="{465FFADE-5CD6-EA2C-F11B-5C1B9D98A541}"/>
          </ac:spMkLst>
        </pc:spChg>
        <pc:spChg chg="del">
          <ac:chgData name="Patterson, Luke" userId="d3ced96c-f8f4-494e-b764-a0be40e54a1a" providerId="ADAL" clId="{C171A8C5-B463-47B7-9866-FD28283AE409}" dt="2023-02-06T21:47:45.533" v="168" actId="478"/>
          <ac:spMkLst>
            <pc:docMk/>
            <pc:sldMk cId="1161887578" sldId="649"/>
            <ac:spMk id="9" creationId="{E170BD2E-2BFF-7C99-41AC-40DCFF71ACF5}"/>
          </ac:spMkLst>
        </pc:spChg>
        <pc:graphicFrameChg chg="mod modGraphic">
          <ac:chgData name="Patterson, Luke" userId="d3ced96c-f8f4-494e-b764-a0be40e54a1a" providerId="ADAL" clId="{C171A8C5-B463-47B7-9866-FD28283AE409}" dt="2023-02-07T14:43:20.761" v="2612" actId="20577"/>
          <ac:graphicFrameMkLst>
            <pc:docMk/>
            <pc:sldMk cId="1161887578" sldId="649"/>
            <ac:graphicFrameMk id="6" creationId="{82B66BB0-23F1-2C85-85F9-5275A29113FA}"/>
          </ac:graphicFrameMkLst>
        </pc:graphicFrameChg>
        <pc:graphicFrameChg chg="add mod modGraphic">
          <ac:chgData name="Patterson, Luke" userId="d3ced96c-f8f4-494e-b764-a0be40e54a1a" providerId="ADAL" clId="{C171A8C5-B463-47B7-9866-FD28283AE409}" dt="2023-02-06T21:51:03.823" v="220" actId="20577"/>
          <ac:graphicFrameMkLst>
            <pc:docMk/>
            <pc:sldMk cId="1161887578" sldId="649"/>
            <ac:graphicFrameMk id="10" creationId="{D3AFC8C6-8601-61D4-71D0-10FD239E26B4}"/>
          </ac:graphicFrameMkLst>
        </pc:graphicFrameChg>
        <pc:cxnChg chg="del mod">
          <ac:chgData name="Patterson, Luke" userId="d3ced96c-f8f4-494e-b764-a0be40e54a1a" providerId="ADAL" clId="{C171A8C5-B463-47B7-9866-FD28283AE409}" dt="2023-02-06T21:47:40.916" v="164" actId="478"/>
          <ac:cxnSpMkLst>
            <pc:docMk/>
            <pc:sldMk cId="1161887578" sldId="649"/>
            <ac:cxnSpMk id="11" creationId="{90DD7579-13F4-C118-10E0-1CD58C0922EF}"/>
          </ac:cxnSpMkLst>
        </pc:cxnChg>
        <pc:cxnChg chg="del mod">
          <ac:chgData name="Patterson, Luke" userId="d3ced96c-f8f4-494e-b764-a0be40e54a1a" providerId="ADAL" clId="{C171A8C5-B463-47B7-9866-FD28283AE409}" dt="2023-02-06T21:47:41.596" v="165" actId="478"/>
          <ac:cxnSpMkLst>
            <pc:docMk/>
            <pc:sldMk cId="1161887578" sldId="649"/>
            <ac:cxnSpMk id="12" creationId="{8D0A96FA-45BB-F5F8-31F1-11D509E1DF05}"/>
          </ac:cxnSpMkLst>
        </pc:cxnChg>
        <pc:cxnChg chg="del mod">
          <ac:chgData name="Patterson, Luke" userId="d3ced96c-f8f4-494e-b764-a0be40e54a1a" providerId="ADAL" clId="{C171A8C5-B463-47B7-9866-FD28283AE409}" dt="2023-02-06T21:47:46.219" v="169" actId="478"/>
          <ac:cxnSpMkLst>
            <pc:docMk/>
            <pc:sldMk cId="1161887578" sldId="649"/>
            <ac:cxnSpMk id="15" creationId="{FA0C58DE-5DAD-E976-5704-553799A68C48}"/>
          </ac:cxnSpMkLst>
        </pc:cxnChg>
      </pc:sldChg>
      <pc:sldChg chg="delSp modSp add mod">
        <pc:chgData name="Patterson, Luke" userId="d3ced96c-f8f4-494e-b764-a0be40e54a1a" providerId="ADAL" clId="{C171A8C5-B463-47B7-9866-FD28283AE409}" dt="2023-02-07T14:38:52.878" v="2266" actId="207"/>
        <pc:sldMkLst>
          <pc:docMk/>
          <pc:sldMk cId="254094430" sldId="650"/>
        </pc:sldMkLst>
        <pc:spChg chg="mod">
          <ac:chgData name="Patterson, Luke" userId="d3ced96c-f8f4-494e-b764-a0be40e54a1a" providerId="ADAL" clId="{C171A8C5-B463-47B7-9866-FD28283AE409}" dt="2023-02-07T11:13:54.019" v="1005" actId="20577"/>
          <ac:spMkLst>
            <pc:docMk/>
            <pc:sldMk cId="254094430" sldId="650"/>
            <ac:spMk id="2" creationId="{A407DFE3-B1B4-4F7F-8F67-8AC7833CDA50}"/>
          </ac:spMkLst>
        </pc:spChg>
        <pc:graphicFrameChg chg="mod modGraphic">
          <ac:chgData name="Patterson, Luke" userId="d3ced96c-f8f4-494e-b764-a0be40e54a1a" providerId="ADAL" clId="{C171A8C5-B463-47B7-9866-FD28283AE409}" dt="2023-02-07T14:38:52.878" v="2266" actId="207"/>
          <ac:graphicFrameMkLst>
            <pc:docMk/>
            <pc:sldMk cId="254094430" sldId="650"/>
            <ac:graphicFrameMk id="6" creationId="{82B66BB0-23F1-2C85-85F9-5275A29113FA}"/>
          </ac:graphicFrameMkLst>
        </pc:graphicFrameChg>
        <pc:graphicFrameChg chg="del">
          <ac:chgData name="Patterson, Luke" userId="d3ced96c-f8f4-494e-b764-a0be40e54a1a" providerId="ADAL" clId="{C171A8C5-B463-47B7-9866-FD28283AE409}" dt="2023-02-07T11:05:12.933" v="784" actId="478"/>
          <ac:graphicFrameMkLst>
            <pc:docMk/>
            <pc:sldMk cId="254094430" sldId="650"/>
            <ac:graphicFrameMk id="10" creationId="{D3AFC8C6-8601-61D4-71D0-10FD239E26B4}"/>
          </ac:graphicFrameMkLst>
        </pc:graphicFrameChg>
      </pc:sldChg>
      <pc:sldChg chg="delSp modSp add mod">
        <pc:chgData name="Patterson, Luke" userId="d3ced96c-f8f4-494e-b764-a0be40e54a1a" providerId="ADAL" clId="{C171A8C5-B463-47B7-9866-FD28283AE409}" dt="2023-02-07T14:38:09.025" v="2263" actId="20577"/>
        <pc:sldMkLst>
          <pc:docMk/>
          <pc:sldMk cId="1209867776" sldId="651"/>
        </pc:sldMkLst>
        <pc:spChg chg="mod">
          <ac:chgData name="Patterson, Luke" userId="d3ced96c-f8f4-494e-b764-a0be40e54a1a" providerId="ADAL" clId="{C171A8C5-B463-47B7-9866-FD28283AE409}" dt="2023-02-07T14:38:09.025" v="2263" actId="20577"/>
          <ac:spMkLst>
            <pc:docMk/>
            <pc:sldMk cId="1209867776" sldId="651"/>
            <ac:spMk id="2" creationId="{A407DFE3-B1B4-4F7F-8F67-8AC7833CDA50}"/>
          </ac:spMkLst>
        </pc:spChg>
        <pc:spChg chg="mod">
          <ac:chgData name="Patterson, Luke" userId="d3ced96c-f8f4-494e-b764-a0be40e54a1a" providerId="ADAL" clId="{C171A8C5-B463-47B7-9866-FD28283AE409}" dt="2023-02-07T11:17:48.151" v="1046" actId="20577"/>
          <ac:spMkLst>
            <pc:docMk/>
            <pc:sldMk cId="1209867776" sldId="651"/>
            <ac:spMk id="3" creationId="{1B29AB8E-105A-4BBD-9C06-3139E48D1C11}"/>
          </ac:spMkLst>
        </pc:spChg>
        <pc:graphicFrameChg chg="del mod">
          <ac:chgData name="Patterson, Luke" userId="d3ced96c-f8f4-494e-b764-a0be40e54a1a" providerId="ADAL" clId="{C171A8C5-B463-47B7-9866-FD28283AE409}" dt="2023-02-07T11:19:22.859" v="1313" actId="478"/>
          <ac:graphicFrameMkLst>
            <pc:docMk/>
            <pc:sldMk cId="1209867776" sldId="651"/>
            <ac:graphicFrameMk id="6" creationId="{82B66BB0-23F1-2C85-85F9-5275A29113FA}"/>
          </ac:graphicFrameMkLst>
        </pc:graphicFrameChg>
      </pc:sldChg>
      <pc:sldChg chg="add del">
        <pc:chgData name="Patterson, Luke" userId="d3ced96c-f8f4-494e-b764-a0be40e54a1a" providerId="ADAL" clId="{C171A8C5-B463-47B7-9866-FD28283AE409}" dt="2023-02-07T11:17:39.754" v="1022"/>
        <pc:sldMkLst>
          <pc:docMk/>
          <pc:sldMk cId="3120563987" sldId="651"/>
        </pc:sldMkLst>
      </pc:sldChg>
      <pc:sldChg chg="delSp modSp add mod ord">
        <pc:chgData name="Patterson, Luke" userId="d3ced96c-f8f4-494e-b764-a0be40e54a1a" providerId="ADAL" clId="{C171A8C5-B463-47B7-9866-FD28283AE409}" dt="2023-02-07T14:43:01.525" v="2610" actId="20577"/>
        <pc:sldMkLst>
          <pc:docMk/>
          <pc:sldMk cId="2642272505" sldId="652"/>
        </pc:sldMkLst>
        <pc:spChg chg="mod">
          <ac:chgData name="Patterson, Luke" userId="d3ced96c-f8f4-494e-b764-a0be40e54a1a" providerId="ADAL" clId="{C171A8C5-B463-47B7-9866-FD28283AE409}" dt="2023-02-07T14:43:01.525" v="2610" actId="20577"/>
          <ac:spMkLst>
            <pc:docMk/>
            <pc:sldMk cId="2642272505" sldId="652"/>
            <ac:spMk id="2" creationId="{A407DFE3-B1B4-4F7F-8F67-8AC7833CDA50}"/>
          </ac:spMkLst>
        </pc:spChg>
        <pc:spChg chg="mod">
          <ac:chgData name="Patterson, Luke" userId="d3ced96c-f8f4-494e-b764-a0be40e54a1a" providerId="ADAL" clId="{C171A8C5-B463-47B7-9866-FD28283AE409}" dt="2023-02-07T14:39:43.508" v="2272" actId="20577"/>
          <ac:spMkLst>
            <pc:docMk/>
            <pc:sldMk cId="2642272505" sldId="652"/>
            <ac:spMk id="3" creationId="{1B29AB8E-105A-4BBD-9C06-3139E48D1C11}"/>
          </ac:spMkLst>
        </pc:spChg>
        <pc:graphicFrameChg chg="del">
          <ac:chgData name="Patterson, Luke" userId="d3ced96c-f8f4-494e-b764-a0be40e54a1a" providerId="ADAL" clId="{C171A8C5-B463-47B7-9866-FD28283AE409}" dt="2023-02-07T14:29:37.430" v="1345" actId="478"/>
          <ac:graphicFrameMkLst>
            <pc:docMk/>
            <pc:sldMk cId="2642272505" sldId="652"/>
            <ac:graphicFrameMk id="6" creationId="{82B66BB0-23F1-2C85-85F9-5275A29113FA}"/>
          </ac:graphicFrameMkLst>
        </pc:graphicFrameChg>
      </pc:sldChg>
      <pc:sldChg chg="modSp add mod">
        <pc:chgData name="Patterson, Luke" userId="d3ced96c-f8f4-494e-b764-a0be40e54a1a" providerId="ADAL" clId="{C171A8C5-B463-47B7-9866-FD28283AE409}" dt="2023-02-07T14:34:39.911" v="1945" actId="20577"/>
        <pc:sldMkLst>
          <pc:docMk/>
          <pc:sldMk cId="163215164" sldId="653"/>
        </pc:sldMkLst>
        <pc:spChg chg="mod">
          <ac:chgData name="Patterson, Luke" userId="d3ced96c-f8f4-494e-b764-a0be40e54a1a" providerId="ADAL" clId="{C171A8C5-B463-47B7-9866-FD28283AE409}" dt="2023-02-07T14:34:39.911" v="1945" actId="20577"/>
          <ac:spMkLst>
            <pc:docMk/>
            <pc:sldMk cId="163215164" sldId="653"/>
            <ac:spMk id="2" creationId="{A407DFE3-B1B4-4F7F-8F67-8AC7833CDA50}"/>
          </ac:spMkLst>
        </pc:spChg>
        <pc:spChg chg="mod">
          <ac:chgData name="Patterson, Luke" userId="d3ced96c-f8f4-494e-b764-a0be40e54a1a" providerId="ADAL" clId="{C171A8C5-B463-47B7-9866-FD28283AE409}" dt="2023-02-07T14:30:02.070" v="1379" actId="20577"/>
          <ac:spMkLst>
            <pc:docMk/>
            <pc:sldMk cId="163215164" sldId="653"/>
            <ac:spMk id="3" creationId="{1B29AB8E-105A-4BBD-9C06-3139E48D1C1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DFE12EA-C6A2-472D-8D12-D3EF268F1CA2}"/>
              </a:ext>
            </a:extLst>
          </p:cNvPr>
          <p:cNvGrpSpPr/>
          <p:nvPr userDrawn="1"/>
        </p:nvGrpSpPr>
        <p:grpSpPr>
          <a:xfrm>
            <a:off x="0" y="0"/>
            <a:ext cx="12192000" cy="6858000"/>
            <a:chOff x="0" y="0"/>
            <a:chExt cx="9144000" cy="6858000"/>
          </a:xfrm>
        </p:grpSpPr>
        <p:pic>
          <p:nvPicPr>
            <p:cNvPr id="10" name="Picture 9">
              <a:extLst>
                <a:ext uri="{FF2B5EF4-FFF2-40B4-BE49-F238E27FC236}">
                  <a16:creationId xmlns:a16="http://schemas.microsoft.com/office/drawing/2014/main" id="{85A4F842-E4BB-4A05-9EE4-5C77402B0E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grpSp>
          <p:nvGrpSpPr>
            <p:cNvPr id="38" name="Group 37">
              <a:extLst>
                <a:ext uri="{FF2B5EF4-FFF2-40B4-BE49-F238E27FC236}">
                  <a16:creationId xmlns:a16="http://schemas.microsoft.com/office/drawing/2014/main" id="{DA00DAAF-D876-46AB-B30B-2F034D37F6B6}"/>
                </a:ext>
              </a:extLst>
            </p:cNvPr>
            <p:cNvGrpSpPr/>
            <p:nvPr/>
          </p:nvGrpSpPr>
          <p:grpSpPr>
            <a:xfrm>
              <a:off x="0" y="2194560"/>
              <a:ext cx="9144000" cy="4663440"/>
              <a:chOff x="1" y="2194560"/>
              <a:chExt cx="9144000" cy="4663440"/>
            </a:xfrm>
          </p:grpSpPr>
          <p:grpSp>
            <p:nvGrpSpPr>
              <p:cNvPr id="40" name="Group 39">
                <a:extLst>
                  <a:ext uri="{FF2B5EF4-FFF2-40B4-BE49-F238E27FC236}">
                    <a16:creationId xmlns:a16="http://schemas.microsoft.com/office/drawing/2014/main" id="{7A2BCD8D-F079-43CA-9DF0-9AB657D6616C}"/>
                  </a:ext>
                </a:extLst>
              </p:cNvPr>
              <p:cNvGrpSpPr/>
              <p:nvPr/>
            </p:nvGrpSpPr>
            <p:grpSpPr>
              <a:xfrm>
                <a:off x="7514903" y="2194560"/>
                <a:ext cx="1376891" cy="1327213"/>
                <a:chOff x="7040708" y="1972456"/>
                <a:chExt cx="1490472" cy="1787106"/>
              </a:xfrm>
            </p:grpSpPr>
            <p:sp>
              <p:nvSpPr>
                <p:cNvPr id="47" name="TextBox 46">
                  <a:extLst>
                    <a:ext uri="{FF2B5EF4-FFF2-40B4-BE49-F238E27FC236}">
                      <a16:creationId xmlns:a16="http://schemas.microsoft.com/office/drawing/2014/main" id="{B2B2CD2F-053F-42C3-B79A-B9CA330B9C4F}"/>
                    </a:ext>
                  </a:extLst>
                </p:cNvPr>
                <p:cNvSpPr txBox="1"/>
                <p:nvPr/>
              </p:nvSpPr>
              <p:spPr>
                <a:xfrm>
                  <a:off x="7250434" y="2280808"/>
                  <a:ext cx="1071022" cy="1170403"/>
                </a:xfrm>
                <a:prstGeom prst="rect">
                  <a:avLst/>
                </a:prstGeom>
                <a:noFill/>
                <a:ln>
                  <a:noFill/>
                </a:ln>
              </p:spPr>
              <p:txBody>
                <a:bodyPr wrap="none" lIns="0" tIns="0" rIns="0" bIns="0" rtlCol="0" anchor="ctr" anchorCtr="1">
                  <a:spAutoFit/>
                </a:bodyPr>
                <a:lstStyle/>
                <a:p>
                  <a:pPr algn="ctr">
                    <a:lnSpc>
                      <a:spcPct val="150000"/>
                    </a:lnSpc>
                  </a:pPr>
                  <a:r>
                    <a:rPr lang="en-US" sz="1300" spc="600">
                      <a:ln w="3175" cmpd="sng">
                        <a:noFill/>
                      </a:ln>
                      <a:solidFill>
                        <a:srgbClr val="FFFFFF">
                          <a:alpha val="70000"/>
                        </a:srgbClr>
                      </a:solidFill>
                      <a:latin typeface="Calibri"/>
                      <a:cs typeface="Calibri"/>
                    </a:rPr>
                    <a:t>MAKING</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RESEARCH</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RELEVANT</a:t>
                  </a:r>
                </a:p>
              </p:txBody>
            </p:sp>
            <p:cxnSp>
              <p:nvCxnSpPr>
                <p:cNvPr id="48" name="Straight Connector 47">
                  <a:extLst>
                    <a:ext uri="{FF2B5EF4-FFF2-40B4-BE49-F238E27FC236}">
                      <a16:creationId xmlns:a16="http://schemas.microsoft.com/office/drawing/2014/main" id="{62BE0BB7-8940-4FE1-9345-CF30AD885B78}"/>
                    </a:ext>
                  </a:extLst>
                </p:cNvPr>
                <p:cNvCxnSpPr/>
                <p:nvPr/>
              </p:nvCxnSpPr>
              <p:spPr>
                <a:xfrm>
                  <a:off x="7040708" y="1972456"/>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DADD318-7B92-48BF-ADD5-2DE4FC390B1C}"/>
                    </a:ext>
                  </a:extLst>
                </p:cNvPr>
                <p:cNvCxnSpPr/>
                <p:nvPr/>
              </p:nvCxnSpPr>
              <p:spPr>
                <a:xfrm>
                  <a:off x="7040708" y="3759562"/>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grpSp>
          <p:sp>
            <p:nvSpPr>
              <p:cNvPr id="41" name="Text Placeholder 56">
                <a:extLst>
                  <a:ext uri="{FF2B5EF4-FFF2-40B4-BE49-F238E27FC236}">
                    <a16:creationId xmlns:a16="http://schemas.microsoft.com/office/drawing/2014/main" id="{A7410C76-4B16-4AD1-87F3-CF8D07C99137}"/>
                  </a:ext>
                </a:extLst>
              </p:cNvPr>
              <p:cNvSpPr txBox="1">
                <a:spLocks/>
              </p:cNvSpPr>
              <p:nvPr/>
            </p:nvSpPr>
            <p:spPr>
              <a:xfrm>
                <a:off x="320937" y="6188264"/>
                <a:ext cx="2802450" cy="169277"/>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rgbClr val="FFFFFF"/>
                    </a:solidFill>
                    <a:latin typeface="Calibri"/>
                    <a:ea typeface="Calibri"/>
                    <a:cs typeface="Calibri"/>
                  </a:rPr>
                  <a:t>AMERICAN INSTITUTES FOR RESEARCH® | AIR.ORG</a:t>
                </a:r>
              </a:p>
            </p:txBody>
          </p:sp>
          <p:grpSp>
            <p:nvGrpSpPr>
              <p:cNvPr id="42" name="Group 41">
                <a:extLst>
                  <a:ext uri="{FF2B5EF4-FFF2-40B4-BE49-F238E27FC236}">
                    <a16:creationId xmlns:a16="http://schemas.microsoft.com/office/drawing/2014/main" id="{B5D618CE-07CE-4819-810F-4ECB1882B414}"/>
                  </a:ext>
                </a:extLst>
              </p:cNvPr>
              <p:cNvGrpSpPr/>
              <p:nvPr/>
            </p:nvGrpSpPr>
            <p:grpSpPr>
              <a:xfrm>
                <a:off x="7262697" y="6021556"/>
                <a:ext cx="1881303" cy="836444"/>
                <a:chOff x="7281940" y="6021313"/>
                <a:chExt cx="1881303" cy="836444"/>
              </a:xfrm>
            </p:grpSpPr>
            <p:sp>
              <p:nvSpPr>
                <p:cNvPr id="45" name="Rectangle 44">
                  <a:extLst>
                    <a:ext uri="{FF2B5EF4-FFF2-40B4-BE49-F238E27FC236}">
                      <a16:creationId xmlns:a16="http://schemas.microsoft.com/office/drawing/2014/main" id="{0B97F6B7-CA97-474B-9FD9-451F6AD22FE2}"/>
                    </a:ext>
                  </a:extLst>
                </p:cNvPr>
                <p:cNvSpPr>
                  <a:spLocks/>
                </p:cNvSpPr>
                <p:nvPr/>
              </p:nvSpPr>
              <p:spPr>
                <a:xfrm>
                  <a:off x="7281940" y="6021313"/>
                  <a:ext cx="1881303" cy="836444"/>
                </a:xfrm>
                <a:prstGeom prst="rect">
                  <a:avLst/>
                </a:prstGeom>
                <a:solidFill>
                  <a:schemeClr val="accent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pic>
              <p:nvPicPr>
                <p:cNvPr id="46" name="Picture 45">
                  <a:extLst>
                    <a:ext uri="{FF2B5EF4-FFF2-40B4-BE49-F238E27FC236}">
                      <a16:creationId xmlns:a16="http://schemas.microsoft.com/office/drawing/2014/main" id="{39931A00-1E6D-4AD0-90F2-56D8B3A6BE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458" b="25657"/>
                <a:stretch/>
              </p:blipFill>
              <p:spPr>
                <a:xfrm>
                  <a:off x="7495676" y="6227176"/>
                  <a:ext cx="1453831" cy="424718"/>
                </a:xfrm>
                <a:prstGeom prst="rect">
                  <a:avLst/>
                </a:prstGeom>
              </p:spPr>
            </p:pic>
          </p:grpSp>
          <p:cxnSp>
            <p:nvCxnSpPr>
              <p:cNvPr id="43" name="Straight Connector 42">
                <a:extLst>
                  <a:ext uri="{FF2B5EF4-FFF2-40B4-BE49-F238E27FC236}">
                    <a16:creationId xmlns:a16="http://schemas.microsoft.com/office/drawing/2014/main" id="{372FCA83-7E37-4E43-BE95-B948E40F3DA7}"/>
                  </a:ext>
                </a:extLst>
              </p:cNvPr>
              <p:cNvCxnSpPr/>
              <p:nvPr/>
            </p:nvCxnSpPr>
            <p:spPr>
              <a:xfrm>
                <a:off x="1" y="6021556"/>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5AD968-8209-4A85-8526-99479C545C18}"/>
                  </a:ext>
                </a:extLst>
              </p:cNvPr>
              <p:cNvCxnSpPr/>
              <p:nvPr/>
            </p:nvCxnSpPr>
            <p:spPr>
              <a:xfrm>
                <a:off x="320936" y="6021556"/>
                <a:ext cx="3675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7" name="Text Placeholder 6"/>
          <p:cNvSpPr>
            <a:spLocks noGrp="1"/>
          </p:cNvSpPr>
          <p:nvPr userDrawn="1">
            <p:ph type="body" sz="quarter" idx="14" hasCustomPrompt="1"/>
          </p:nvPr>
        </p:nvSpPr>
        <p:spPr>
          <a:xfrm>
            <a:off x="457201" y="949952"/>
            <a:ext cx="8540751" cy="355600"/>
          </a:xfrm>
        </p:spPr>
        <p:txBody>
          <a:bodyPr/>
          <a:lstStyle>
            <a:lvl1pPr marL="0" indent="0" algn="ctr">
              <a:lnSpc>
                <a:spcPct val="100000"/>
              </a:lnSpc>
              <a:spcBef>
                <a:spcPts val="0"/>
              </a:spcBef>
              <a:buNone/>
              <a:defRPr sz="2000"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a:t>Presentation Purpose or Location | Month 20XX</a:t>
            </a:r>
          </a:p>
        </p:txBody>
      </p:sp>
      <p:sp>
        <p:nvSpPr>
          <p:cNvPr id="15" name="Title"/>
          <p:cNvSpPr>
            <a:spLocks noGrp="1"/>
          </p:cNvSpPr>
          <p:nvPr userDrawn="1">
            <p:ph type="title" hasCustomPrompt="1"/>
          </p:nvPr>
        </p:nvSpPr>
        <p:spPr>
          <a:xfrm>
            <a:off x="457200" y="1456248"/>
            <a:ext cx="8540496" cy="2031325"/>
          </a:xfrm>
          <a:prstGeom prst="rect">
            <a:avLst/>
          </a:prstGeom>
          <a:ln>
            <a:noFill/>
          </a:ln>
        </p:spPr>
        <p:txBody>
          <a:bodyPr vert="horz" wrap="square" lIns="0" tIns="0" rIns="0" bIns="0" rtlCol="0" anchor="t" anchorCtr="0">
            <a:normAutofit/>
          </a:bodyPr>
          <a:lstStyle>
            <a:lvl1pPr algn="ctr">
              <a:lnSpc>
                <a:spcPct val="100000"/>
              </a:lnSpc>
              <a:defRPr sz="5000" b="0" i="0" cap="all" spc="0" baseline="0">
                <a:solidFill>
                  <a:schemeClr val="bg1"/>
                </a:solidFill>
                <a:latin typeface="+mj-lt"/>
                <a:ea typeface="Calibri" panose="020F0502020204030204" pitchFamily="34" charset="0"/>
                <a:cs typeface="Calibri"/>
              </a:defRPr>
            </a:lvl1pPr>
          </a:lstStyle>
          <a:p>
            <a:r>
              <a:rPr lang="en-US"/>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1800" b="0" i="0" cap="all" spc="0" baseline="0">
                <a:solidFill>
                  <a:schemeClr val="bg1"/>
                </a:solidFill>
                <a:latin typeface="+mj-lt"/>
                <a:ea typeface="Calibri" panose="020F0502020204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Presentation Subtitle</a:t>
            </a:r>
          </a:p>
        </p:txBody>
      </p:sp>
      <p:sp>
        <p:nvSpPr>
          <p:cNvPr id="4" name="Text Placeholder 3"/>
          <p:cNvSpPr>
            <a:spLocks noGrp="1"/>
          </p:cNvSpPr>
          <p:nvPr userDrawn="1">
            <p:ph type="body" sz="quarter" idx="13" hasCustomPrompt="1"/>
          </p:nvPr>
        </p:nvSpPr>
        <p:spPr>
          <a:xfrm>
            <a:off x="457201" y="4158292"/>
            <a:ext cx="8540751" cy="803275"/>
          </a:xfrm>
        </p:spPr>
        <p:txBody>
          <a:bodyPr>
            <a:noAutofit/>
          </a:bodyPr>
          <a:lstStyle>
            <a:lvl1pPr marL="0" indent="0" algn="ctr">
              <a:lnSpc>
                <a:spcPct val="100000"/>
              </a:lnSpc>
              <a:spcBef>
                <a:spcPts val="0"/>
              </a:spcBef>
              <a:buNone/>
              <a:defRPr sz="14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a:t>Presenter’s Name | Presenter’s Name | Presenter’s Name</a:t>
            </a:r>
            <a:br>
              <a:rPr lang="en-US"/>
            </a:br>
            <a:r>
              <a:rPr lang="en-US"/>
              <a:t>or</a:t>
            </a:r>
          </a:p>
          <a:p>
            <a:pPr lvl="0"/>
            <a:r>
              <a:rPr lang="en-US"/>
              <a:t>Presenter’s Name, Title | Presenter’s Name, Title</a:t>
            </a:r>
          </a:p>
        </p:txBody>
      </p:sp>
      <p:sp>
        <p:nvSpPr>
          <p:cNvPr id="2" name="Footer Placeholder 1">
            <a:extLst>
              <a:ext uri="{FF2B5EF4-FFF2-40B4-BE49-F238E27FC236}">
                <a16:creationId xmlns:a16="http://schemas.microsoft.com/office/drawing/2014/main" id="{2D12246E-E0F0-465B-9F55-F12156068FFB}"/>
              </a:ext>
            </a:extLst>
          </p:cNvPr>
          <p:cNvSpPr>
            <a:spLocks noGrp="1"/>
          </p:cNvSpPr>
          <p:nvPr userDrawn="1">
            <p:ph type="ftr" sz="quarter" idx="15"/>
          </p:nvPr>
        </p:nvSpPr>
        <p:spPr/>
        <p:txBody>
          <a:bodyPr/>
          <a:lstStyle>
            <a:lvl1pPr>
              <a:defRPr/>
            </a:lvl1pPr>
          </a:lstStyle>
          <a:p>
            <a:r>
              <a:rPr lang="en-US"/>
              <a:t>Copyright © 20XX American Institutes for Research®. All rights reserved.</a:t>
            </a:r>
          </a:p>
        </p:txBody>
      </p:sp>
    </p:spTree>
    <p:extLst>
      <p:ext uri="{BB962C8B-B14F-4D97-AF65-F5344CB8AC3E}">
        <p14:creationId xmlns:p14="http://schemas.microsoft.com/office/powerpoint/2010/main" val="26868776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20"/>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8" name="Source Placeholder">
            <a:extLst>
              <a:ext uri="{FF2B5EF4-FFF2-40B4-BE49-F238E27FC236}">
                <a16:creationId xmlns:a16="http://schemas.microsoft.com/office/drawing/2014/main" id="{0B431E4F-1570-4FD0-8DF9-DCA5C9AFF893}"/>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350857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12191999" cy="6857998"/>
          </a:xfrm>
          <a:prstGeom prst="rect">
            <a:avLst/>
          </a:prstGeom>
        </p:spPr>
      </p:pic>
      <p:sp>
        <p:nvSpPr>
          <p:cNvPr id="51" name="Title 1"/>
          <p:cNvSpPr>
            <a:spLocks noGrp="1"/>
          </p:cNvSpPr>
          <p:nvPr userDrawn="1">
            <p:ph type="title" hasCustomPrompt="1"/>
          </p:nvPr>
        </p:nvSpPr>
        <p:spPr>
          <a:xfrm>
            <a:off x="436255" y="164387"/>
            <a:ext cx="5257800" cy="997196"/>
          </a:xfrm>
        </p:spPr>
        <p:txBody>
          <a:bodyPr anchor="b" anchorCtr="0">
            <a:normAutofit/>
          </a:bodyPr>
          <a:lstStyle>
            <a:lvl1pPr>
              <a:defRPr baseline="0">
                <a:solidFill>
                  <a:srgbClr val="FFFFFF"/>
                </a:solidFill>
              </a:defRPr>
            </a:lvl1pPr>
          </a:lstStyle>
          <a:p>
            <a:r>
              <a:rPr lang="en-US"/>
              <a:t>Photo Right</a:t>
            </a:r>
          </a:p>
        </p:txBody>
      </p:sp>
      <p:sp>
        <p:nvSpPr>
          <p:cNvPr id="52" name="Text Placeholder 9"/>
          <p:cNvSpPr>
            <a:spLocks noGrp="1"/>
          </p:cNvSpPr>
          <p:nvPr userDrawn="1">
            <p:ph type="body" sz="quarter" idx="13"/>
          </p:nvPr>
        </p:nvSpPr>
        <p:spPr>
          <a:xfrm>
            <a:off x="436255" y="1248071"/>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Content Placeholder 3"/>
          <p:cNvSpPr>
            <a:spLocks noGrp="1"/>
          </p:cNvSpPr>
          <p:nvPr userDrawn="1">
            <p:ph sz="half" idx="2" hasCustomPrompt="1"/>
          </p:nvPr>
        </p:nvSpPr>
        <p:spPr>
          <a:xfrm>
            <a:off x="6092952" y="0"/>
            <a:ext cx="6099048" cy="6400800"/>
          </a:xfrm>
          <a:noFill/>
        </p:spPr>
        <p:txBody>
          <a:bodyPr lIns="228600" tIns="228600" rIns="228600" bIns="228600"/>
          <a:lstStyle>
            <a:lvl1pPr marL="0" indent="0">
              <a:buNone/>
              <a:defRPr/>
            </a:lvl1pPr>
          </a:lstStyle>
          <a:p>
            <a:pPr lvl="0"/>
            <a:r>
              <a:rPr lang="en-US"/>
              <a:t>Click on an icon below to add a table, graph, SmartArt object, or picture.</a:t>
            </a:r>
          </a:p>
        </p:txBody>
      </p:sp>
      <p:sp>
        <p:nvSpPr>
          <p:cNvPr id="54" name="Slide Number Placeholder 4"/>
          <p:cNvSpPr>
            <a:spLocks noGrp="1"/>
          </p:cNvSpPr>
          <p:nvPr userDrawn="1">
            <p:ph type="sldNum" sz="quarter" idx="15"/>
          </p:nvPr>
        </p:nvSpPr>
        <p:spPr>
          <a:xfrm>
            <a:off x="11917839" y="6592824"/>
            <a:ext cx="150682" cy="153888"/>
          </a:xfrm>
          <a:prstGeom prst="rect">
            <a:avLst/>
          </a:prstGeo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a:solidFill>
                <a:srgbClr val="FFFFFF"/>
              </a:solidFill>
            </a:endParaRPr>
          </a:p>
        </p:txBody>
      </p:sp>
      <p:grpSp>
        <p:nvGrpSpPr>
          <p:cNvPr id="7" name="Group 6">
            <a:extLst>
              <a:ext uri="{FF2B5EF4-FFF2-40B4-BE49-F238E27FC236}">
                <a16:creationId xmlns:a16="http://schemas.microsoft.com/office/drawing/2014/main" id="{E801E95B-9C0C-4411-852C-A9A8DB1F34EF}"/>
              </a:ext>
            </a:extLst>
          </p:cNvPr>
          <p:cNvGrpSpPr/>
          <p:nvPr userDrawn="1"/>
        </p:nvGrpSpPr>
        <p:grpSpPr>
          <a:xfrm>
            <a:off x="0" y="6427152"/>
            <a:ext cx="12192000" cy="0"/>
            <a:chOff x="0" y="6427152"/>
            <a:chExt cx="12192000" cy="0"/>
          </a:xfrm>
        </p:grpSpPr>
        <p:cxnSp>
          <p:nvCxnSpPr>
            <p:cNvPr id="9" name="Straight Connector 8">
              <a:extLst>
                <a:ext uri="{FF2B5EF4-FFF2-40B4-BE49-F238E27FC236}">
                  <a16:creationId xmlns:a16="http://schemas.microsoft.com/office/drawing/2014/main" id="{CEDA9F71-7E08-48DC-8E01-AF5FFB834CC5}"/>
                </a:ext>
              </a:extLst>
            </p:cNvPr>
            <p:cNvCxnSpPr/>
            <p:nvPr/>
          </p:nvCxnSpPr>
          <p:spPr>
            <a:xfrm>
              <a:off x="0" y="6427152"/>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FADCE-5621-4289-884F-20F89F874C0A}"/>
                </a:ext>
              </a:extLst>
            </p:cNvPr>
            <p:cNvCxnSpPr/>
            <p:nvPr/>
          </p:nvCxnSpPr>
          <p:spPr>
            <a:xfrm>
              <a:off x="457200" y="6427152"/>
              <a:ext cx="5239512"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8803960C-C35D-4AC5-B753-51F1DD58ABEF}"/>
              </a:ext>
            </a:extLst>
          </p:cNvPr>
          <p:cNvSpPr txBox="1"/>
          <p:nvPr userDrawn="1"/>
        </p:nvSpPr>
        <p:spPr>
          <a:xfrm>
            <a:off x="457201" y="6537804"/>
            <a:ext cx="3995261" cy="184666"/>
          </a:xfrm>
          <a:prstGeom prst="rect">
            <a:avLst/>
          </a:prstGeom>
          <a:noFill/>
        </p:spPr>
        <p:txBody>
          <a:bodyPr wrap="none" lIns="0" tIns="0" rIns="0" bIns="0" rtlCol="0">
            <a:spAutoFit/>
          </a:bodyPr>
          <a:lstStyle>
            <a:defPPr>
              <a:defRPr lang="en-US"/>
            </a:defPPr>
            <a:lvl1pPr>
              <a:defRPr sz="1200" spc="150" baseline="0">
                <a:solidFill>
                  <a:schemeClr val="bg1"/>
                </a:solidFill>
              </a:defRPr>
            </a:lvl1pPr>
          </a:lstStyle>
          <a:p>
            <a:pPr lvl="0"/>
            <a:r>
              <a:rPr lang="en-US" sz="1200"/>
              <a:t>AMERICAN INSTITUTES FOR RESEARCH® | AIR.ORG</a:t>
            </a:r>
          </a:p>
        </p:txBody>
      </p:sp>
    </p:spTree>
    <p:extLst>
      <p:ext uri="{BB962C8B-B14F-4D97-AF65-F5344CB8AC3E}">
        <p14:creationId xmlns:p14="http://schemas.microsoft.com/office/powerpoint/2010/main" val="70016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12191999" cy="6857998"/>
          </a:xfrm>
          <a:prstGeom prst="rect">
            <a:avLst/>
          </a:prstGeom>
        </p:spPr>
      </p:pic>
      <p:sp>
        <p:nvSpPr>
          <p:cNvPr id="2" name="Title 1"/>
          <p:cNvSpPr>
            <a:spLocks noGrp="1"/>
          </p:cNvSpPr>
          <p:nvPr userDrawn="1">
            <p:ph type="title" hasCustomPrompt="1"/>
          </p:nvPr>
        </p:nvSpPr>
        <p:spPr>
          <a:xfrm>
            <a:off x="6529207" y="164387"/>
            <a:ext cx="5257800" cy="997196"/>
          </a:xfrm>
        </p:spPr>
        <p:txBody>
          <a:bodyPr anchor="b" anchorCtr="0">
            <a:normAutofit/>
          </a:bodyPr>
          <a:lstStyle>
            <a:lvl1pPr>
              <a:defRPr baseline="0">
                <a:solidFill>
                  <a:srgbClr val="FFFFFF"/>
                </a:solidFill>
              </a:defRPr>
            </a:lvl1pPr>
          </a:lstStyle>
          <a:p>
            <a:r>
              <a:rPr lang="en-US"/>
              <a:t>Photo Left</a:t>
            </a:r>
          </a:p>
        </p:txBody>
      </p:sp>
      <p:sp>
        <p:nvSpPr>
          <p:cNvPr id="10" name="Text Placeholder 9"/>
          <p:cNvSpPr>
            <a:spLocks noGrp="1"/>
          </p:cNvSpPr>
          <p:nvPr userDrawn="1">
            <p:ph type="body" sz="quarter" idx="13"/>
          </p:nvPr>
        </p:nvSpPr>
        <p:spPr>
          <a:xfrm>
            <a:off x="6529207" y="1248071"/>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userDrawn="1">
            <p:ph sz="half" idx="2" hasCustomPrompt="1"/>
          </p:nvPr>
        </p:nvSpPr>
        <p:spPr>
          <a:xfrm>
            <a:off x="0" y="0"/>
            <a:ext cx="6099048" cy="6400800"/>
          </a:xfrm>
          <a:noFill/>
        </p:spPr>
        <p:txBody>
          <a:bodyPr lIns="228600" tIns="228600" rIns="228600" bIns="228600"/>
          <a:lstStyle>
            <a:lvl1pPr marL="0" indent="0">
              <a:buNone/>
              <a:defRPr/>
            </a:lvl1pPr>
          </a:lstStyle>
          <a:p>
            <a:pPr lvl="0"/>
            <a:r>
              <a:rPr lang="en-US"/>
              <a:t>Click on an icon below to add a table, graph, SmartArt object, or picture.</a:t>
            </a:r>
          </a:p>
        </p:txBody>
      </p:sp>
      <p:sp>
        <p:nvSpPr>
          <p:cNvPr id="5" name="Slide Number Placeholder 4"/>
          <p:cNvSpPr>
            <a:spLocks noGrp="1"/>
          </p:cNvSpPr>
          <p:nvPr userDrawn="1">
            <p:ph type="sldNum" sz="quarter" idx="15"/>
          </p:nvPr>
        </p:nvSpPr>
        <p:spPr>
          <a:xfrm>
            <a:off x="11919398" y="6594383"/>
            <a:ext cx="150682" cy="153888"/>
          </a:xfrm>
          <a:prstGeom prst="rect">
            <a:avLst/>
          </a:prstGeo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a:solidFill>
                <a:srgbClr val="FFFFFF"/>
              </a:solidFill>
            </a:endParaRPr>
          </a:p>
        </p:txBody>
      </p:sp>
      <p:grpSp>
        <p:nvGrpSpPr>
          <p:cNvPr id="7" name="Group 6">
            <a:extLst>
              <a:ext uri="{FF2B5EF4-FFF2-40B4-BE49-F238E27FC236}">
                <a16:creationId xmlns:a16="http://schemas.microsoft.com/office/drawing/2014/main" id="{8D4E37A9-2F9D-4881-A092-26C53D49B241}"/>
              </a:ext>
            </a:extLst>
          </p:cNvPr>
          <p:cNvGrpSpPr/>
          <p:nvPr userDrawn="1"/>
        </p:nvGrpSpPr>
        <p:grpSpPr>
          <a:xfrm>
            <a:off x="0" y="6427152"/>
            <a:ext cx="12192000" cy="0"/>
            <a:chOff x="0" y="6427152"/>
            <a:chExt cx="12192000" cy="0"/>
          </a:xfrm>
        </p:grpSpPr>
        <p:cxnSp>
          <p:nvCxnSpPr>
            <p:cNvPr id="9" name="Straight Connector 8">
              <a:extLst>
                <a:ext uri="{FF2B5EF4-FFF2-40B4-BE49-F238E27FC236}">
                  <a16:creationId xmlns:a16="http://schemas.microsoft.com/office/drawing/2014/main" id="{5D2798B2-C80C-4600-81A6-9222BB79A37B}"/>
                </a:ext>
              </a:extLst>
            </p:cNvPr>
            <p:cNvCxnSpPr/>
            <p:nvPr/>
          </p:nvCxnSpPr>
          <p:spPr>
            <a:xfrm>
              <a:off x="0" y="6427152"/>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2036BB3-5050-4A90-A07B-5EAF4FB514D8}"/>
                </a:ext>
              </a:extLst>
            </p:cNvPr>
            <p:cNvCxnSpPr/>
            <p:nvPr/>
          </p:nvCxnSpPr>
          <p:spPr>
            <a:xfrm>
              <a:off x="457200" y="6427152"/>
              <a:ext cx="5239512"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35B3960D-BDFF-4363-81F4-ADA9B97F38F1}"/>
              </a:ext>
            </a:extLst>
          </p:cNvPr>
          <p:cNvSpPr txBox="1"/>
          <p:nvPr userDrawn="1"/>
        </p:nvSpPr>
        <p:spPr>
          <a:xfrm>
            <a:off x="457201" y="6537804"/>
            <a:ext cx="3995261" cy="184666"/>
          </a:xfrm>
          <a:prstGeom prst="rect">
            <a:avLst/>
          </a:prstGeom>
          <a:noFill/>
        </p:spPr>
        <p:txBody>
          <a:bodyPr wrap="none" lIns="0" tIns="0" rIns="0" bIns="0" rtlCol="0">
            <a:spAutoFit/>
          </a:bodyPr>
          <a:lstStyle>
            <a:defPPr>
              <a:defRPr lang="en-US"/>
            </a:defPPr>
            <a:lvl1pPr>
              <a:defRPr sz="1200" spc="150" baseline="0">
                <a:solidFill>
                  <a:schemeClr val="bg1"/>
                </a:solidFill>
              </a:defRPr>
            </a:lvl1pPr>
          </a:lstStyle>
          <a:p>
            <a:pPr lvl="0"/>
            <a:r>
              <a:rPr lang="en-US" sz="1200"/>
              <a:t>AMERICAN INSTITUTES FOR RESEARCH® | AIR.ORG</a:t>
            </a:r>
          </a:p>
        </p:txBody>
      </p:sp>
    </p:spTree>
    <p:extLst>
      <p:ext uri="{BB962C8B-B14F-4D97-AF65-F5344CB8AC3E}">
        <p14:creationId xmlns:p14="http://schemas.microsoft.com/office/powerpoint/2010/main" val="1018279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a:ln>
                  <a:noFill/>
                </a:ln>
                <a:solidFill>
                  <a:srgbClr val="595959"/>
                </a:solidFill>
                <a:effectLst/>
                <a:uLnTx/>
                <a:uFillTx/>
                <a:latin typeface="+mj-lt"/>
                <a:cs typeface="Calibri"/>
              </a:rPr>
              <a:t>Slide Title Placeholder. </a:t>
            </a:r>
            <a:br>
              <a:rPr kumimoji="0" lang="en-US" sz="2400" b="0" i="0" u="none" strike="noStrike" kern="1200" cap="none" spc="0" normalizeH="0" baseline="0" noProof="0">
                <a:ln>
                  <a:noFill/>
                </a:ln>
                <a:solidFill>
                  <a:srgbClr val="595959"/>
                </a:solidFill>
                <a:effectLst/>
                <a:uLnTx/>
                <a:uFillTx/>
                <a:latin typeface="+mj-lt"/>
                <a:cs typeface="Calibri"/>
              </a:rPr>
            </a:br>
            <a:r>
              <a:rPr kumimoji="0" lang="en-US" sz="2400" b="0" i="0" u="none" strike="noStrike" kern="1200" cap="none" spc="0" normalizeH="0" baseline="0" noProof="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a:p>
        </p:txBody>
      </p:sp>
    </p:spTree>
    <p:extLst>
      <p:ext uri="{BB962C8B-B14F-4D97-AF65-F5344CB8AC3E}">
        <p14:creationId xmlns:p14="http://schemas.microsoft.com/office/powerpoint/2010/main" val="320638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45720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a:t>References are 18 point with a 0.5” hanging indent and follow APA 6th Edition guidelines.</a:t>
            </a:r>
          </a:p>
          <a:p>
            <a:pPr marL="457200"/>
            <a:r>
              <a:rPr lang="en-US" err="1"/>
              <a:t>Hanushek</a:t>
            </a:r>
            <a:r>
              <a:rPr lang="en-US"/>
              <a:t>, E. A., &amp; Haycock, K. (2010). An effective teacher in every classroom: A lofty goal, but how to do it? </a:t>
            </a:r>
            <a:r>
              <a:rPr lang="en-US" i="1"/>
              <a:t>Education Next, 10</a:t>
            </a:r>
            <a:r>
              <a:rPr lang="en-US"/>
              <a:t>(3), 47–52.</a:t>
            </a:r>
          </a:p>
          <a:p>
            <a:pPr marL="457200"/>
            <a:r>
              <a:rPr lang="en-US" err="1"/>
              <a:t>Hanushek</a:t>
            </a:r>
            <a:r>
              <a:rPr lang="en-US"/>
              <a:t>, E. A., &amp; </a:t>
            </a:r>
            <a:r>
              <a:rPr lang="en-US" err="1"/>
              <a:t>Rivkin</a:t>
            </a:r>
            <a:r>
              <a:rPr lang="en-US"/>
              <a:t>, S. G. (2010). Generalizations about using value-added measures of teacher quality. </a:t>
            </a:r>
            <a:r>
              <a:rPr lang="en-US" i="1"/>
              <a:t>American Economic Review, 100</a:t>
            </a:r>
            <a:r>
              <a:rPr lang="en-US"/>
              <a:t>(2), 267–271.</a:t>
            </a:r>
          </a:p>
          <a:p>
            <a:pPr marL="457200"/>
            <a:r>
              <a:rPr lang="en-US"/>
              <a:t>Kane, T. J., &amp; </a:t>
            </a:r>
            <a:r>
              <a:rPr lang="en-US" err="1"/>
              <a:t>Staiger</a:t>
            </a:r>
            <a:r>
              <a:rPr lang="en-US"/>
              <a:t>, D. O. (2008). </a:t>
            </a:r>
            <a:r>
              <a:rPr lang="en-US" i="1"/>
              <a:t>Estimating teacher impacts on student achievement: An experimental evaluation </a:t>
            </a:r>
            <a:r>
              <a:rPr lang="en-US"/>
              <a:t>(NBER Working Paper No. 14607). Cambridge, MA: National Bureau of Economic Research.</a:t>
            </a:r>
          </a:p>
          <a:p>
            <a:pPr marL="457200"/>
            <a:r>
              <a:rPr lang="en-US"/>
              <a:t>Rothstein, J. (2010). Teacher quality in educational production: Tracking, decay, and student achievement. </a:t>
            </a:r>
            <a:r>
              <a:rPr lang="en-US" i="1"/>
              <a:t>Quarterly Journal of Economics, 125</a:t>
            </a:r>
            <a:r>
              <a:rPr lang="en-US"/>
              <a:t>(1), 175–214.</a:t>
            </a:r>
          </a:p>
        </p:txBody>
      </p:sp>
      <p:sp>
        <p:nvSpPr>
          <p:cNvPr id="5" name="Slide Number"/>
          <p:cNvSpPr>
            <a:spLocks noGrp="1"/>
          </p:cNvSpPr>
          <p:nvPr>
            <p:ph type="sldNum" sz="quarter" idx="15"/>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References</a:t>
            </a:r>
          </a:p>
        </p:txBody>
      </p:sp>
    </p:spTree>
    <p:extLst>
      <p:ext uri="{BB962C8B-B14F-4D97-AF65-F5344CB8AC3E}">
        <p14:creationId xmlns:p14="http://schemas.microsoft.com/office/powerpoint/2010/main" val="32398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a:t>Meet the Presenters Layout</a:t>
            </a:r>
          </a:p>
        </p:txBody>
      </p:sp>
      <p:sp>
        <p:nvSpPr>
          <p:cNvPr id="5" name="Picture Placeholder 1"/>
          <p:cNvSpPr>
            <a:spLocks noGrp="1"/>
          </p:cNvSpPr>
          <p:nvPr>
            <p:ph type="pic" sz="quarter" idx="15" hasCustomPrompt="1"/>
          </p:nvPr>
        </p:nvSpPr>
        <p:spPr>
          <a:xfrm>
            <a:off x="45720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6" name="Name 1"/>
          <p:cNvSpPr>
            <a:spLocks noGrp="1"/>
          </p:cNvSpPr>
          <p:nvPr>
            <p:ph type="body" sz="quarter" idx="19" hasCustomPrompt="1"/>
          </p:nvPr>
        </p:nvSpPr>
        <p:spPr>
          <a:xfrm>
            <a:off x="45720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First Presenter</a:t>
            </a:r>
          </a:p>
        </p:txBody>
      </p:sp>
      <p:sp>
        <p:nvSpPr>
          <p:cNvPr id="7" name="Bio 1"/>
          <p:cNvSpPr>
            <a:spLocks noGrp="1"/>
          </p:cNvSpPr>
          <p:nvPr>
            <p:ph type="body" sz="quarter" idx="23" hasCustomPrompt="1"/>
          </p:nvPr>
        </p:nvSpPr>
        <p:spPr>
          <a:xfrm>
            <a:off x="45720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8" name="Picture Placeholder 1"/>
          <p:cNvSpPr>
            <a:spLocks noGrp="1"/>
          </p:cNvSpPr>
          <p:nvPr>
            <p:ph type="pic" sz="quarter" idx="24" hasCustomPrompt="1"/>
          </p:nvPr>
        </p:nvSpPr>
        <p:spPr>
          <a:xfrm>
            <a:off x="342392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9" name="Name 1"/>
          <p:cNvSpPr>
            <a:spLocks noGrp="1"/>
          </p:cNvSpPr>
          <p:nvPr>
            <p:ph type="body" sz="quarter" idx="25" hasCustomPrompt="1"/>
          </p:nvPr>
        </p:nvSpPr>
        <p:spPr>
          <a:xfrm>
            <a:off x="342392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Second Presenter</a:t>
            </a:r>
          </a:p>
        </p:txBody>
      </p:sp>
      <p:sp>
        <p:nvSpPr>
          <p:cNvPr id="10" name="Bio 1"/>
          <p:cNvSpPr>
            <a:spLocks noGrp="1"/>
          </p:cNvSpPr>
          <p:nvPr>
            <p:ph type="body" sz="quarter" idx="26" hasCustomPrompt="1"/>
          </p:nvPr>
        </p:nvSpPr>
        <p:spPr>
          <a:xfrm>
            <a:off x="342392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11" name="Picture Placeholder 1"/>
          <p:cNvSpPr>
            <a:spLocks noGrp="1"/>
          </p:cNvSpPr>
          <p:nvPr>
            <p:ph type="pic" sz="quarter" idx="27" hasCustomPrompt="1"/>
          </p:nvPr>
        </p:nvSpPr>
        <p:spPr>
          <a:xfrm>
            <a:off x="639064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12" name="Name 1"/>
          <p:cNvSpPr>
            <a:spLocks noGrp="1"/>
          </p:cNvSpPr>
          <p:nvPr>
            <p:ph type="body" sz="quarter" idx="28" hasCustomPrompt="1"/>
          </p:nvPr>
        </p:nvSpPr>
        <p:spPr>
          <a:xfrm>
            <a:off x="639064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Third Presenter</a:t>
            </a:r>
          </a:p>
        </p:txBody>
      </p:sp>
      <p:sp>
        <p:nvSpPr>
          <p:cNvPr id="13" name="Bio 1"/>
          <p:cNvSpPr>
            <a:spLocks noGrp="1"/>
          </p:cNvSpPr>
          <p:nvPr>
            <p:ph type="body" sz="quarter" idx="29" hasCustomPrompt="1"/>
          </p:nvPr>
        </p:nvSpPr>
        <p:spPr>
          <a:xfrm>
            <a:off x="639064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14" name="Picture Placeholder 1"/>
          <p:cNvSpPr>
            <a:spLocks noGrp="1"/>
          </p:cNvSpPr>
          <p:nvPr>
            <p:ph type="pic" sz="quarter" idx="30" hasCustomPrompt="1"/>
          </p:nvPr>
        </p:nvSpPr>
        <p:spPr>
          <a:xfrm>
            <a:off x="935736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15" name="Name 1"/>
          <p:cNvSpPr>
            <a:spLocks noGrp="1"/>
          </p:cNvSpPr>
          <p:nvPr>
            <p:ph type="body" sz="quarter" idx="31" hasCustomPrompt="1"/>
          </p:nvPr>
        </p:nvSpPr>
        <p:spPr>
          <a:xfrm>
            <a:off x="935736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Fourth Presenter</a:t>
            </a:r>
          </a:p>
        </p:txBody>
      </p:sp>
      <p:sp>
        <p:nvSpPr>
          <p:cNvPr id="16" name="Bio 1"/>
          <p:cNvSpPr>
            <a:spLocks noGrp="1"/>
          </p:cNvSpPr>
          <p:nvPr>
            <p:ph type="body" sz="quarter" idx="32" hasCustomPrompt="1"/>
          </p:nvPr>
        </p:nvSpPr>
        <p:spPr>
          <a:xfrm>
            <a:off x="935736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 name="Slide Number Placeholder 2"/>
          <p:cNvSpPr>
            <a:spLocks noGrp="1"/>
          </p:cNvSpPr>
          <p:nvPr>
            <p:ph type="sldNum" sz="quarter" idx="10"/>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Tree>
    <p:extLst>
      <p:ext uri="{BB962C8B-B14F-4D97-AF65-F5344CB8AC3E}">
        <p14:creationId xmlns:p14="http://schemas.microsoft.com/office/powerpoint/2010/main" val="3201522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D84E850-AE12-4E6A-B7A1-82588D3317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grpSp>
        <p:nvGrpSpPr>
          <p:cNvPr id="35" name="Group 34">
            <a:extLst>
              <a:ext uri="{FF2B5EF4-FFF2-40B4-BE49-F238E27FC236}">
                <a16:creationId xmlns:a16="http://schemas.microsoft.com/office/drawing/2014/main" id="{495C59B5-DBA5-44B5-B1FC-C7398530231C}"/>
              </a:ext>
            </a:extLst>
          </p:cNvPr>
          <p:cNvGrpSpPr/>
          <p:nvPr userDrawn="1"/>
        </p:nvGrpSpPr>
        <p:grpSpPr>
          <a:xfrm>
            <a:off x="-3" y="2194560"/>
            <a:ext cx="12192003" cy="4663440"/>
            <a:chOff x="11203" y="-5223669"/>
            <a:chExt cx="9144002" cy="4663440"/>
          </a:xfrm>
        </p:grpSpPr>
        <p:grpSp>
          <p:nvGrpSpPr>
            <p:cNvPr id="36" name="Group 35">
              <a:extLst>
                <a:ext uri="{FF2B5EF4-FFF2-40B4-BE49-F238E27FC236}">
                  <a16:creationId xmlns:a16="http://schemas.microsoft.com/office/drawing/2014/main" id="{D145494B-BDD8-4D25-88EC-A6DB22064D51}"/>
                </a:ext>
              </a:extLst>
            </p:cNvPr>
            <p:cNvGrpSpPr/>
            <p:nvPr/>
          </p:nvGrpSpPr>
          <p:grpSpPr>
            <a:xfrm>
              <a:off x="11205" y="-5223669"/>
              <a:ext cx="9144000" cy="4663440"/>
              <a:chOff x="1" y="2194560"/>
              <a:chExt cx="9144000" cy="4663440"/>
            </a:xfrm>
          </p:grpSpPr>
          <p:grpSp>
            <p:nvGrpSpPr>
              <p:cNvPr id="38" name="Group 37">
                <a:extLst>
                  <a:ext uri="{FF2B5EF4-FFF2-40B4-BE49-F238E27FC236}">
                    <a16:creationId xmlns:a16="http://schemas.microsoft.com/office/drawing/2014/main" id="{5732834B-7D5A-41BA-B214-8DE869C7A6B0}"/>
                  </a:ext>
                </a:extLst>
              </p:cNvPr>
              <p:cNvGrpSpPr/>
              <p:nvPr/>
            </p:nvGrpSpPr>
            <p:grpSpPr>
              <a:xfrm>
                <a:off x="7514903" y="2194560"/>
                <a:ext cx="1376891" cy="1327213"/>
                <a:chOff x="7040708" y="1972456"/>
                <a:chExt cx="1490472" cy="1787106"/>
              </a:xfrm>
            </p:grpSpPr>
            <p:sp>
              <p:nvSpPr>
                <p:cNvPr id="46" name="TextBox 45">
                  <a:extLst>
                    <a:ext uri="{FF2B5EF4-FFF2-40B4-BE49-F238E27FC236}">
                      <a16:creationId xmlns:a16="http://schemas.microsoft.com/office/drawing/2014/main" id="{FB4F9214-DED5-4B88-B3FB-14CF2404BCD9}"/>
                    </a:ext>
                  </a:extLst>
                </p:cNvPr>
                <p:cNvSpPr txBox="1"/>
                <p:nvPr/>
              </p:nvSpPr>
              <p:spPr>
                <a:xfrm>
                  <a:off x="7250434" y="2280808"/>
                  <a:ext cx="1071022" cy="1170403"/>
                </a:xfrm>
                <a:prstGeom prst="rect">
                  <a:avLst/>
                </a:prstGeom>
                <a:noFill/>
                <a:ln>
                  <a:noFill/>
                </a:ln>
              </p:spPr>
              <p:txBody>
                <a:bodyPr wrap="none" lIns="0" tIns="0" rIns="0" bIns="0" rtlCol="0" anchor="ctr" anchorCtr="1">
                  <a:spAutoFit/>
                </a:bodyPr>
                <a:lstStyle/>
                <a:p>
                  <a:pPr algn="ctr">
                    <a:lnSpc>
                      <a:spcPct val="150000"/>
                    </a:lnSpc>
                  </a:pPr>
                  <a:r>
                    <a:rPr lang="en-US" sz="1300" spc="600">
                      <a:ln w="3175" cmpd="sng">
                        <a:noFill/>
                      </a:ln>
                      <a:solidFill>
                        <a:srgbClr val="FFFFFF">
                          <a:alpha val="70000"/>
                        </a:srgbClr>
                      </a:solidFill>
                      <a:latin typeface="Calibri"/>
                      <a:cs typeface="Calibri"/>
                    </a:rPr>
                    <a:t>MAKING</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RESEARCH</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RELEVANT</a:t>
                  </a:r>
                </a:p>
              </p:txBody>
            </p:sp>
            <p:cxnSp>
              <p:nvCxnSpPr>
                <p:cNvPr id="47" name="Straight Connector 46">
                  <a:extLst>
                    <a:ext uri="{FF2B5EF4-FFF2-40B4-BE49-F238E27FC236}">
                      <a16:creationId xmlns:a16="http://schemas.microsoft.com/office/drawing/2014/main" id="{B26E8E99-C19A-45DC-9530-BCE6ABC90C04}"/>
                    </a:ext>
                  </a:extLst>
                </p:cNvPr>
                <p:cNvCxnSpPr/>
                <p:nvPr/>
              </p:nvCxnSpPr>
              <p:spPr>
                <a:xfrm>
                  <a:off x="7040708" y="1972456"/>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84E81498-F8AC-4A31-B5F3-7C6C99123146}"/>
                    </a:ext>
                  </a:extLst>
                </p:cNvPr>
                <p:cNvCxnSpPr/>
                <p:nvPr/>
              </p:nvCxnSpPr>
              <p:spPr>
                <a:xfrm>
                  <a:off x="7040708" y="3759562"/>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grpSp>
          <p:sp>
            <p:nvSpPr>
              <p:cNvPr id="39" name="Text Placeholder 56">
                <a:extLst>
                  <a:ext uri="{FF2B5EF4-FFF2-40B4-BE49-F238E27FC236}">
                    <a16:creationId xmlns:a16="http://schemas.microsoft.com/office/drawing/2014/main" id="{32603FA8-A665-461B-8B4C-AC8A77CEEE47}"/>
                  </a:ext>
                </a:extLst>
              </p:cNvPr>
              <p:cNvSpPr txBox="1">
                <a:spLocks/>
              </p:cNvSpPr>
              <p:nvPr/>
            </p:nvSpPr>
            <p:spPr>
              <a:xfrm>
                <a:off x="320937" y="6188264"/>
                <a:ext cx="2802450" cy="169277"/>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rgbClr val="FFFFFF"/>
                    </a:solidFill>
                    <a:latin typeface="Calibri"/>
                    <a:ea typeface="Calibri"/>
                    <a:cs typeface="Calibri"/>
                  </a:rPr>
                  <a:t>AMERICAN INSTITUTES FOR RESEARCH® | AIR.ORG</a:t>
                </a:r>
              </a:p>
            </p:txBody>
          </p:sp>
          <p:grpSp>
            <p:nvGrpSpPr>
              <p:cNvPr id="41" name="Group 40">
                <a:extLst>
                  <a:ext uri="{FF2B5EF4-FFF2-40B4-BE49-F238E27FC236}">
                    <a16:creationId xmlns:a16="http://schemas.microsoft.com/office/drawing/2014/main" id="{5C1A6D0A-C83C-45C7-94C4-918FF69635C1}"/>
                  </a:ext>
                </a:extLst>
              </p:cNvPr>
              <p:cNvGrpSpPr/>
              <p:nvPr/>
            </p:nvGrpSpPr>
            <p:grpSpPr>
              <a:xfrm>
                <a:off x="7262697" y="6021556"/>
                <a:ext cx="1881303" cy="836444"/>
                <a:chOff x="7281940" y="6021313"/>
                <a:chExt cx="1881303" cy="836444"/>
              </a:xfrm>
            </p:grpSpPr>
            <p:sp>
              <p:nvSpPr>
                <p:cNvPr id="44" name="Rectangle 43">
                  <a:extLst>
                    <a:ext uri="{FF2B5EF4-FFF2-40B4-BE49-F238E27FC236}">
                      <a16:creationId xmlns:a16="http://schemas.microsoft.com/office/drawing/2014/main" id="{845C6E34-653E-40CB-8876-92A0D2980B06}"/>
                    </a:ext>
                  </a:extLst>
                </p:cNvPr>
                <p:cNvSpPr>
                  <a:spLocks/>
                </p:cNvSpPr>
                <p:nvPr/>
              </p:nvSpPr>
              <p:spPr>
                <a:xfrm>
                  <a:off x="7281940" y="6021313"/>
                  <a:ext cx="1881303" cy="836444"/>
                </a:xfrm>
                <a:prstGeom prst="rect">
                  <a:avLst/>
                </a:prstGeom>
                <a:solidFill>
                  <a:schemeClr val="accent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pic>
              <p:nvPicPr>
                <p:cNvPr id="45" name="Picture 44">
                  <a:extLst>
                    <a:ext uri="{FF2B5EF4-FFF2-40B4-BE49-F238E27FC236}">
                      <a16:creationId xmlns:a16="http://schemas.microsoft.com/office/drawing/2014/main" id="{EB40B0D2-0E46-46B1-8F69-E82C09C93C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458" b="25657"/>
                <a:stretch/>
              </p:blipFill>
              <p:spPr>
                <a:xfrm>
                  <a:off x="7495676" y="6227176"/>
                  <a:ext cx="1453831" cy="424718"/>
                </a:xfrm>
                <a:prstGeom prst="rect">
                  <a:avLst/>
                </a:prstGeom>
              </p:spPr>
            </p:pic>
          </p:grpSp>
          <p:cxnSp>
            <p:nvCxnSpPr>
              <p:cNvPr id="42" name="Straight Connector 41">
                <a:extLst>
                  <a:ext uri="{FF2B5EF4-FFF2-40B4-BE49-F238E27FC236}">
                    <a16:creationId xmlns:a16="http://schemas.microsoft.com/office/drawing/2014/main" id="{D2F6684A-ECAA-4F72-9FEE-24D068DAC6ED}"/>
                  </a:ext>
                </a:extLst>
              </p:cNvPr>
              <p:cNvCxnSpPr/>
              <p:nvPr/>
            </p:nvCxnSpPr>
            <p:spPr>
              <a:xfrm>
                <a:off x="1" y="6021556"/>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19F9D6-ED8A-464F-A59C-0044987D5B1D}"/>
                  </a:ext>
                </a:extLst>
              </p:cNvPr>
              <p:cNvCxnSpPr/>
              <p:nvPr/>
            </p:nvCxnSpPr>
            <p:spPr>
              <a:xfrm>
                <a:off x="320936" y="6021556"/>
                <a:ext cx="3675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B42A6982-8768-4E52-8FAB-6E0E202025B8}"/>
                </a:ext>
              </a:extLst>
            </p:cNvPr>
            <p:cNvSpPr txBox="1"/>
            <p:nvPr/>
          </p:nvSpPr>
          <p:spPr>
            <a:xfrm>
              <a:off x="11203" y="-1993877"/>
              <a:ext cx="7237925" cy="561372"/>
            </a:xfrm>
            <a:prstGeom prst="rect">
              <a:avLst/>
            </a:prstGeom>
            <a:ln>
              <a:noFill/>
            </a:ln>
          </p:spPr>
          <p:txBody>
            <a:bodyPr vert="horz" lIns="0" tIns="0" rIns="0" bIns="0" rtlCol="0">
              <a:normAutofit/>
            </a:bodyPr>
            <a:lstStyle>
              <a:lvl1pPr marR="0" lvl="0" indent="0" algn="ctr" fontAlgn="auto">
                <a:lnSpc>
                  <a:spcPct val="140000"/>
                </a:lnSpc>
                <a:spcBef>
                  <a:spcPts val="0"/>
                </a:spcBef>
                <a:spcAft>
                  <a:spcPts val="0"/>
                </a:spcAft>
                <a:buClrTx/>
                <a:buSzTx/>
                <a:buFont typeface="Arial" panose="020B0604020202020204" pitchFamily="34" charset="0"/>
                <a:buNone/>
                <a:tabLst/>
                <a:defRPr sz="2400" b="0" i="0" cap="all" spc="300" baseline="0">
                  <a:solidFill>
                    <a:schemeClr val="bg1"/>
                  </a:solidFill>
                  <a:latin typeface="Calibri"/>
                  <a:ea typeface="Calibri"/>
                  <a:cs typeface="Calibri"/>
                </a:defRPr>
              </a:lvl1pPr>
              <a:lvl2pPr marL="365125" marR="0" indent="-365125"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2pPr>
              <a:lvl3pPr marL="731520" marR="0" indent="-365760"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3pPr>
              <a:lvl4pPr marL="1097280" marR="0" indent="-365760"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4pPr>
              <a:lvl5pPr marL="1463040" marR="0" indent="-365125"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1600">
                  <a:solidFill>
                    <a:schemeClr val="accent1">
                      <a:lumMod val="10000"/>
                      <a:lumOff val="90000"/>
                    </a:schemeClr>
                  </a:solidFill>
                </a:rPr>
                <a:t>Thank You</a:t>
              </a:r>
            </a:p>
          </p:txBody>
        </p:sp>
      </p:grpSp>
      <p:sp>
        <p:nvSpPr>
          <p:cNvPr id="2" name="Title 1"/>
          <p:cNvSpPr>
            <a:spLocks noGrp="1"/>
          </p:cNvSpPr>
          <p:nvPr userDrawn="1">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a:t>Presenter’s Name</a:t>
            </a:r>
          </a:p>
        </p:txBody>
      </p:sp>
      <p:sp>
        <p:nvSpPr>
          <p:cNvPr id="40" name="Contact Information"/>
          <p:cNvSpPr>
            <a:spLocks noGrp="1"/>
          </p:cNvSpPr>
          <p:nvPr userDrawn="1">
            <p:ph type="body" sz="quarter" idx="11" hasCustomPrompt="1"/>
          </p:nvPr>
        </p:nvSpPr>
        <p:spPr>
          <a:xfrm>
            <a:off x="452437" y="2543664"/>
            <a:ext cx="8556523"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a:t>Presenter’s Job Title</a:t>
            </a:r>
          </a:p>
          <a:p>
            <a:r>
              <a:rPr lang="en-US"/>
              <a:t>202.403.####</a:t>
            </a:r>
          </a:p>
          <a:p>
            <a:r>
              <a:rPr lang="en-US"/>
              <a:t>email.address@air.org</a:t>
            </a:r>
          </a:p>
        </p:txBody>
      </p:sp>
      <p:sp>
        <p:nvSpPr>
          <p:cNvPr id="4" name="Text Placeholder 3">
            <a:extLst>
              <a:ext uri="{FF2B5EF4-FFF2-40B4-BE49-F238E27FC236}">
                <a16:creationId xmlns:a16="http://schemas.microsoft.com/office/drawing/2014/main" id="{DA82E4A1-C64B-4CF5-BF73-0EF68358BABC}"/>
              </a:ext>
            </a:extLst>
          </p:cNvPr>
          <p:cNvSpPr>
            <a:spLocks noGrp="1"/>
          </p:cNvSpPr>
          <p:nvPr>
            <p:ph type="body" sz="quarter" idx="14" hasCustomPrompt="1"/>
          </p:nvPr>
        </p:nvSpPr>
        <p:spPr>
          <a:xfrm>
            <a:off x="9118793" y="6691801"/>
            <a:ext cx="424795" cy="92333"/>
          </a:xfrm>
        </p:spPr>
        <p:txBody>
          <a:bodyPr wrap="none" anchor="b" anchorCtr="0">
            <a:spAutoFit/>
          </a:bodyPr>
          <a:lstStyle>
            <a:lvl1pPr marL="0" indent="0" algn="r">
              <a:lnSpc>
                <a:spcPct val="100000"/>
              </a:lnSpc>
              <a:spcBef>
                <a:spcPts val="0"/>
              </a:spcBef>
              <a:buNone/>
              <a:defRPr sz="600">
                <a:solidFill>
                  <a:srgbClr val="B9BBBE"/>
                </a:solidFill>
              </a:defRPr>
            </a:lvl1pPr>
            <a:lvl2pPr marL="320040" indent="0">
              <a:lnSpc>
                <a:spcPct val="100000"/>
              </a:lnSpc>
              <a:spcBef>
                <a:spcPts val="0"/>
              </a:spcBef>
              <a:buNone/>
              <a:defRPr sz="600"/>
            </a:lvl2pPr>
            <a:lvl3pPr marL="685800" indent="0">
              <a:lnSpc>
                <a:spcPct val="100000"/>
              </a:lnSpc>
              <a:spcBef>
                <a:spcPts val="0"/>
              </a:spcBef>
              <a:buNone/>
              <a:defRPr sz="600"/>
            </a:lvl3pPr>
            <a:lvl4pPr marL="1005840" indent="0">
              <a:lnSpc>
                <a:spcPct val="100000"/>
              </a:lnSpc>
              <a:spcBef>
                <a:spcPts val="0"/>
              </a:spcBef>
              <a:buNone/>
              <a:defRPr sz="600"/>
            </a:lvl4pPr>
            <a:lvl5pPr marL="1325880" indent="0">
              <a:lnSpc>
                <a:spcPct val="100000"/>
              </a:lnSpc>
              <a:spcBef>
                <a:spcPts val="0"/>
              </a:spcBef>
              <a:buNone/>
              <a:defRPr sz="600"/>
            </a:lvl5pPr>
          </a:lstStyle>
          <a:p>
            <a:pPr lvl="0"/>
            <a:r>
              <a:rPr lang="en-US"/>
              <a:t>XXXX_MO/YR</a:t>
            </a:r>
          </a:p>
        </p:txBody>
      </p:sp>
      <p:sp>
        <p:nvSpPr>
          <p:cNvPr id="3" name="TextBox 2">
            <a:extLst>
              <a:ext uri="{FF2B5EF4-FFF2-40B4-BE49-F238E27FC236}">
                <a16:creationId xmlns:a16="http://schemas.microsoft.com/office/drawing/2014/main" id="{9C9D9B29-A574-4B9E-BEEF-6ECCB238613E}"/>
              </a:ext>
            </a:extLst>
          </p:cNvPr>
          <p:cNvSpPr txBox="1"/>
          <p:nvPr userDrawn="1"/>
        </p:nvSpPr>
        <p:spPr>
          <a:xfrm>
            <a:off x="457199" y="6429081"/>
            <a:ext cx="8083296" cy="79189"/>
          </a:xfrm>
          <a:prstGeom prst="rect">
            <a:avLst/>
          </a:prstGeom>
          <a:noFill/>
        </p:spPr>
        <p:txBody>
          <a:bodyPr wrap="square" lIns="0" tIns="0" rIns="0" bIns="0" rtlCol="0">
            <a:noAutofit/>
          </a:bodyPr>
          <a:lstStyle/>
          <a:p>
            <a:pPr>
              <a:lnSpc>
                <a:spcPct val="85000"/>
              </a:lnSpc>
            </a:pPr>
            <a:r>
              <a:rPr lang="en-US" sz="600" spc="-20" baseline="0">
                <a:solidFill>
                  <a:srgbClr val="B9BBBE"/>
                </a:solidFill>
              </a:rPr>
              <a:t>Notice of Trademark: “American Institutes for Research” and “AIR” are registered trademarks. All other brand, product, or company names are trademarks or registered trademarks of their respective owners.</a:t>
            </a:r>
          </a:p>
        </p:txBody>
      </p:sp>
      <p:sp>
        <p:nvSpPr>
          <p:cNvPr id="8" name="Footer Placeholder 7">
            <a:extLst>
              <a:ext uri="{FF2B5EF4-FFF2-40B4-BE49-F238E27FC236}">
                <a16:creationId xmlns:a16="http://schemas.microsoft.com/office/drawing/2014/main" id="{9B333F46-C70D-4911-871D-13518782B249}"/>
              </a:ext>
            </a:extLst>
          </p:cNvPr>
          <p:cNvSpPr>
            <a:spLocks noGrp="1"/>
          </p:cNvSpPr>
          <p:nvPr>
            <p:ph type="ftr" sz="quarter" idx="18"/>
          </p:nvPr>
        </p:nvSpPr>
        <p:spPr>
          <a:xfrm>
            <a:off x="457199" y="6547979"/>
            <a:ext cx="8046720" cy="157672"/>
          </a:xfrm>
        </p:spPr>
        <p:txBody>
          <a:bodyPr>
            <a:spAutoFit/>
          </a:bodyPr>
          <a:lstStyle>
            <a:lvl1pPr>
              <a:defRPr sz="600"/>
            </a:lvl1pPr>
          </a:lstStyle>
          <a:p>
            <a:r>
              <a:rPr lang="en-US"/>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www.air.org.</a:t>
            </a:r>
          </a:p>
        </p:txBody>
      </p:sp>
    </p:spTree>
    <p:extLst>
      <p:ext uri="{BB962C8B-B14F-4D97-AF65-F5344CB8AC3E}">
        <p14:creationId xmlns:p14="http://schemas.microsoft.com/office/powerpoint/2010/main" val="428270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Calibri" panose="020F050202020403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cNvSpPr>
            <a:spLocks noGrp="1"/>
          </p:cNvSpPr>
          <p:nvPr>
            <p:ph type="sldNum" sz="quarter" idx="12"/>
          </p:nvPr>
        </p:nvSpPr>
        <p:spPr>
          <a:xfrm>
            <a:off x="11919398" y="6594383"/>
            <a:ext cx="150682" cy="153888"/>
          </a:xfrm>
          <a:prstGeom prst="rect">
            <a:avLst/>
          </a:prstGeom>
        </p:spPr>
        <p:txBody>
          <a:bodyPr/>
          <a:lstStyle/>
          <a:p>
            <a:fld id="{99A20822-4A49-4D36-86E3-300BA48D3F00}" type="slidenum">
              <a:rPr lang="en-US" smtClean="0"/>
              <a:t>‹#›</a:t>
            </a:fld>
            <a:endParaRPr lang="en-US"/>
          </a:p>
        </p:txBody>
      </p:sp>
      <p:sp>
        <p:nvSpPr>
          <p:cNvPr id="7" name="Source Placeholder">
            <a:extLst>
              <a:ext uri="{FF2B5EF4-FFF2-40B4-BE49-F238E27FC236}">
                <a16:creationId xmlns:a16="http://schemas.microsoft.com/office/drawing/2014/main" id="{B20DD9E2-4992-489C-A40D-DAA7BB3FA1DA}"/>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2522602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74C0-34C1-4016-B3A1-02CE954273AB}"/>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2EE8253-203B-4A50-BC67-A4CC128B96B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BDC1C-2867-42C4-A37C-7E8675AB7A5F}"/>
              </a:ext>
            </a:extLst>
          </p:cNvPr>
          <p:cNvSpPr>
            <a:spLocks noGrp="1"/>
          </p:cNvSpPr>
          <p:nvPr>
            <p:ph type="dt" sz="half" idx="10"/>
          </p:nvPr>
        </p:nvSpPr>
        <p:spPr/>
        <p:txBody>
          <a:bodyPr/>
          <a:lstStyle/>
          <a:p>
            <a:fld id="{23FCBC24-D4F0-4056-8C35-0E7605A2B77A}" type="datetimeFigureOut">
              <a:rPr lang="en-US" smtClean="0"/>
              <a:t>4/26/2023</a:t>
            </a:fld>
            <a:endParaRPr lang="en-US"/>
          </a:p>
        </p:txBody>
      </p:sp>
      <p:sp>
        <p:nvSpPr>
          <p:cNvPr id="5" name="Footer Placeholder 4">
            <a:extLst>
              <a:ext uri="{FF2B5EF4-FFF2-40B4-BE49-F238E27FC236}">
                <a16:creationId xmlns:a16="http://schemas.microsoft.com/office/drawing/2014/main" id="{714E17EA-8E7F-4A00-A905-2CAF0D362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A935-7193-4C9A-8D9A-43F008DCA582}"/>
              </a:ext>
            </a:extLst>
          </p:cNvPr>
          <p:cNvSpPr>
            <a:spLocks noGrp="1"/>
          </p:cNvSpPr>
          <p:nvPr>
            <p:ph type="sldNum" sz="quarter" idx="12"/>
          </p:nvPr>
        </p:nvSpPr>
        <p:spPr/>
        <p:txBody>
          <a:bodyPr/>
          <a:lstStyle/>
          <a:p>
            <a:fld id="{E4548F0B-A850-4D5A-BF9D-11DD24F6A1BB}" type="slidenum">
              <a:rPr lang="en-US" smtClean="0"/>
              <a:t>‹#›</a:t>
            </a:fld>
            <a:endParaRPr lang="en-US"/>
          </a:p>
        </p:txBody>
      </p:sp>
    </p:spTree>
    <p:extLst>
      <p:ext uri="{BB962C8B-B14F-4D97-AF65-F5344CB8AC3E}">
        <p14:creationId xmlns:p14="http://schemas.microsoft.com/office/powerpoint/2010/main" val="239217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EB2DC54-6EFB-4BE5-9559-C41CFF6343B4}"/>
              </a:ext>
            </a:extLst>
          </p:cNvPr>
          <p:cNvGrpSpPr/>
          <p:nvPr userDrawn="1"/>
        </p:nvGrpSpPr>
        <p:grpSpPr>
          <a:xfrm>
            <a:off x="0" y="0"/>
            <a:ext cx="12192000" cy="6858000"/>
            <a:chOff x="0" y="0"/>
            <a:chExt cx="9144000" cy="6858000"/>
          </a:xfrm>
        </p:grpSpPr>
        <p:pic>
          <p:nvPicPr>
            <p:cNvPr id="5" name="Picture 4">
              <a:extLst>
                <a:ext uri="{FF2B5EF4-FFF2-40B4-BE49-F238E27FC236}">
                  <a16:creationId xmlns:a16="http://schemas.microsoft.com/office/drawing/2014/main" id="{FBEE7E69-FB21-4C2A-B570-0E2107E582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grpSp>
          <p:nvGrpSpPr>
            <p:cNvPr id="14" name="Group 13">
              <a:extLst>
                <a:ext uri="{FF2B5EF4-FFF2-40B4-BE49-F238E27FC236}">
                  <a16:creationId xmlns:a16="http://schemas.microsoft.com/office/drawing/2014/main" id="{21771026-9032-46C3-BD6E-77762513857F}"/>
                </a:ext>
              </a:extLst>
            </p:cNvPr>
            <p:cNvGrpSpPr/>
            <p:nvPr userDrawn="1"/>
          </p:nvGrpSpPr>
          <p:grpSpPr>
            <a:xfrm>
              <a:off x="0" y="6464808"/>
              <a:ext cx="9144000" cy="393192"/>
              <a:chOff x="-4572000" y="7585269"/>
              <a:chExt cx="9144000" cy="393192"/>
            </a:xfrm>
          </p:grpSpPr>
          <p:sp>
            <p:nvSpPr>
              <p:cNvPr id="15" name="Text Placeholder 56">
                <a:extLst>
                  <a:ext uri="{FF2B5EF4-FFF2-40B4-BE49-F238E27FC236}">
                    <a16:creationId xmlns:a16="http://schemas.microsoft.com/office/drawing/2014/main" id="{01FC689D-6024-4D46-A343-4FC9AD2F2BDC}"/>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rgbClr val="FFFFFF"/>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1EA02D61-E01E-4C46-AF14-93D8ACCD79DE}"/>
                  </a:ext>
                </a:extLst>
              </p:cNvPr>
              <p:cNvSpPr>
                <a:spLocks/>
              </p:cNvSpPr>
              <p:nvPr/>
            </p:nvSpPr>
            <p:spPr>
              <a:xfrm>
                <a:off x="2690696" y="7585269"/>
                <a:ext cx="1881303" cy="393192"/>
              </a:xfrm>
              <a:prstGeom prst="rect">
                <a:avLst/>
              </a:prstGeom>
              <a:solidFill>
                <a:schemeClr val="accent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17" name="Straight Connector 16">
                <a:extLst>
                  <a:ext uri="{FF2B5EF4-FFF2-40B4-BE49-F238E27FC236}">
                    <a16:creationId xmlns:a16="http://schemas.microsoft.com/office/drawing/2014/main" id="{4EB2275A-1CED-4A35-8F40-CC66BE46B5BA}"/>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3DDFC26-A2B3-4EAE-80DD-BB4315FE8357}"/>
                  </a:ext>
                </a:extLst>
              </p:cNvPr>
              <p:cNvCxnSpPr/>
              <p:nvPr/>
            </p:nvCxnSpPr>
            <p:spPr>
              <a:xfrm>
                <a:off x="-4251065" y="7585269"/>
                <a:ext cx="3675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 name="Title 3"/>
          <p:cNvSpPr>
            <a:spLocks noGrp="1"/>
          </p:cNvSpPr>
          <p:nvPr>
            <p:ph type="title" hasCustomPrompt="1"/>
          </p:nvPr>
        </p:nvSpPr>
        <p:spPr>
          <a:xfrm>
            <a:off x="457200" y="1042416"/>
            <a:ext cx="8531352" cy="2852928"/>
          </a:xfrm>
        </p:spPr>
        <p:txBody>
          <a:bodyPr>
            <a:normAutofit/>
          </a:bodyPr>
          <a:lstStyle>
            <a:lvl1pPr>
              <a:defRPr sz="4200">
                <a:solidFill>
                  <a:schemeClr val="bg1"/>
                </a:solidFill>
              </a:defRPr>
            </a:lvl1pPr>
          </a:lstStyle>
          <a:p>
            <a:r>
              <a:rPr lang="en-US"/>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normAutofit/>
          </a:bodyPr>
          <a:lstStyle>
            <a:lvl1pPr marL="0" indent="0">
              <a:spcBef>
                <a:spcPts val="0"/>
              </a:spcBef>
              <a:buNone/>
              <a:defRPr sz="2200">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a:t>Additional information about this section (optional)</a:t>
            </a:r>
          </a:p>
        </p:txBody>
      </p:sp>
      <p:sp>
        <p:nvSpPr>
          <p:cNvPr id="6" name="Slide Number"/>
          <p:cNvSpPr>
            <a:spLocks noGrp="1"/>
          </p:cNvSpPr>
          <p:nvPr>
            <p:ph type="sldNum" sz="quarter" idx="12"/>
          </p:nvPr>
        </p:nvSpPr>
        <p:spPr>
          <a:xfrm>
            <a:off x="11931991" y="6592825"/>
            <a:ext cx="150682" cy="153888"/>
          </a:xfrm>
          <a:prstGeom prst="rect">
            <a:avLst/>
          </a:prstGeom>
        </p:spPr>
        <p:txBody>
          <a:bodyPr/>
          <a:lstStyle>
            <a:lvl1pPr>
              <a:defRPr>
                <a:solidFill>
                  <a:srgbClr val="B9BBBE"/>
                </a:solidFill>
              </a:defRPr>
            </a:lvl1pPr>
          </a:lstStyle>
          <a:p>
            <a:fld id="{BABF4E83-61DB-418F-A99F-17BC9BB58EF6}" type="slidenum">
              <a:rPr lang="en-US" smtClean="0"/>
              <a:pPr/>
              <a:t>‹#›</a:t>
            </a:fld>
            <a:endParaRPr lang="en-US"/>
          </a:p>
        </p:txBody>
      </p:sp>
    </p:spTree>
    <p:extLst>
      <p:ext uri="{BB962C8B-B14F-4D97-AF65-F5344CB8AC3E}">
        <p14:creationId xmlns:p14="http://schemas.microsoft.com/office/powerpoint/2010/main" val="245654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2A72014-4DB6-411B-8927-B716B9EBFAEB}"/>
              </a:ext>
            </a:extLst>
          </p:cNvPr>
          <p:cNvGrpSpPr/>
          <p:nvPr userDrawn="1"/>
        </p:nvGrpSpPr>
        <p:grpSpPr>
          <a:xfrm>
            <a:off x="0" y="0"/>
            <a:ext cx="12192000" cy="6858000"/>
            <a:chOff x="0" y="0"/>
            <a:chExt cx="9144000" cy="6858000"/>
          </a:xfrm>
        </p:grpSpPr>
        <p:sp>
          <p:nvSpPr>
            <p:cNvPr id="5" name="grey box"/>
            <p:cNvSpPr/>
            <p:nvPr userDrawn="1"/>
          </p:nvSpPr>
          <p:spPr>
            <a:xfrm>
              <a:off x="0" y="1078992"/>
              <a:ext cx="9144000" cy="53675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a:endParaRPr>
            </a:p>
          </p:txBody>
        </p:sp>
        <p:grpSp>
          <p:nvGrpSpPr>
            <p:cNvPr id="12" name="Group 11">
              <a:extLst>
                <a:ext uri="{FF2B5EF4-FFF2-40B4-BE49-F238E27FC236}">
                  <a16:creationId xmlns:a16="http://schemas.microsoft.com/office/drawing/2014/main" id="{5BA9F41B-1106-42EB-B8D1-D326142C21F7}"/>
                </a:ext>
              </a:extLst>
            </p:cNvPr>
            <p:cNvGrpSpPr/>
            <p:nvPr userDrawn="1"/>
          </p:nvGrpSpPr>
          <p:grpSpPr>
            <a:xfrm>
              <a:off x="0" y="0"/>
              <a:ext cx="9144000" cy="6858000"/>
              <a:chOff x="0" y="0"/>
              <a:chExt cx="9144000" cy="6858000"/>
            </a:xfrm>
          </p:grpSpPr>
          <p:sp>
            <p:nvSpPr>
              <p:cNvPr id="13" name="Rectangle 12">
                <a:extLst>
                  <a:ext uri="{FF2B5EF4-FFF2-40B4-BE49-F238E27FC236}">
                    <a16:creationId xmlns:a16="http://schemas.microsoft.com/office/drawing/2014/main" id="{C8425039-FE81-491A-98BC-169A90A72378}"/>
                  </a:ext>
                </a:extLst>
              </p:cNvPr>
              <p:cNvSpPr/>
              <p:nvPr/>
            </p:nvSpPr>
            <p:spPr>
              <a:xfrm>
                <a:off x="0" y="0"/>
                <a:ext cx="9143266"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4" name="Group 13">
                <a:extLst>
                  <a:ext uri="{FF2B5EF4-FFF2-40B4-BE49-F238E27FC236}">
                    <a16:creationId xmlns:a16="http://schemas.microsoft.com/office/drawing/2014/main" id="{DC0027D0-47F7-4A6E-A11F-2A30B9A933C0}"/>
                  </a:ext>
                </a:extLst>
              </p:cNvPr>
              <p:cNvGrpSpPr/>
              <p:nvPr/>
            </p:nvGrpSpPr>
            <p:grpSpPr>
              <a:xfrm>
                <a:off x="0" y="6464808"/>
                <a:ext cx="9144000" cy="393192"/>
                <a:chOff x="-4572000" y="7585269"/>
                <a:chExt cx="9144000" cy="393192"/>
              </a:xfrm>
            </p:grpSpPr>
            <p:sp>
              <p:nvSpPr>
                <p:cNvPr id="15" name="Text Placeholder 56">
                  <a:extLst>
                    <a:ext uri="{FF2B5EF4-FFF2-40B4-BE49-F238E27FC236}">
                      <a16:creationId xmlns:a16="http://schemas.microsoft.com/office/drawing/2014/main" id="{CBAEB2F2-05E9-4A4E-9FB7-812C86AE99C9}"/>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chemeClr val="accent1"/>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4B7ADF3D-2B88-43C2-83AA-854197D2C4F5}"/>
                    </a:ext>
                  </a:extLst>
                </p:cNvPr>
                <p:cNvSpPr>
                  <a:spLocks/>
                </p:cNvSpPr>
                <p:nvPr/>
              </p:nvSpPr>
              <p:spPr>
                <a:xfrm>
                  <a:off x="2690696" y="7585269"/>
                  <a:ext cx="1881303" cy="393192"/>
                </a:xfrm>
                <a:prstGeom prst="rect">
                  <a:avLst/>
                </a:prstGeom>
                <a:no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17" name="Straight Connector 16">
                  <a:extLst>
                    <a:ext uri="{FF2B5EF4-FFF2-40B4-BE49-F238E27FC236}">
                      <a16:creationId xmlns:a16="http://schemas.microsoft.com/office/drawing/2014/main" id="{781A7029-228F-449E-88E1-DD249AB5537C}"/>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F2C844-707E-4430-BA99-A21F769AE328}"/>
                    </a:ext>
                  </a:extLst>
                </p:cNvPr>
                <p:cNvCxnSpPr/>
                <p:nvPr/>
              </p:nvCxnSpPr>
              <p:spPr>
                <a:xfrm>
                  <a:off x="-4251065" y="7585269"/>
                  <a:ext cx="36758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2" name="Title"/>
          <p:cNvSpPr>
            <a:spLocks noGrp="1"/>
          </p:cNvSpPr>
          <p:nvPr userDrawn="1">
            <p:ph type="title" hasCustomPrompt="1"/>
          </p:nvPr>
        </p:nvSpPr>
        <p:spPr/>
        <p:txBody>
          <a:bodyPr/>
          <a:lstStyle>
            <a:lvl1pPr>
              <a:defRPr baseline="0"/>
            </a:lvl1pPr>
          </a:lstStyle>
          <a:p>
            <a:r>
              <a:rPr lang="en-US"/>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tIns="0" anchor="t" anchorCtr="0">
            <a:normAutofit/>
          </a:bodyPr>
          <a:lstStyle>
            <a:lvl1pPr marL="457200" indent="-457200">
              <a:lnSpc>
                <a:spcPct val="100000"/>
              </a:lnSpc>
              <a:spcBef>
                <a:spcPts val="3000"/>
              </a:spcBef>
              <a:buClr>
                <a:schemeClr val="tx1"/>
              </a:buClr>
              <a:buFont typeface="+mj-lt"/>
              <a:buAutoNum type="arabicPeriod"/>
              <a:defRPr sz="2200" baseline="0"/>
            </a:lvl1pPr>
            <a:lvl2pPr marL="914400" indent="-457200">
              <a:lnSpc>
                <a:spcPct val="100000"/>
              </a:lnSpc>
              <a:spcBef>
                <a:spcPts val="1200"/>
              </a:spcBef>
              <a:buClr>
                <a:schemeClr val="tx1"/>
              </a:buClr>
              <a:buFont typeface="+mj-lt"/>
              <a:buAutoNum type="alphaLcPeriod"/>
              <a:defRPr sz="2200"/>
            </a:lvl2pPr>
            <a:lvl3pPr marL="1371600" indent="-457200">
              <a:lnSpc>
                <a:spcPct val="100000"/>
              </a:lnSpc>
              <a:spcBef>
                <a:spcPts val="1200"/>
              </a:spcBef>
              <a:buClr>
                <a:schemeClr val="tx1"/>
              </a:buClr>
              <a:buFont typeface="+mj-lt"/>
              <a:buAutoNum type="romanLcPeriod"/>
              <a:defRPr sz="2200"/>
            </a:lvl3pPr>
            <a:lvl4pPr marL="1828800" indent="-457200">
              <a:lnSpc>
                <a:spcPct val="100000"/>
              </a:lnSpc>
              <a:spcBef>
                <a:spcPts val="1200"/>
              </a:spcBef>
              <a:buClr>
                <a:schemeClr val="tx1"/>
              </a:buClr>
              <a:buSzPct val="100000"/>
              <a:buFont typeface="+mj-lt"/>
              <a:buAutoNum type="arabicParenR"/>
              <a:defRPr sz="2200" baseline="0"/>
            </a:lvl4pPr>
            <a:lvl5pPr marL="2286000" indent="-457200">
              <a:lnSpc>
                <a:spcPct val="100000"/>
              </a:lnSpc>
              <a:spcBef>
                <a:spcPts val="1200"/>
              </a:spcBef>
              <a:buClr>
                <a:schemeClr val="tx1"/>
              </a:buClr>
              <a:buFont typeface="+mj-lt"/>
              <a:buAutoNum type="alphaLcParenR"/>
              <a:defRPr sz="2200"/>
            </a:lvl5pPr>
          </a:lstStyle>
          <a:p>
            <a:pPr lvl="0"/>
            <a:r>
              <a:rPr lang="en-US"/>
              <a:t>Click to insert agenda items.</a:t>
            </a:r>
          </a:p>
          <a:p>
            <a:pPr lvl="1"/>
            <a:r>
              <a:rPr lang="en-US"/>
              <a:t>Second level</a:t>
            </a:r>
          </a:p>
          <a:p>
            <a:pPr lvl="2"/>
            <a:r>
              <a:rPr lang="en-US"/>
              <a:t>Third level</a:t>
            </a:r>
          </a:p>
          <a:p>
            <a:pPr lvl="3"/>
            <a:r>
              <a:rPr lang="en-US"/>
              <a:t>Fourth level</a:t>
            </a:r>
          </a:p>
          <a:p>
            <a:pPr lvl="4"/>
            <a:r>
              <a:rPr lang="en-US"/>
              <a:t>Fifth level</a:t>
            </a:r>
          </a:p>
          <a:p>
            <a:pPr lvl="0"/>
            <a:r>
              <a:rPr lang="en-US"/>
              <a:t>Second agenda item</a:t>
            </a:r>
          </a:p>
          <a:p>
            <a:pPr lvl="0"/>
            <a:r>
              <a:rPr lang="en-US"/>
              <a:t>Third agenda item</a:t>
            </a:r>
          </a:p>
        </p:txBody>
      </p:sp>
      <p:sp>
        <p:nvSpPr>
          <p:cNvPr id="9" name="Slide Number"/>
          <p:cNvSpPr>
            <a:spLocks noGrp="1"/>
          </p:cNvSpPr>
          <p:nvPr userDrawn="1">
            <p:ph type="sldNum" sz="quarter" idx="12"/>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Tree>
    <p:extLst>
      <p:ext uri="{BB962C8B-B14F-4D97-AF65-F5344CB8AC3E}">
        <p14:creationId xmlns:p14="http://schemas.microsoft.com/office/powerpoint/2010/main" val="396328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p:txBody>
          <a:bodyPr/>
          <a:lstStyle>
            <a:lvl1pPr>
              <a:defRPr baseline="0"/>
            </a:lvl1pPr>
          </a:lstStyle>
          <a:p>
            <a:r>
              <a:rPr lang="en-US"/>
              <a:t>The Title and Content Layout Is Used for Bullet Lists, Tables, Graphs, SmartArt, or Pictures</a:t>
            </a:r>
          </a:p>
        </p:txBody>
      </p:sp>
      <p:sp>
        <p:nvSpPr>
          <p:cNvPr id="2" name="Slide Number Placeholder 1"/>
          <p:cNvSpPr>
            <a:spLocks noGrp="1"/>
          </p:cNvSpPr>
          <p:nvPr>
            <p:ph type="sldNum" sz="quarter" idx="14"/>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5" name="Source Placeholder">
            <a:extLst>
              <a:ext uri="{FF2B5EF4-FFF2-40B4-BE49-F238E27FC236}">
                <a16:creationId xmlns:a16="http://schemas.microsoft.com/office/drawing/2014/main" id="{E3611C32-24AF-4975-87B2-91D6A86C3C78}"/>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76783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7" name="Slide Number"/>
          <p:cNvSpPr>
            <a:spLocks noGrp="1"/>
          </p:cNvSpPr>
          <p:nvPr>
            <p:ph type="sldNum" sz="quarter" idx="12"/>
          </p:nvPr>
        </p:nvSpPr>
        <p:spPr>
          <a:xfrm>
            <a:off x="11919398" y="6594383"/>
            <a:ext cx="150682" cy="153888"/>
          </a:xfrm>
          <a:prstGeom prst="rect">
            <a:avLst/>
          </a:prstGeom>
        </p:spPr>
        <p:txBody>
          <a:bodyPr/>
          <a:lstStyle/>
          <a:p>
            <a:fld id="{BABF4E83-61DB-418F-A99F-17BC9BB58EF6}" type="slidenum">
              <a:rPr lang="en-US" smtClean="0"/>
              <a:t>‹#›</a:t>
            </a:fld>
            <a:endParaRPr lang="en-US"/>
          </a:p>
        </p:txBody>
      </p:sp>
      <p:sp>
        <p:nvSpPr>
          <p:cNvPr id="9" name="Source Placeholder">
            <a:extLst>
              <a:ext uri="{FF2B5EF4-FFF2-40B4-BE49-F238E27FC236}">
                <a16:creationId xmlns:a16="http://schemas.microsoft.com/office/drawing/2014/main" id="{35145F33-D870-44B5-B3F2-F858530E1A9F}"/>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84068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a:t>First Level No Bullet Layout</a:t>
            </a:r>
          </a:p>
        </p:txBody>
      </p:sp>
      <p:sp>
        <p:nvSpPr>
          <p:cNvPr id="6" name="Slide Number"/>
          <p:cNvSpPr>
            <a:spLocks noGrp="1"/>
          </p:cNvSpPr>
          <p:nvPr>
            <p:ph type="sldNum" sz="quarter" idx="12"/>
          </p:nvPr>
        </p:nvSpPr>
        <p:spPr>
          <a:xfrm>
            <a:off x="11919398" y="6594383"/>
            <a:ext cx="150682" cy="153888"/>
          </a:xfrm>
          <a:prstGeom prst="rect">
            <a:avLst/>
          </a:prstGeom>
        </p:spPr>
        <p:txBody>
          <a:bodyPr/>
          <a:lstStyle/>
          <a:p>
            <a:fld id="{99A20822-4A49-4D36-86E3-300BA48D3F00}" type="slidenum">
              <a:rPr lang="en-US" smtClean="0"/>
              <a:t>‹#›</a:t>
            </a:fld>
            <a:endParaRPr lang="en-US"/>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7" name="Source Placeholder">
            <a:extLst>
              <a:ext uri="{FF2B5EF4-FFF2-40B4-BE49-F238E27FC236}">
                <a16:creationId xmlns:a16="http://schemas.microsoft.com/office/drawing/2014/main" id="{44B1EDD2-DD99-4A17-B5F1-2EBAEE43FE63}"/>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169422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459736"/>
            <a:ext cx="11338560" cy="3529585"/>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p:txBody>
          <a:bodyPr/>
          <a:lstStyle>
            <a:lvl1pPr>
              <a:defRPr baseline="0"/>
            </a:lvl1pPr>
          </a:lstStyle>
          <a:p>
            <a:r>
              <a:rPr lang="en-US"/>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5"/>
            <a:ext cx="11338560" cy="1188720"/>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a:t>Click here to add a short lead-in paragraph. Text will shrink to fit this placeholder.</a:t>
            </a:r>
          </a:p>
        </p:txBody>
      </p:sp>
      <p:sp>
        <p:nvSpPr>
          <p:cNvPr id="6" name="Slide Number"/>
          <p:cNvSpPr>
            <a:spLocks noGrp="1"/>
          </p:cNvSpPr>
          <p:nvPr>
            <p:ph type="sldNum" sz="quarter" idx="12"/>
          </p:nvPr>
        </p:nvSpPr>
        <p:spPr>
          <a:xfrm>
            <a:off x="11919398" y="6594383"/>
            <a:ext cx="150682" cy="153888"/>
          </a:xfrm>
          <a:prstGeom prst="rect">
            <a:avLst/>
          </a:prstGeom>
        </p:spPr>
        <p:txBody>
          <a:bodyPr/>
          <a:lstStyle/>
          <a:p>
            <a:fld id="{99A20822-4A49-4D36-86E3-300BA48D3F00}" type="slidenum">
              <a:rPr lang="en-US" smtClean="0"/>
              <a:t>‹#›</a:t>
            </a:fld>
            <a:endParaRPr lang="en-US"/>
          </a:p>
        </p:txBody>
      </p:sp>
      <p:sp>
        <p:nvSpPr>
          <p:cNvPr id="7" name="Source Placeholder">
            <a:extLst>
              <a:ext uri="{FF2B5EF4-FFF2-40B4-BE49-F238E27FC236}">
                <a16:creationId xmlns:a16="http://schemas.microsoft.com/office/drawing/2014/main" id="{2F912A62-2063-4E2C-AAB7-F14725CC18C1}"/>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366640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y Background, 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998C700-68D1-42D5-937F-F487238A2182}"/>
              </a:ext>
            </a:extLst>
          </p:cNvPr>
          <p:cNvGrpSpPr/>
          <p:nvPr userDrawn="1"/>
        </p:nvGrpSpPr>
        <p:grpSpPr>
          <a:xfrm>
            <a:off x="0" y="0"/>
            <a:ext cx="12192000" cy="6858000"/>
            <a:chOff x="0" y="0"/>
            <a:chExt cx="9144000" cy="6858000"/>
          </a:xfrm>
        </p:grpSpPr>
        <p:sp>
          <p:nvSpPr>
            <p:cNvPr id="18" name="grey box">
              <a:extLst>
                <a:ext uri="{FF2B5EF4-FFF2-40B4-BE49-F238E27FC236}">
                  <a16:creationId xmlns:a16="http://schemas.microsoft.com/office/drawing/2014/main" id="{22719D9A-DD3E-4142-8474-4A3CB3CAFD5E}"/>
                </a:ext>
              </a:extLst>
            </p:cNvPr>
            <p:cNvSpPr/>
            <p:nvPr userDrawn="1"/>
          </p:nvSpPr>
          <p:spPr>
            <a:xfrm>
              <a:off x="0" y="1078992"/>
              <a:ext cx="9144000" cy="53675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a:endParaRPr>
            </a:p>
          </p:txBody>
        </p:sp>
        <p:grpSp>
          <p:nvGrpSpPr>
            <p:cNvPr id="19" name="Group 18">
              <a:extLst>
                <a:ext uri="{FF2B5EF4-FFF2-40B4-BE49-F238E27FC236}">
                  <a16:creationId xmlns:a16="http://schemas.microsoft.com/office/drawing/2014/main" id="{282D4375-6E4B-442E-A7C4-C2FC5FBBDF12}"/>
                </a:ext>
              </a:extLst>
            </p:cNvPr>
            <p:cNvGrpSpPr/>
            <p:nvPr userDrawn="1"/>
          </p:nvGrpSpPr>
          <p:grpSpPr>
            <a:xfrm>
              <a:off x="0" y="0"/>
              <a:ext cx="9144000" cy="6858000"/>
              <a:chOff x="0" y="0"/>
              <a:chExt cx="9144000" cy="6858000"/>
            </a:xfrm>
          </p:grpSpPr>
          <p:sp>
            <p:nvSpPr>
              <p:cNvPr id="20" name="Rectangle 19">
                <a:extLst>
                  <a:ext uri="{FF2B5EF4-FFF2-40B4-BE49-F238E27FC236}">
                    <a16:creationId xmlns:a16="http://schemas.microsoft.com/office/drawing/2014/main" id="{49B319F0-C481-48C4-819D-11A0FDC1D737}"/>
                  </a:ext>
                </a:extLst>
              </p:cNvPr>
              <p:cNvSpPr/>
              <p:nvPr/>
            </p:nvSpPr>
            <p:spPr>
              <a:xfrm>
                <a:off x="0" y="0"/>
                <a:ext cx="9143266"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1" name="Group 20">
                <a:extLst>
                  <a:ext uri="{FF2B5EF4-FFF2-40B4-BE49-F238E27FC236}">
                    <a16:creationId xmlns:a16="http://schemas.microsoft.com/office/drawing/2014/main" id="{2DDB137E-D49F-482C-9FB9-1AAF510FE0C0}"/>
                  </a:ext>
                </a:extLst>
              </p:cNvPr>
              <p:cNvGrpSpPr/>
              <p:nvPr/>
            </p:nvGrpSpPr>
            <p:grpSpPr>
              <a:xfrm>
                <a:off x="0" y="6464808"/>
                <a:ext cx="9144000" cy="393192"/>
                <a:chOff x="-4572000" y="7585269"/>
                <a:chExt cx="9144000" cy="393192"/>
              </a:xfrm>
            </p:grpSpPr>
            <p:sp>
              <p:nvSpPr>
                <p:cNvPr id="22" name="Text Placeholder 56">
                  <a:extLst>
                    <a:ext uri="{FF2B5EF4-FFF2-40B4-BE49-F238E27FC236}">
                      <a16:creationId xmlns:a16="http://schemas.microsoft.com/office/drawing/2014/main" id="{A9A28479-ED31-419E-969A-F745C81AA17F}"/>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chemeClr val="accent1"/>
                      </a:solidFill>
                      <a:latin typeface="Calibri"/>
                      <a:ea typeface="Calibri"/>
                      <a:cs typeface="Calibri"/>
                    </a:rPr>
                    <a:t>AMERICAN INSTITUTES FOR RESEARCH® | AIR.ORG</a:t>
                  </a:r>
                </a:p>
              </p:txBody>
            </p:sp>
            <p:sp>
              <p:nvSpPr>
                <p:cNvPr id="23" name="Rectangle 22">
                  <a:extLst>
                    <a:ext uri="{FF2B5EF4-FFF2-40B4-BE49-F238E27FC236}">
                      <a16:creationId xmlns:a16="http://schemas.microsoft.com/office/drawing/2014/main" id="{249E0886-A7BD-464A-8435-BAFDE64853F6}"/>
                    </a:ext>
                  </a:extLst>
                </p:cNvPr>
                <p:cNvSpPr>
                  <a:spLocks/>
                </p:cNvSpPr>
                <p:nvPr/>
              </p:nvSpPr>
              <p:spPr>
                <a:xfrm>
                  <a:off x="2690696" y="7585269"/>
                  <a:ext cx="1881303" cy="393192"/>
                </a:xfrm>
                <a:prstGeom prst="rect">
                  <a:avLst/>
                </a:prstGeom>
                <a:no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24" name="Straight Connector 23">
                  <a:extLst>
                    <a:ext uri="{FF2B5EF4-FFF2-40B4-BE49-F238E27FC236}">
                      <a16:creationId xmlns:a16="http://schemas.microsoft.com/office/drawing/2014/main" id="{1CE11451-871B-432E-8B4A-FFF3FDCF7F11}"/>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DD3601-B1A1-4399-82D7-8F1A176197B7}"/>
                    </a:ext>
                  </a:extLst>
                </p:cNvPr>
                <p:cNvCxnSpPr/>
                <p:nvPr/>
              </p:nvCxnSpPr>
              <p:spPr>
                <a:xfrm>
                  <a:off x="-4251065" y="7585269"/>
                  <a:ext cx="36758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7" name="Slide Number"/>
          <p:cNvSpPr>
            <a:spLocks noGrp="1"/>
          </p:cNvSpPr>
          <p:nvPr>
            <p:ph type="sldNum" sz="quarter" idx="12"/>
          </p:nvPr>
        </p:nvSpPr>
        <p:spPr>
          <a:xfrm>
            <a:off x="11919398" y="6594383"/>
            <a:ext cx="150682" cy="153888"/>
          </a:xfrm>
          <a:prstGeom prst="rect">
            <a:avLst/>
          </a:prstGeom>
        </p:spPr>
        <p:txBody>
          <a:bodyPr/>
          <a:lstStyle/>
          <a:p>
            <a:fld id="{BABF4E83-61DB-418F-A99F-17BC9BB58EF6}" type="slidenum">
              <a:rPr lang="en-US" smtClean="0"/>
              <a:t>‹#›</a:t>
            </a:fld>
            <a:endParaRPr lang="en-US"/>
          </a:p>
        </p:txBody>
      </p:sp>
      <p:sp>
        <p:nvSpPr>
          <p:cNvPr id="26" name="Source Placeholder">
            <a:extLst>
              <a:ext uri="{FF2B5EF4-FFF2-40B4-BE49-F238E27FC236}">
                <a16:creationId xmlns:a16="http://schemas.microsoft.com/office/drawing/2014/main" id="{BCAEA0C9-7903-4673-9870-94F30430F186}"/>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269813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8"/>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7" name="Source Placeholder">
            <a:extLst>
              <a:ext uri="{FF2B5EF4-FFF2-40B4-BE49-F238E27FC236}">
                <a16:creationId xmlns:a16="http://schemas.microsoft.com/office/drawing/2014/main" id="{6EF9CBED-B9FC-453A-88A2-D369DFA59770}"/>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22440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457199" y="6483097"/>
            <a:ext cx="8046720" cy="123111"/>
          </a:xfrm>
          <a:prstGeom prst="rect">
            <a:avLst/>
          </a:prstGeom>
          <a:ln>
            <a:noFill/>
          </a:ln>
        </p:spPr>
        <p:txBody>
          <a:bodyPr wrap="square" lIns="0" tIns="0" rIns="0" bIns="0" anchor="t" anchorCtr="0">
            <a:noAutofit/>
          </a:bodyPr>
          <a:lstStyle>
            <a:lvl1pPr>
              <a:lnSpc>
                <a:spcPct val="85000"/>
              </a:lnSpc>
              <a:spcBef>
                <a:spcPts val="0"/>
              </a:spcBef>
              <a:defRPr lang="en-US" sz="800" b="0" i="0">
                <a:solidFill>
                  <a:schemeClr val="tx1">
                    <a:lumMod val="40000"/>
                    <a:lumOff val="60000"/>
                  </a:schemeClr>
                </a:solidFill>
                <a:latin typeface="Calibri"/>
                <a:ea typeface="Calibri"/>
                <a:cs typeface="Calibri"/>
              </a:defRPr>
            </a:lvl1pPr>
          </a:lstStyle>
          <a:p>
            <a:r>
              <a:rPr lang="en-US"/>
              <a:t>Copyright © 20XX American Institutes for Research®. All rights reserved.</a:t>
            </a:r>
          </a:p>
        </p:txBody>
      </p:sp>
      <p:grpSp>
        <p:nvGrpSpPr>
          <p:cNvPr id="11" name="Group 10">
            <a:extLst>
              <a:ext uri="{FF2B5EF4-FFF2-40B4-BE49-F238E27FC236}">
                <a16:creationId xmlns:a16="http://schemas.microsoft.com/office/drawing/2014/main" id="{40D6BC74-458B-409D-B5BF-58E168B3CA36}"/>
              </a:ext>
            </a:extLst>
          </p:cNvPr>
          <p:cNvGrpSpPr/>
          <p:nvPr userDrawn="1"/>
        </p:nvGrpSpPr>
        <p:grpSpPr>
          <a:xfrm>
            <a:off x="0" y="0"/>
            <a:ext cx="12192000" cy="6858000"/>
            <a:chOff x="0" y="0"/>
            <a:chExt cx="9144000" cy="6858000"/>
          </a:xfrm>
        </p:grpSpPr>
        <p:sp>
          <p:nvSpPr>
            <p:cNvPr id="17" name="Rectangle 16">
              <a:extLst>
                <a:ext uri="{FF2B5EF4-FFF2-40B4-BE49-F238E27FC236}">
                  <a16:creationId xmlns:a16="http://schemas.microsoft.com/office/drawing/2014/main" id="{2BB7C631-EB86-497E-A65A-D55AC11D7BAF}"/>
                </a:ext>
              </a:extLst>
            </p:cNvPr>
            <p:cNvSpPr/>
            <p:nvPr/>
          </p:nvSpPr>
          <p:spPr>
            <a:xfrm>
              <a:off x="0" y="0"/>
              <a:ext cx="91432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8" name="Group 17">
              <a:extLst>
                <a:ext uri="{FF2B5EF4-FFF2-40B4-BE49-F238E27FC236}">
                  <a16:creationId xmlns:a16="http://schemas.microsoft.com/office/drawing/2014/main" id="{16047EB4-E20B-4F32-9C7F-EF9B66AB5C5D}"/>
                </a:ext>
              </a:extLst>
            </p:cNvPr>
            <p:cNvGrpSpPr/>
            <p:nvPr/>
          </p:nvGrpSpPr>
          <p:grpSpPr>
            <a:xfrm>
              <a:off x="0" y="6464808"/>
              <a:ext cx="9144000" cy="393192"/>
              <a:chOff x="-4572000" y="7585269"/>
              <a:chExt cx="9144000" cy="393192"/>
            </a:xfrm>
          </p:grpSpPr>
          <p:sp>
            <p:nvSpPr>
              <p:cNvPr id="19" name="Text Placeholder 56">
                <a:extLst>
                  <a:ext uri="{FF2B5EF4-FFF2-40B4-BE49-F238E27FC236}">
                    <a16:creationId xmlns:a16="http://schemas.microsoft.com/office/drawing/2014/main" id="{83DEE449-61C1-4712-BD20-CB594E14CAB8}"/>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chemeClr val="accent1"/>
                    </a:solidFill>
                    <a:latin typeface="Calibri"/>
                    <a:ea typeface="Calibri"/>
                    <a:cs typeface="Calibri"/>
                  </a:rPr>
                  <a:t>AMERICAN INSTITUTES FOR RESEARCH® | AIR.ORG</a:t>
                </a:r>
              </a:p>
            </p:txBody>
          </p:sp>
          <p:sp>
            <p:nvSpPr>
              <p:cNvPr id="20" name="Rectangle 19">
                <a:extLst>
                  <a:ext uri="{FF2B5EF4-FFF2-40B4-BE49-F238E27FC236}">
                    <a16:creationId xmlns:a16="http://schemas.microsoft.com/office/drawing/2014/main" id="{48A47834-130F-4B8F-8A22-6675B78157D7}"/>
                  </a:ext>
                </a:extLst>
              </p:cNvPr>
              <p:cNvSpPr>
                <a:spLocks/>
              </p:cNvSpPr>
              <p:nvPr/>
            </p:nvSpPr>
            <p:spPr>
              <a:xfrm>
                <a:off x="2690696" y="7585269"/>
                <a:ext cx="1881303" cy="393192"/>
              </a:xfrm>
              <a:prstGeom prst="rect">
                <a:avLst/>
              </a:prstGeom>
              <a:no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21" name="Straight Connector 20">
                <a:extLst>
                  <a:ext uri="{FF2B5EF4-FFF2-40B4-BE49-F238E27FC236}">
                    <a16:creationId xmlns:a16="http://schemas.microsoft.com/office/drawing/2014/main" id="{C707D61B-3C32-41BE-96E3-62F550D83D48}"/>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31B59E-68F7-4CAA-B7C0-A318B949EA67}"/>
                  </a:ext>
                </a:extLst>
              </p:cNvPr>
              <p:cNvCxnSpPr/>
              <p:nvPr/>
            </p:nvCxnSpPr>
            <p:spPr>
              <a:xfrm>
                <a:off x="-4251065" y="7585269"/>
                <a:ext cx="36758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r>
              <a:rPr lang="en-US"/>
              <a:t>Standard Screen Slide Titles Are Calibri 32 Points (pts.), Accent 2 Color (RGB 0/94/184)</a:t>
            </a:r>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a:t>Bullet 1, bullet character 149. Standard screen content and all bullet text is Calibri 22 pts., Text 1 color (RGB 83/86/90). Copyright footer placeholder is behind the background and is shown only on the title and closing slides.</a:t>
            </a:r>
          </a:p>
          <a:p>
            <a:pPr lvl="1"/>
            <a:r>
              <a:rPr lang="en-US"/>
              <a:t>Bullet 2, bullet character 150.</a:t>
            </a:r>
          </a:p>
          <a:p>
            <a:pPr lvl="2"/>
            <a:r>
              <a:rPr lang="en-US"/>
              <a:t>Bullet 3, bullet character 187.</a:t>
            </a:r>
          </a:p>
          <a:p>
            <a:pPr lvl="3"/>
            <a:r>
              <a:rPr lang="en-US"/>
              <a:t>Bullet 4, bullet character Unicode 25E6.</a:t>
            </a:r>
          </a:p>
          <a:p>
            <a:pPr lvl="4"/>
            <a:r>
              <a:rPr lang="en-US"/>
              <a:t>Bullet 5, bullet character 155.</a:t>
            </a:r>
          </a:p>
        </p:txBody>
      </p:sp>
      <p:sp>
        <p:nvSpPr>
          <p:cNvPr id="6" name="Slide Number"/>
          <p:cNvSpPr>
            <a:spLocks noGrp="1"/>
          </p:cNvSpPr>
          <p:nvPr>
            <p:ph type="sldNum" sz="quarter" idx="4"/>
          </p:nvPr>
        </p:nvSpPr>
        <p:spPr>
          <a:xfrm>
            <a:off x="11919398" y="6594383"/>
            <a:ext cx="150682" cy="153888"/>
          </a:xfrm>
          <a:prstGeom prst="rect">
            <a:avLst/>
          </a:prstGeom>
        </p:spPr>
        <p:txBody>
          <a:bodyPr vert="horz" wrap="none" lIns="0" tIns="0" rIns="0" bIns="0" rtlCol="0" anchor="b" anchorCtr="0">
            <a:spAutoFit/>
          </a:bodyPr>
          <a:lstStyle>
            <a:lvl1pPr algn="r">
              <a:defRPr sz="1000" b="0" i="0">
                <a:solidFill>
                  <a:schemeClr val="accent1"/>
                </a:solidFill>
                <a:latin typeface="+mn-lt"/>
                <a:ea typeface="Calibri"/>
                <a:cs typeface="Calibri"/>
              </a:defRPr>
            </a:lvl1pPr>
          </a:lstStyle>
          <a:p>
            <a:fld id="{99A20822-4A49-4D36-86E3-300BA48D3F00}" type="slidenum">
              <a:rPr lang="en-US" smtClean="0"/>
              <a:pPr/>
              <a:t>‹#›</a:t>
            </a:fld>
            <a:endParaRPr lang="en-US"/>
          </a:p>
        </p:txBody>
      </p:sp>
    </p:spTree>
    <p:extLst>
      <p:ext uri="{BB962C8B-B14F-4D97-AF65-F5344CB8AC3E}">
        <p14:creationId xmlns:p14="http://schemas.microsoft.com/office/powerpoint/2010/main" val="913878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l" defTabSz="685800" rtl="0" eaLnBrk="1" latinLnBrk="0" hangingPunct="1">
        <a:lnSpc>
          <a:spcPct val="100000"/>
        </a:lnSpc>
        <a:spcBef>
          <a:spcPct val="0"/>
        </a:spcBef>
        <a:buNone/>
        <a:defRPr sz="32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2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2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2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2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2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600" kern="1200">
          <a:solidFill>
            <a:schemeClr val="tx1"/>
          </a:solidFill>
          <a:latin typeface="Calibri"/>
          <a:ea typeface="Calibri"/>
          <a:cs typeface="Calibri"/>
        </a:defRPr>
      </a:lvl1pPr>
      <a:lvl2pPr marL="0" algn="l" defTabSz="685800" rtl="0" eaLnBrk="1" latinLnBrk="0" hangingPunct="1">
        <a:defRPr sz="1600" kern="1200">
          <a:solidFill>
            <a:schemeClr val="tx1"/>
          </a:solidFill>
          <a:latin typeface="Calibri"/>
          <a:ea typeface="Calibri"/>
          <a:cs typeface="Calibri"/>
        </a:defRPr>
      </a:lvl2pPr>
      <a:lvl3pPr marL="182563" indent="-182563" algn="l" defTabSz="685800" rtl="0" eaLnBrk="1" latinLnBrk="0" hangingPunct="1">
        <a:buClr>
          <a:schemeClr val="accent2"/>
        </a:buClr>
        <a:buFont typeface="Calibri" panose="02020603050405020304" pitchFamily="16" charset="0"/>
        <a:buChar char="•"/>
        <a:defRPr sz="1600" kern="1200">
          <a:solidFill>
            <a:schemeClr val="tx1"/>
          </a:solidFill>
          <a:latin typeface="Calibri"/>
          <a:ea typeface="Calibri"/>
          <a:cs typeface="Calibri"/>
        </a:defRPr>
      </a:lvl3pPr>
      <a:lvl4pPr marL="365760" indent="-182880" algn="l" defTabSz="685800" rtl="0" eaLnBrk="1" latinLnBrk="0" hangingPunct="1">
        <a:buClr>
          <a:schemeClr val="accent2"/>
        </a:buClr>
        <a:buFont typeface="Calibri" panose="02020603050405020304" pitchFamily="16" charset="0"/>
        <a:buChar char="–"/>
        <a:defRPr sz="1600" kern="1200">
          <a:solidFill>
            <a:schemeClr val="tx1"/>
          </a:solidFill>
          <a:latin typeface="Calibri"/>
          <a:ea typeface="Calibri"/>
          <a:cs typeface="Calibri"/>
        </a:defRPr>
      </a:lvl4pPr>
      <a:lvl5pPr marL="365760" algn="l" defTabSz="685800" rtl="0" eaLnBrk="1" latinLnBrk="0" hangingPunct="1">
        <a:defRPr sz="1600" kern="1200">
          <a:solidFill>
            <a:schemeClr val="tx1"/>
          </a:solidFill>
          <a:latin typeface="Calibri"/>
          <a:ea typeface="Calibri"/>
          <a:cs typeface="Calibri"/>
        </a:defRPr>
      </a:lvl5pPr>
      <a:lvl6pPr marL="365760" algn="l" defTabSz="685800" rtl="0" eaLnBrk="1" latinLnBrk="0" hangingPunct="1">
        <a:defRPr sz="1600" kern="1200">
          <a:solidFill>
            <a:schemeClr val="tx1"/>
          </a:solidFill>
          <a:latin typeface="Calibri"/>
          <a:ea typeface="Calibri"/>
          <a:cs typeface="Calibri"/>
        </a:defRPr>
      </a:lvl6pPr>
      <a:lvl7pPr marL="365760" algn="l" defTabSz="685800" rtl="0" eaLnBrk="1" latinLnBrk="0" hangingPunct="1">
        <a:defRPr sz="1600" kern="1200">
          <a:solidFill>
            <a:schemeClr val="tx1"/>
          </a:solidFill>
          <a:latin typeface="Calibri"/>
          <a:ea typeface="Calibri"/>
          <a:cs typeface="Calibri"/>
        </a:defRPr>
      </a:lvl7pPr>
      <a:lvl8pPr marL="365760" algn="l" defTabSz="685800" rtl="0" eaLnBrk="1" latinLnBrk="0" hangingPunct="1">
        <a:defRPr sz="1600" kern="1200">
          <a:solidFill>
            <a:schemeClr val="tx1"/>
          </a:solidFill>
          <a:latin typeface="Calibri"/>
          <a:ea typeface="Calibri"/>
          <a:cs typeface="Calibri"/>
        </a:defRPr>
      </a:lvl8pPr>
      <a:lvl9pPr marL="365760" algn="l" defTabSz="685800" rtl="0" eaLnBrk="1" latinLnBrk="0" hangingPunct="1">
        <a:defRPr sz="1600" kern="1200">
          <a:solidFill>
            <a:schemeClr val="tx1"/>
          </a:solidFill>
          <a:latin typeface="Calibri"/>
          <a:ea typeface="Calibri"/>
          <a:cs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normAutofit/>
          </a:bodyPr>
          <a:lstStyle/>
          <a:p>
            <a:r>
              <a:rPr lang="en-US" dirty="0"/>
              <a:t>We have two model configurations that have performed well enough to present preliminary results for 2-year predictions. </a:t>
            </a:r>
          </a:p>
          <a:p>
            <a:r>
              <a:rPr lang="en-US" dirty="0"/>
              <a:t>For each skill, we picked the result from the model to include in these results. </a:t>
            </a:r>
          </a:p>
          <a:p>
            <a:r>
              <a:rPr lang="en-US" dirty="0"/>
              <a:t>We made predictions for 31 categories, ~440 categories, and ~5000 skills.</a:t>
            </a:r>
          </a:p>
          <a:p>
            <a:r>
              <a:rPr lang="en-US" dirty="0"/>
              <a:t>We did not make predictions for skills with very few job postings.</a:t>
            </a:r>
          </a:p>
          <a:p>
            <a:r>
              <a:rPr lang="en-US" dirty="0"/>
              <a:t>Currently, we have all raw results in an Excel spreadsheet.</a:t>
            </a:r>
          </a:p>
          <a:p>
            <a:endParaRPr lang="en-US" dirty="0"/>
          </a:p>
          <a:p>
            <a:endParaRPr lang="en-US" dirty="0"/>
          </a:p>
          <a:p>
            <a:pPr marL="0" indent="0">
              <a:buNone/>
            </a:pPr>
            <a:endParaRPr lang="en-US" dirty="0"/>
          </a:p>
          <a:p>
            <a:pPr lvl="1"/>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Preliminary Results</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1</a:t>
            </a:fld>
            <a:endParaRPr lang="en-US">
              <a:solidFill>
                <a:srgbClr val="003A70"/>
              </a:solidFill>
              <a:latin typeface="Calibri"/>
            </a:endParaRPr>
          </a:p>
        </p:txBody>
      </p:sp>
    </p:spTree>
    <p:extLst>
      <p:ext uri="{BB962C8B-B14F-4D97-AF65-F5344CB8AC3E}">
        <p14:creationId xmlns:p14="http://schemas.microsoft.com/office/powerpoint/2010/main" val="16321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lstStyle/>
          <a:p>
            <a:r>
              <a:rPr lang="en-US" dirty="0"/>
              <a:t>What are the skill categories whose demand has increased the most?</a:t>
            </a:r>
          </a:p>
          <a:p>
            <a:endParaRPr lang="en-US" dirty="0"/>
          </a:p>
          <a:p>
            <a:endParaRPr lang="en-US" dirty="0"/>
          </a:p>
          <a:p>
            <a:endParaRPr lang="en-US"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Preliminary Results</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2</a:t>
            </a:fld>
            <a:endParaRPr lang="en-US">
              <a:solidFill>
                <a:srgbClr val="003A70"/>
              </a:solidFill>
              <a:latin typeface="Calibri"/>
            </a:endParaRPr>
          </a:p>
        </p:txBody>
      </p:sp>
      <p:graphicFrame>
        <p:nvGraphicFramePr>
          <p:cNvPr id="6" name="Content Placeholder 5">
            <a:extLst>
              <a:ext uri="{FF2B5EF4-FFF2-40B4-BE49-F238E27FC236}">
                <a16:creationId xmlns:a16="http://schemas.microsoft.com/office/drawing/2014/main" id="{82B66BB0-23F1-2C85-85F9-5275A29113FA}"/>
              </a:ext>
            </a:extLst>
          </p:cNvPr>
          <p:cNvGraphicFramePr>
            <a:graphicFrameLocks/>
          </p:cNvGraphicFramePr>
          <p:nvPr>
            <p:extLst>
              <p:ext uri="{D42A27DB-BD31-4B8C-83A1-F6EECF244321}">
                <p14:modId xmlns:p14="http://schemas.microsoft.com/office/powerpoint/2010/main" val="1254237234"/>
              </p:ext>
            </p:extLst>
          </p:nvPr>
        </p:nvGraphicFramePr>
        <p:xfrm>
          <a:off x="866774" y="1617012"/>
          <a:ext cx="10502264" cy="2353515"/>
        </p:xfrm>
        <a:graphic>
          <a:graphicData uri="http://schemas.openxmlformats.org/drawingml/2006/table">
            <a:tbl>
              <a:tblPr>
                <a:tableStyleId>{9DCAF9ED-07DC-4A11-8D7F-57B35C25682E}</a:tableStyleId>
              </a:tblPr>
              <a:tblGrid>
                <a:gridCol w="4398952">
                  <a:extLst>
                    <a:ext uri="{9D8B030D-6E8A-4147-A177-3AD203B41FA5}">
                      <a16:colId xmlns:a16="http://schemas.microsoft.com/office/drawing/2014/main" val="50843368"/>
                    </a:ext>
                  </a:extLst>
                </a:gridCol>
                <a:gridCol w="1525828">
                  <a:extLst>
                    <a:ext uri="{9D8B030D-6E8A-4147-A177-3AD203B41FA5}">
                      <a16:colId xmlns:a16="http://schemas.microsoft.com/office/drawing/2014/main" val="849843829"/>
                    </a:ext>
                  </a:extLst>
                </a:gridCol>
                <a:gridCol w="1525828">
                  <a:extLst>
                    <a:ext uri="{9D8B030D-6E8A-4147-A177-3AD203B41FA5}">
                      <a16:colId xmlns:a16="http://schemas.microsoft.com/office/drawing/2014/main" val="2656923763"/>
                    </a:ext>
                  </a:extLst>
                </a:gridCol>
                <a:gridCol w="1525828">
                  <a:extLst>
                    <a:ext uri="{9D8B030D-6E8A-4147-A177-3AD203B41FA5}">
                      <a16:colId xmlns:a16="http://schemas.microsoft.com/office/drawing/2014/main" val="3433002941"/>
                    </a:ext>
                  </a:extLst>
                </a:gridCol>
                <a:gridCol w="1525828">
                  <a:extLst>
                    <a:ext uri="{9D8B030D-6E8A-4147-A177-3AD203B41FA5}">
                      <a16:colId xmlns:a16="http://schemas.microsoft.com/office/drawing/2014/main" val="769038200"/>
                    </a:ext>
                  </a:extLst>
                </a:gridCol>
              </a:tblGrid>
              <a:tr h="287988">
                <a:tc>
                  <a:txBody>
                    <a:bodyPr/>
                    <a:lstStyle/>
                    <a:p>
                      <a:pPr algn="ctr" fontAlgn="b"/>
                      <a:r>
                        <a:rPr lang="en-US" sz="1800" b="0" u="none" strike="noStrike" dirty="0">
                          <a:solidFill>
                            <a:schemeClr val="bg1"/>
                          </a:solidFill>
                          <a:effectLst/>
                        </a:rPr>
                        <a:t>Skill Category</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2022 actual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2024 predicted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Percent change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i="0" u="none" strike="noStrike" dirty="0">
                          <a:solidFill>
                            <a:schemeClr val="bg1"/>
                          </a:solidFill>
                          <a:effectLst/>
                          <a:latin typeface="Calibri" panose="020F0502020204030204" pitchFamily="34" charset="0"/>
                        </a:rPr>
                        <a:t>Monthly Average Postings</a:t>
                      </a:r>
                    </a:p>
                  </a:txBody>
                  <a:tcPr marL="9525" marR="9525" marT="9525" marB="0" anchor="ctr">
                    <a:solidFill>
                      <a:schemeClr val="accent2"/>
                    </a:solidFill>
                  </a:tcPr>
                </a:tc>
                <a:extLst>
                  <a:ext uri="{0D108BD9-81ED-4DB2-BD59-A6C34878D82A}">
                    <a16:rowId xmlns:a16="http://schemas.microsoft.com/office/drawing/2014/main" val="417882331"/>
                  </a:ext>
                </a:extLst>
              </a:tr>
              <a:tr h="304206">
                <a:tc>
                  <a:txBody>
                    <a:bodyPr/>
                    <a:lstStyle/>
                    <a:p>
                      <a:pPr algn="l" fontAlgn="b"/>
                      <a:r>
                        <a:rPr lang="en-US" sz="1800" b="0" i="0" u="none" strike="noStrike" dirty="0">
                          <a:solidFill>
                            <a:srgbClr val="000000"/>
                          </a:solidFill>
                          <a:effectLst/>
                          <a:latin typeface="Calibri" panose="020F0502020204030204" pitchFamily="34" charset="0"/>
                        </a:rPr>
                        <a:t>Human Resources</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0.096</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0.132</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+38%</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24,660</a:t>
                      </a:r>
                    </a:p>
                  </a:txBody>
                  <a:tcPr marL="6350" marR="6350" marT="6350" marB="0" anchor="b"/>
                </a:tc>
                <a:extLst>
                  <a:ext uri="{0D108BD9-81ED-4DB2-BD59-A6C34878D82A}">
                    <a16:rowId xmlns:a16="http://schemas.microsoft.com/office/drawing/2014/main" val="159007475"/>
                  </a:ext>
                </a:extLst>
              </a:tr>
              <a:tr h="304206">
                <a:tc>
                  <a:txBody>
                    <a:bodyPr/>
                    <a:lstStyle/>
                    <a:p>
                      <a:pPr algn="l" fontAlgn="b"/>
                      <a:r>
                        <a:rPr lang="en-US" sz="1800" b="0" i="0" u="none" strike="noStrike" dirty="0">
                          <a:solidFill>
                            <a:srgbClr val="000000"/>
                          </a:solidFill>
                          <a:effectLst/>
                          <a:latin typeface="Calibri" panose="020F0502020204030204" pitchFamily="34" charset="0"/>
                        </a:rPr>
                        <a:t>Social and Human Services</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0.036</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0.047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+32%</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8,482</a:t>
                      </a:r>
                    </a:p>
                  </a:txBody>
                  <a:tcPr marL="6350" marR="6350" marT="6350" marB="0" anchor="b"/>
                </a:tc>
                <a:extLst>
                  <a:ext uri="{0D108BD9-81ED-4DB2-BD59-A6C34878D82A}">
                    <a16:rowId xmlns:a16="http://schemas.microsoft.com/office/drawing/2014/main" val="1722811374"/>
                  </a:ext>
                </a:extLst>
              </a:tr>
              <a:tr h="304206">
                <a:tc>
                  <a:txBody>
                    <a:bodyPr/>
                    <a:lstStyle/>
                    <a:p>
                      <a:pPr algn="l" fontAlgn="b"/>
                      <a:r>
                        <a:rPr lang="en-US" sz="1800" b="0" i="0" u="none" strike="noStrike">
                          <a:solidFill>
                            <a:srgbClr val="000000"/>
                          </a:solidFill>
                          <a:effectLst/>
                          <a:latin typeface="Calibri" panose="020F0502020204030204" pitchFamily="34" charset="0"/>
                        </a:rPr>
                        <a:t>Customer and Client Support</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0.363</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0.434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+20%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105,940</a:t>
                      </a:r>
                    </a:p>
                  </a:txBody>
                  <a:tcPr marL="6350" marR="6350" marT="6350" marB="0" anchor="b"/>
                </a:tc>
                <a:extLst>
                  <a:ext uri="{0D108BD9-81ED-4DB2-BD59-A6C34878D82A}">
                    <a16:rowId xmlns:a16="http://schemas.microsoft.com/office/drawing/2014/main" val="2430597264"/>
                  </a:ext>
                </a:extLst>
              </a:tr>
              <a:tr h="304206">
                <a:tc>
                  <a:txBody>
                    <a:bodyPr/>
                    <a:lstStyle/>
                    <a:p>
                      <a:pPr algn="l" fontAlgn="b"/>
                      <a:r>
                        <a:rPr lang="en-US" sz="1800" b="0" i="0" u="none" strike="noStrike">
                          <a:solidFill>
                            <a:srgbClr val="000000"/>
                          </a:solidFill>
                          <a:effectLst/>
                          <a:latin typeface="Calibri" panose="020F0502020204030204" pitchFamily="34" charset="0"/>
                        </a:rPr>
                        <a:t>Hospitality and Food Services</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0.114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0.135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+18%</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30,992</a:t>
                      </a:r>
                    </a:p>
                  </a:txBody>
                  <a:tcPr marL="6350" marR="6350" marT="6350" marB="0" anchor="b"/>
                </a:tc>
                <a:extLst>
                  <a:ext uri="{0D108BD9-81ED-4DB2-BD59-A6C34878D82A}">
                    <a16:rowId xmlns:a16="http://schemas.microsoft.com/office/drawing/2014/main" val="1249597201"/>
                  </a:ext>
                </a:extLst>
              </a:tr>
              <a:tr h="304206">
                <a:tc>
                  <a:txBody>
                    <a:bodyPr/>
                    <a:lstStyle/>
                    <a:p>
                      <a:pPr algn="l" fontAlgn="b"/>
                      <a:r>
                        <a:rPr lang="en-US" sz="1800" b="0" i="0" u="none" strike="noStrike" dirty="0">
                          <a:solidFill>
                            <a:srgbClr val="000000"/>
                          </a:solidFill>
                          <a:effectLst/>
                          <a:latin typeface="Calibri" panose="020F0502020204030204" pitchFamily="34" charset="0"/>
                        </a:rPr>
                        <a:t>Transportation, Supply Chain, and Logistics</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0.217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0.232</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71,412</a:t>
                      </a:r>
                    </a:p>
                  </a:txBody>
                  <a:tcPr marL="6350" marR="6350" marT="6350" marB="0" anchor="b"/>
                </a:tc>
                <a:extLst>
                  <a:ext uri="{0D108BD9-81ED-4DB2-BD59-A6C34878D82A}">
                    <a16:rowId xmlns:a16="http://schemas.microsoft.com/office/drawing/2014/main" val="799132359"/>
                  </a:ext>
                </a:extLst>
              </a:tr>
            </a:tbl>
          </a:graphicData>
        </a:graphic>
      </p:graphicFrame>
    </p:spTree>
    <p:extLst>
      <p:ext uri="{BB962C8B-B14F-4D97-AF65-F5344CB8AC3E}">
        <p14:creationId xmlns:p14="http://schemas.microsoft.com/office/powerpoint/2010/main" val="116188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normAutofit/>
          </a:bodyPr>
          <a:lstStyle/>
          <a:p>
            <a:r>
              <a:rPr lang="en-US" sz="1800" dirty="0"/>
              <a:t>Within the Transportation skill category, how have the skill subcategories’ demand changed?</a:t>
            </a:r>
          </a:p>
          <a:p>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Preliminary Results</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3</a:t>
            </a:fld>
            <a:endParaRPr lang="en-US">
              <a:solidFill>
                <a:srgbClr val="003A70"/>
              </a:solidFill>
              <a:latin typeface="Calibri"/>
            </a:endParaRPr>
          </a:p>
        </p:txBody>
      </p:sp>
      <p:graphicFrame>
        <p:nvGraphicFramePr>
          <p:cNvPr id="6" name="Content Placeholder 5">
            <a:extLst>
              <a:ext uri="{FF2B5EF4-FFF2-40B4-BE49-F238E27FC236}">
                <a16:creationId xmlns:a16="http://schemas.microsoft.com/office/drawing/2014/main" id="{82B66BB0-23F1-2C85-85F9-5275A29113FA}"/>
              </a:ext>
            </a:extLst>
          </p:cNvPr>
          <p:cNvGraphicFramePr>
            <a:graphicFrameLocks/>
          </p:cNvGraphicFramePr>
          <p:nvPr>
            <p:extLst>
              <p:ext uri="{D42A27DB-BD31-4B8C-83A1-F6EECF244321}">
                <p14:modId xmlns:p14="http://schemas.microsoft.com/office/powerpoint/2010/main" val="160087650"/>
              </p:ext>
            </p:extLst>
          </p:nvPr>
        </p:nvGraphicFramePr>
        <p:xfrm>
          <a:off x="866774" y="1617012"/>
          <a:ext cx="10715624" cy="4754885"/>
        </p:xfrm>
        <a:graphic>
          <a:graphicData uri="http://schemas.openxmlformats.org/drawingml/2006/table">
            <a:tbl>
              <a:tblPr>
                <a:tableStyleId>{9DCAF9ED-07DC-4A11-8D7F-57B35C25682E}</a:tableStyleId>
              </a:tblPr>
              <a:tblGrid>
                <a:gridCol w="4488320">
                  <a:extLst>
                    <a:ext uri="{9D8B030D-6E8A-4147-A177-3AD203B41FA5}">
                      <a16:colId xmlns:a16="http://schemas.microsoft.com/office/drawing/2014/main" val="50843368"/>
                    </a:ext>
                  </a:extLst>
                </a:gridCol>
                <a:gridCol w="1556826">
                  <a:extLst>
                    <a:ext uri="{9D8B030D-6E8A-4147-A177-3AD203B41FA5}">
                      <a16:colId xmlns:a16="http://schemas.microsoft.com/office/drawing/2014/main" val="849843829"/>
                    </a:ext>
                  </a:extLst>
                </a:gridCol>
                <a:gridCol w="1556826">
                  <a:extLst>
                    <a:ext uri="{9D8B030D-6E8A-4147-A177-3AD203B41FA5}">
                      <a16:colId xmlns:a16="http://schemas.microsoft.com/office/drawing/2014/main" val="2656923763"/>
                    </a:ext>
                  </a:extLst>
                </a:gridCol>
                <a:gridCol w="1556826">
                  <a:extLst>
                    <a:ext uri="{9D8B030D-6E8A-4147-A177-3AD203B41FA5}">
                      <a16:colId xmlns:a16="http://schemas.microsoft.com/office/drawing/2014/main" val="3433002941"/>
                    </a:ext>
                  </a:extLst>
                </a:gridCol>
                <a:gridCol w="1556826">
                  <a:extLst>
                    <a:ext uri="{9D8B030D-6E8A-4147-A177-3AD203B41FA5}">
                      <a16:colId xmlns:a16="http://schemas.microsoft.com/office/drawing/2014/main" val="2831477395"/>
                    </a:ext>
                  </a:extLst>
                </a:gridCol>
              </a:tblGrid>
              <a:tr h="862607">
                <a:tc>
                  <a:txBody>
                    <a:bodyPr/>
                    <a:lstStyle/>
                    <a:p>
                      <a:pPr algn="ctr" fontAlgn="b"/>
                      <a:r>
                        <a:rPr lang="en-US" sz="1800" b="0" u="none" strike="noStrike" dirty="0">
                          <a:solidFill>
                            <a:schemeClr val="bg1"/>
                          </a:solidFill>
                          <a:effectLst/>
                        </a:rPr>
                        <a:t>Skill Subcategory</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2022 actual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2024 predicted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Percent change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i="0" u="none" strike="noStrike" dirty="0">
                          <a:solidFill>
                            <a:schemeClr val="bg1"/>
                          </a:solidFill>
                          <a:effectLst/>
                          <a:latin typeface="Calibri" panose="020F0502020204030204" pitchFamily="34" charset="0"/>
                        </a:rPr>
                        <a:t>Monthly Average Postings</a:t>
                      </a:r>
                    </a:p>
                  </a:txBody>
                  <a:tcPr marL="9525" marR="9525" marT="9525" marB="0" anchor="ctr">
                    <a:solidFill>
                      <a:schemeClr val="accent2"/>
                    </a:solidFill>
                  </a:tcPr>
                </a:tc>
                <a:extLst>
                  <a:ext uri="{0D108BD9-81ED-4DB2-BD59-A6C34878D82A}">
                    <a16:rowId xmlns:a16="http://schemas.microsoft.com/office/drawing/2014/main" val="417882331"/>
                  </a:ext>
                </a:extLst>
              </a:tr>
              <a:tr h="299776">
                <a:tc>
                  <a:txBody>
                    <a:bodyPr/>
                    <a:lstStyle/>
                    <a:p>
                      <a:pPr algn="l" fontAlgn="b"/>
                      <a:r>
                        <a:rPr lang="en-US" sz="1600" b="0" i="0" u="none" strike="noStrike" dirty="0">
                          <a:solidFill>
                            <a:srgbClr val="000000"/>
                          </a:solidFill>
                          <a:effectLst/>
                          <a:latin typeface="Calibri" panose="020F0502020204030204" pitchFamily="34" charset="0"/>
                        </a:rPr>
                        <a:t>Ground Freight Transportation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0.010</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0.015</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+44%</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5,431</a:t>
                      </a:r>
                    </a:p>
                  </a:txBody>
                  <a:tcPr marL="9525" marR="9525" marT="9525" marB="0" anchor="b"/>
                </a:tc>
                <a:extLst>
                  <a:ext uri="{0D108BD9-81ED-4DB2-BD59-A6C34878D82A}">
                    <a16:rowId xmlns:a16="http://schemas.microsoft.com/office/drawing/2014/main" val="159007475"/>
                  </a:ext>
                </a:extLst>
              </a:tr>
              <a:tr h="294966">
                <a:tc>
                  <a:txBody>
                    <a:bodyPr/>
                    <a:lstStyle/>
                    <a:p>
                      <a:pPr algn="l" fontAlgn="b"/>
                      <a:r>
                        <a:rPr lang="en-US" sz="1600" b="0" i="0" u="none" strike="noStrike">
                          <a:solidFill>
                            <a:srgbClr val="000000"/>
                          </a:solidFill>
                          <a:effectLst/>
                          <a:latin typeface="Calibri" panose="020F0502020204030204" pitchFamily="34" charset="0"/>
                        </a:rPr>
                        <a:t>Ground Passenger Transportation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+40%</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161</a:t>
                      </a:r>
                    </a:p>
                  </a:txBody>
                  <a:tcPr marL="9525" marR="9525" marT="9525" marB="0" anchor="b"/>
                </a:tc>
                <a:extLst>
                  <a:ext uri="{0D108BD9-81ED-4DB2-BD59-A6C34878D82A}">
                    <a16:rowId xmlns:a16="http://schemas.microsoft.com/office/drawing/2014/main" val="1722811374"/>
                  </a:ext>
                </a:extLst>
              </a:tr>
              <a:tr h="299776">
                <a:tc>
                  <a:txBody>
                    <a:bodyPr/>
                    <a:lstStyle/>
                    <a:p>
                      <a:pPr algn="l" fontAlgn="b"/>
                      <a:r>
                        <a:rPr lang="en-US" sz="1600" b="0" i="0" u="none" strike="noStrike" dirty="0">
                          <a:solidFill>
                            <a:srgbClr val="000000"/>
                          </a:solidFill>
                          <a:effectLst/>
                          <a:latin typeface="Calibri" panose="020F0502020204030204" pitchFamily="34" charset="0"/>
                        </a:rPr>
                        <a:t>Inventory and Warehousing</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0.105</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0.116</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36,141</a:t>
                      </a:r>
                    </a:p>
                  </a:txBody>
                  <a:tcPr marL="9525" marR="9525" marT="9525" marB="0" anchor="b"/>
                </a:tc>
                <a:extLst>
                  <a:ext uri="{0D108BD9-81ED-4DB2-BD59-A6C34878D82A}">
                    <a16:rowId xmlns:a16="http://schemas.microsoft.com/office/drawing/2014/main" val="2430597264"/>
                  </a:ext>
                </a:extLst>
              </a:tr>
              <a:tr h="299776">
                <a:tc>
                  <a:txBody>
                    <a:bodyPr/>
                    <a:lstStyle/>
                    <a:p>
                      <a:pPr algn="l" fontAlgn="b"/>
                      <a:r>
                        <a:rPr lang="en-US" sz="1600" b="0" i="0" u="none" strike="noStrike">
                          <a:solidFill>
                            <a:srgbClr val="000000"/>
                          </a:solidFill>
                          <a:effectLst/>
                          <a:latin typeface="Calibri" panose="020F0502020204030204" pitchFamily="34" charset="0"/>
                        </a:rPr>
                        <a:t>General Shipping and Receiving</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0.047</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0.051</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15,335</a:t>
                      </a:r>
                    </a:p>
                  </a:txBody>
                  <a:tcPr marL="9525" marR="9525" marT="9525" marB="0" anchor="b"/>
                </a:tc>
                <a:extLst>
                  <a:ext uri="{0D108BD9-81ED-4DB2-BD59-A6C34878D82A}">
                    <a16:rowId xmlns:a16="http://schemas.microsoft.com/office/drawing/2014/main" val="1249597201"/>
                  </a:ext>
                </a:extLst>
              </a:tr>
              <a:tr h="299776">
                <a:tc>
                  <a:txBody>
                    <a:bodyPr/>
                    <a:lstStyle/>
                    <a:p>
                      <a:pPr algn="l" fontAlgn="b"/>
                      <a:r>
                        <a:rPr lang="en-US" sz="1600" b="0" i="0" u="none" strike="noStrike">
                          <a:solidFill>
                            <a:srgbClr val="000000"/>
                          </a:solidFill>
                          <a:effectLst/>
                          <a:latin typeface="Calibri" panose="020F0502020204030204" pitchFamily="34" charset="0"/>
                        </a:rPr>
                        <a:t>Procurement</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0.046</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0.043</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13,185</a:t>
                      </a:r>
                    </a:p>
                  </a:txBody>
                  <a:tcPr marL="9525" marR="9525" marT="9525" marB="0" anchor="b"/>
                </a:tc>
                <a:extLst>
                  <a:ext uri="{0D108BD9-81ED-4DB2-BD59-A6C34878D82A}">
                    <a16:rowId xmlns:a16="http://schemas.microsoft.com/office/drawing/2014/main" val="799132359"/>
                  </a:ext>
                </a:extLst>
              </a:tr>
              <a:tr h="299776">
                <a:tc>
                  <a:txBody>
                    <a:bodyPr/>
                    <a:lstStyle/>
                    <a:p>
                      <a:pPr algn="l" fontAlgn="b"/>
                      <a:r>
                        <a:rPr lang="en-US" sz="1600" b="0" i="0" u="none" strike="noStrike">
                          <a:solidFill>
                            <a:srgbClr val="000000"/>
                          </a:solidFill>
                          <a:effectLst/>
                          <a:latin typeface="Calibri" panose="020F0502020204030204" pitchFamily="34" charset="0"/>
                        </a:rPr>
                        <a:t>Transportation Operations</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0.012</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0.011</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3,723</a:t>
                      </a:r>
                    </a:p>
                  </a:txBody>
                  <a:tcPr marL="9525" marR="9525" marT="9525" marB="0" anchor="b"/>
                </a:tc>
                <a:extLst>
                  <a:ext uri="{0D108BD9-81ED-4DB2-BD59-A6C34878D82A}">
                    <a16:rowId xmlns:a16="http://schemas.microsoft.com/office/drawing/2014/main" val="68022644"/>
                  </a:ext>
                </a:extLst>
              </a:tr>
              <a:tr h="299776">
                <a:tc>
                  <a:txBody>
                    <a:bodyPr/>
                    <a:lstStyle/>
                    <a:p>
                      <a:pPr algn="l" fontAlgn="b"/>
                      <a:r>
                        <a:rPr lang="en-US" sz="1600" b="0" i="0" u="none" strike="noStrike">
                          <a:solidFill>
                            <a:srgbClr val="000000"/>
                          </a:solidFill>
                          <a:effectLst/>
                          <a:latin typeface="Calibri" panose="020F0502020204030204" pitchFamily="34" charset="0"/>
                        </a:rPr>
                        <a:t>Supply Chain Management</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0.033</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0.031</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9,515</a:t>
                      </a:r>
                    </a:p>
                  </a:txBody>
                  <a:tcPr marL="9525" marR="9525" marT="9525" marB="0" anchor="b"/>
                </a:tc>
                <a:extLst>
                  <a:ext uri="{0D108BD9-81ED-4DB2-BD59-A6C34878D82A}">
                    <a16:rowId xmlns:a16="http://schemas.microsoft.com/office/drawing/2014/main" val="1612661775"/>
                  </a:ext>
                </a:extLst>
              </a:tr>
              <a:tr h="299776">
                <a:tc>
                  <a:txBody>
                    <a:bodyPr/>
                    <a:lstStyle/>
                    <a:p>
                      <a:pPr algn="l" fontAlgn="b"/>
                      <a:r>
                        <a:rPr lang="en-US" sz="1600" b="0" i="0" u="none" strike="noStrike">
                          <a:solidFill>
                            <a:srgbClr val="000000"/>
                          </a:solidFill>
                          <a:effectLst/>
                          <a:latin typeface="Calibri" panose="020F0502020204030204" pitchFamily="34" charset="0"/>
                        </a:rPr>
                        <a:t>Supplier Management</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0.014</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0.013</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3,928</a:t>
                      </a:r>
                    </a:p>
                  </a:txBody>
                  <a:tcPr marL="9525" marR="9525" marT="9525" marB="0" anchor="b"/>
                </a:tc>
                <a:extLst>
                  <a:ext uri="{0D108BD9-81ED-4DB2-BD59-A6C34878D82A}">
                    <a16:rowId xmlns:a16="http://schemas.microsoft.com/office/drawing/2014/main" val="3481036862"/>
                  </a:ext>
                </a:extLst>
              </a:tr>
              <a:tr h="299776">
                <a:tc>
                  <a:txBody>
                    <a:bodyPr/>
                    <a:lstStyle/>
                    <a:p>
                      <a:pPr algn="l" fontAlgn="b"/>
                      <a:r>
                        <a:rPr lang="en-US" sz="1600" b="0" i="0" u="none" strike="noStrike">
                          <a:solidFill>
                            <a:srgbClr val="000000"/>
                          </a:solidFill>
                          <a:effectLst/>
                          <a:latin typeface="Calibri" panose="020F0502020204030204" pitchFamily="34" charset="0"/>
                        </a:rPr>
                        <a:t>Logistics</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0.009</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0.008</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2,613</a:t>
                      </a:r>
                    </a:p>
                  </a:txBody>
                  <a:tcPr marL="9525" marR="9525" marT="9525" marB="0" anchor="b"/>
                </a:tc>
                <a:extLst>
                  <a:ext uri="{0D108BD9-81ED-4DB2-BD59-A6C34878D82A}">
                    <a16:rowId xmlns:a16="http://schemas.microsoft.com/office/drawing/2014/main" val="629414593"/>
                  </a:ext>
                </a:extLst>
              </a:tr>
              <a:tr h="299776">
                <a:tc>
                  <a:txBody>
                    <a:bodyPr/>
                    <a:lstStyle/>
                    <a:p>
                      <a:pPr algn="l" fontAlgn="b"/>
                      <a:r>
                        <a:rPr lang="en-US" sz="1600" b="0" i="0" u="none" strike="noStrike">
                          <a:solidFill>
                            <a:srgbClr val="000000"/>
                          </a:solidFill>
                          <a:effectLst/>
                          <a:latin typeface="Calibri" panose="020F0502020204030204" pitchFamily="34" charset="0"/>
                        </a:rPr>
                        <a:t>Rail Transportation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136</a:t>
                      </a:r>
                    </a:p>
                  </a:txBody>
                  <a:tcPr marL="9525" marR="9525" marT="9525" marB="0" anchor="b"/>
                </a:tc>
                <a:extLst>
                  <a:ext uri="{0D108BD9-81ED-4DB2-BD59-A6C34878D82A}">
                    <a16:rowId xmlns:a16="http://schemas.microsoft.com/office/drawing/2014/main" val="3531280345"/>
                  </a:ext>
                </a:extLst>
              </a:tr>
              <a:tr h="299776">
                <a:tc>
                  <a:txBody>
                    <a:bodyPr/>
                    <a:lstStyle/>
                    <a:p>
                      <a:pPr algn="l" fontAlgn="b"/>
                      <a:r>
                        <a:rPr lang="en-US" sz="1600" b="0" i="0" u="none" strike="noStrike">
                          <a:solidFill>
                            <a:srgbClr val="000000"/>
                          </a:solidFill>
                          <a:effectLst/>
                          <a:latin typeface="Calibri" panose="020F0502020204030204" pitchFamily="34" charset="0"/>
                        </a:rPr>
                        <a:t>Material Handling</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0.039</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0.025</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-35%</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12,385</a:t>
                      </a:r>
                    </a:p>
                  </a:txBody>
                  <a:tcPr marL="9525" marR="9525" marT="9525" marB="0" anchor="b"/>
                </a:tc>
                <a:extLst>
                  <a:ext uri="{0D108BD9-81ED-4DB2-BD59-A6C34878D82A}">
                    <a16:rowId xmlns:a16="http://schemas.microsoft.com/office/drawing/2014/main" val="1128238963"/>
                  </a:ext>
                </a:extLst>
              </a:tr>
              <a:tr h="299776">
                <a:tc>
                  <a:txBody>
                    <a:bodyPr/>
                    <a:lstStyle/>
                    <a:p>
                      <a:pPr algn="l" fontAlgn="b"/>
                      <a:r>
                        <a:rPr lang="en-US" sz="1600" b="0" i="0" u="none" strike="noStrike">
                          <a:solidFill>
                            <a:srgbClr val="000000"/>
                          </a:solidFill>
                          <a:effectLst/>
                          <a:latin typeface="Calibri" panose="020F0502020204030204" pitchFamily="34" charset="0"/>
                        </a:rPr>
                        <a:t>Air Transportation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0.002</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-62%</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532</a:t>
                      </a:r>
                    </a:p>
                  </a:txBody>
                  <a:tcPr marL="9525" marR="9525" marT="9525" marB="0" anchor="b"/>
                </a:tc>
                <a:extLst>
                  <a:ext uri="{0D108BD9-81ED-4DB2-BD59-A6C34878D82A}">
                    <a16:rowId xmlns:a16="http://schemas.microsoft.com/office/drawing/2014/main" val="3923879929"/>
                  </a:ext>
                </a:extLst>
              </a:tr>
              <a:tr h="299776">
                <a:tc>
                  <a:txBody>
                    <a:bodyPr/>
                    <a:lstStyle/>
                    <a:p>
                      <a:pPr algn="l" fontAlgn="b"/>
                      <a:r>
                        <a:rPr lang="en-US" sz="1600" b="0" i="0" u="none" strike="noStrike" dirty="0">
                          <a:solidFill>
                            <a:srgbClr val="000000"/>
                          </a:solidFill>
                          <a:effectLst/>
                          <a:latin typeface="Calibri" panose="020F0502020204030204" pitchFamily="34" charset="0"/>
                        </a:rPr>
                        <a:t>Transportation Security</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-84%</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110</a:t>
                      </a:r>
                    </a:p>
                  </a:txBody>
                  <a:tcPr marL="9525" marR="9525" marT="9525" marB="0" anchor="b"/>
                </a:tc>
                <a:extLst>
                  <a:ext uri="{0D108BD9-81ED-4DB2-BD59-A6C34878D82A}">
                    <a16:rowId xmlns:a16="http://schemas.microsoft.com/office/drawing/2014/main" val="1486975700"/>
                  </a:ext>
                </a:extLst>
              </a:tr>
            </a:tbl>
          </a:graphicData>
        </a:graphic>
      </p:graphicFrame>
    </p:spTree>
    <p:extLst>
      <p:ext uri="{BB962C8B-B14F-4D97-AF65-F5344CB8AC3E}">
        <p14:creationId xmlns:p14="http://schemas.microsoft.com/office/powerpoint/2010/main" val="89433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normAutofit/>
          </a:bodyPr>
          <a:lstStyle/>
          <a:p>
            <a:r>
              <a:rPr lang="en-US" sz="1800" dirty="0"/>
              <a:t>Within the Ground Freight Transportation skill subcategory, how have the skills’ demand changed?</a:t>
            </a:r>
          </a:p>
          <a:p>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Preliminary Results</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4</a:t>
            </a:fld>
            <a:endParaRPr lang="en-US">
              <a:solidFill>
                <a:srgbClr val="003A70"/>
              </a:solidFill>
              <a:latin typeface="Calibri"/>
            </a:endParaRPr>
          </a:p>
        </p:txBody>
      </p:sp>
      <p:graphicFrame>
        <p:nvGraphicFramePr>
          <p:cNvPr id="6" name="Content Placeholder 5">
            <a:extLst>
              <a:ext uri="{FF2B5EF4-FFF2-40B4-BE49-F238E27FC236}">
                <a16:creationId xmlns:a16="http://schemas.microsoft.com/office/drawing/2014/main" id="{82B66BB0-23F1-2C85-85F9-5275A29113FA}"/>
              </a:ext>
            </a:extLst>
          </p:cNvPr>
          <p:cNvGraphicFramePr>
            <a:graphicFrameLocks/>
          </p:cNvGraphicFramePr>
          <p:nvPr>
            <p:extLst>
              <p:ext uri="{D42A27DB-BD31-4B8C-83A1-F6EECF244321}">
                <p14:modId xmlns:p14="http://schemas.microsoft.com/office/powerpoint/2010/main" val="3261557518"/>
              </p:ext>
            </p:extLst>
          </p:nvPr>
        </p:nvGraphicFramePr>
        <p:xfrm>
          <a:off x="866774" y="1617013"/>
          <a:ext cx="10004423" cy="2638374"/>
        </p:xfrm>
        <a:graphic>
          <a:graphicData uri="http://schemas.openxmlformats.org/drawingml/2006/table">
            <a:tbl>
              <a:tblPr>
                <a:tableStyleId>{9DCAF9ED-07DC-4A11-8D7F-57B35C25682E}</a:tableStyleId>
              </a:tblPr>
              <a:tblGrid>
                <a:gridCol w="4190427">
                  <a:extLst>
                    <a:ext uri="{9D8B030D-6E8A-4147-A177-3AD203B41FA5}">
                      <a16:colId xmlns:a16="http://schemas.microsoft.com/office/drawing/2014/main" val="50843368"/>
                    </a:ext>
                  </a:extLst>
                </a:gridCol>
                <a:gridCol w="1453499">
                  <a:extLst>
                    <a:ext uri="{9D8B030D-6E8A-4147-A177-3AD203B41FA5}">
                      <a16:colId xmlns:a16="http://schemas.microsoft.com/office/drawing/2014/main" val="849843829"/>
                    </a:ext>
                  </a:extLst>
                </a:gridCol>
                <a:gridCol w="1453499">
                  <a:extLst>
                    <a:ext uri="{9D8B030D-6E8A-4147-A177-3AD203B41FA5}">
                      <a16:colId xmlns:a16="http://schemas.microsoft.com/office/drawing/2014/main" val="2656923763"/>
                    </a:ext>
                  </a:extLst>
                </a:gridCol>
                <a:gridCol w="1453499">
                  <a:extLst>
                    <a:ext uri="{9D8B030D-6E8A-4147-A177-3AD203B41FA5}">
                      <a16:colId xmlns:a16="http://schemas.microsoft.com/office/drawing/2014/main" val="3433002941"/>
                    </a:ext>
                  </a:extLst>
                </a:gridCol>
                <a:gridCol w="1453499">
                  <a:extLst>
                    <a:ext uri="{9D8B030D-6E8A-4147-A177-3AD203B41FA5}">
                      <a16:colId xmlns:a16="http://schemas.microsoft.com/office/drawing/2014/main" val="3582607026"/>
                    </a:ext>
                  </a:extLst>
                </a:gridCol>
              </a:tblGrid>
              <a:tr h="825868">
                <a:tc>
                  <a:txBody>
                    <a:bodyPr/>
                    <a:lstStyle/>
                    <a:p>
                      <a:pPr algn="ctr" fontAlgn="b"/>
                      <a:r>
                        <a:rPr lang="en-US" sz="1800" b="0" u="none" strike="noStrike" dirty="0">
                          <a:solidFill>
                            <a:schemeClr val="bg1"/>
                          </a:solidFill>
                          <a:effectLst/>
                        </a:rPr>
                        <a:t>Skill Subcategory</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2022 actual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2024 predicted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Percent change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i="0" u="none" strike="noStrike" dirty="0">
                          <a:solidFill>
                            <a:schemeClr val="bg1"/>
                          </a:solidFill>
                          <a:effectLst/>
                          <a:latin typeface="Calibri" panose="020F0502020204030204" pitchFamily="34" charset="0"/>
                        </a:rPr>
                        <a:t>Monthly Average Postings</a:t>
                      </a:r>
                    </a:p>
                  </a:txBody>
                  <a:tcPr marL="9525" marR="9525" marT="9525" marB="0" anchor="ctr">
                    <a:solidFill>
                      <a:schemeClr val="accent2"/>
                    </a:solidFill>
                  </a:tcPr>
                </a:tc>
                <a:extLst>
                  <a:ext uri="{0D108BD9-81ED-4DB2-BD59-A6C34878D82A}">
                    <a16:rowId xmlns:a16="http://schemas.microsoft.com/office/drawing/2014/main" val="417882331"/>
                  </a:ext>
                </a:extLst>
              </a:tr>
              <a:tr h="301788">
                <a:tc>
                  <a:txBody>
                    <a:bodyPr/>
                    <a:lstStyle/>
                    <a:p>
                      <a:pPr algn="l" fontAlgn="b"/>
                      <a:r>
                        <a:rPr lang="en-US" sz="1600" b="0" i="0" u="none" strike="noStrike">
                          <a:solidFill>
                            <a:srgbClr val="000000"/>
                          </a:solidFill>
                          <a:effectLst/>
                          <a:latin typeface="Calibri" panose="020F0502020204030204" pitchFamily="34" charset="0"/>
                        </a:rPr>
                        <a:t>Over-The-Road Driving</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0.003</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+519%</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524</a:t>
                      </a:r>
                    </a:p>
                  </a:txBody>
                  <a:tcPr marL="9525" marR="9525" marT="9525" marB="0" anchor="b"/>
                </a:tc>
                <a:extLst>
                  <a:ext uri="{0D108BD9-81ED-4DB2-BD59-A6C34878D82A}">
                    <a16:rowId xmlns:a16="http://schemas.microsoft.com/office/drawing/2014/main" val="159007475"/>
                  </a:ext>
                </a:extLst>
              </a:tr>
              <a:tr h="296949">
                <a:tc>
                  <a:txBody>
                    <a:bodyPr/>
                    <a:lstStyle/>
                    <a:p>
                      <a:pPr algn="l" fontAlgn="b"/>
                      <a:r>
                        <a:rPr lang="en-US" sz="1600" b="0" i="0" u="none" strike="noStrike">
                          <a:solidFill>
                            <a:srgbClr val="000000"/>
                          </a:solidFill>
                          <a:effectLst/>
                          <a:latin typeface="Calibri" panose="020F0502020204030204" pitchFamily="34" charset="0"/>
                        </a:rPr>
                        <a:t>Dry Van Truck Operation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0.005</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+318%</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682</a:t>
                      </a:r>
                    </a:p>
                  </a:txBody>
                  <a:tcPr marL="9525" marR="9525" marT="9525" marB="0" anchor="b"/>
                </a:tc>
                <a:extLst>
                  <a:ext uri="{0D108BD9-81ED-4DB2-BD59-A6C34878D82A}">
                    <a16:rowId xmlns:a16="http://schemas.microsoft.com/office/drawing/2014/main" val="1722811374"/>
                  </a:ext>
                </a:extLst>
              </a:tr>
              <a:tr h="301788">
                <a:tc>
                  <a:txBody>
                    <a:bodyPr/>
                    <a:lstStyle/>
                    <a:p>
                      <a:pPr algn="l" fontAlgn="b"/>
                      <a:r>
                        <a:rPr lang="en-US" sz="1600" b="0" i="0" u="none" strike="noStrike">
                          <a:solidFill>
                            <a:srgbClr val="000000"/>
                          </a:solidFill>
                          <a:effectLst/>
                          <a:latin typeface="Calibri" panose="020F0502020204030204" pitchFamily="34" charset="0"/>
                        </a:rPr>
                        <a:t>Flatbed Truck Operation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0.002</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0.006</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+255%</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1146</a:t>
                      </a:r>
                    </a:p>
                  </a:txBody>
                  <a:tcPr marL="9525" marR="9525" marT="9525" marB="0" anchor="b"/>
                </a:tc>
                <a:extLst>
                  <a:ext uri="{0D108BD9-81ED-4DB2-BD59-A6C34878D82A}">
                    <a16:rowId xmlns:a16="http://schemas.microsoft.com/office/drawing/2014/main" val="2430597264"/>
                  </a:ext>
                </a:extLst>
              </a:tr>
              <a:tr h="301788">
                <a:tc>
                  <a:txBody>
                    <a:bodyPr/>
                    <a:lstStyle/>
                    <a:p>
                      <a:pPr algn="l" fontAlgn="b"/>
                      <a:r>
                        <a:rPr lang="en-US" sz="1600" b="0" i="0" u="none" strike="noStrike">
                          <a:solidFill>
                            <a:srgbClr val="000000"/>
                          </a:solidFill>
                          <a:effectLst/>
                          <a:latin typeface="Calibri" panose="020F0502020204030204" pitchFamily="34" charset="0"/>
                        </a:rPr>
                        <a:t>Freight Brokerage</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75</a:t>
                      </a:r>
                    </a:p>
                  </a:txBody>
                  <a:tcPr marL="9525" marR="9525" marT="9525" marB="0" anchor="b"/>
                </a:tc>
                <a:extLst>
                  <a:ext uri="{0D108BD9-81ED-4DB2-BD59-A6C34878D82A}">
                    <a16:rowId xmlns:a16="http://schemas.microsoft.com/office/drawing/2014/main" val="1249597201"/>
                  </a:ext>
                </a:extLst>
              </a:tr>
              <a:tr h="301788">
                <a:tc>
                  <a:txBody>
                    <a:bodyPr/>
                    <a:lstStyle/>
                    <a:p>
                      <a:pPr algn="l" fontAlgn="b"/>
                      <a:r>
                        <a:rPr lang="en-US" sz="1600" b="0" i="0" u="none" strike="noStrike">
                          <a:solidFill>
                            <a:srgbClr val="000000"/>
                          </a:solidFill>
                          <a:effectLst/>
                          <a:latin typeface="Calibri" panose="020F0502020204030204" pitchFamily="34" charset="0"/>
                        </a:rPr>
                        <a:t>Truckload Shipping</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357</a:t>
                      </a:r>
                    </a:p>
                  </a:txBody>
                  <a:tcPr marL="9525" marR="9525" marT="9525" marB="0" anchor="b"/>
                </a:tc>
                <a:extLst>
                  <a:ext uri="{0D108BD9-81ED-4DB2-BD59-A6C34878D82A}">
                    <a16:rowId xmlns:a16="http://schemas.microsoft.com/office/drawing/2014/main" val="799132359"/>
                  </a:ext>
                </a:extLst>
              </a:tr>
              <a:tr h="301788">
                <a:tc>
                  <a:txBody>
                    <a:bodyPr/>
                    <a:lstStyle/>
                    <a:p>
                      <a:pPr algn="l" fontAlgn="b"/>
                      <a:r>
                        <a:rPr lang="en-US" sz="1600" b="0" i="0" u="none" strike="noStrike" dirty="0">
                          <a:solidFill>
                            <a:srgbClr val="000000"/>
                          </a:solidFill>
                          <a:effectLst/>
                          <a:latin typeface="Calibri" panose="020F0502020204030204" pitchFamily="34" charset="0"/>
                        </a:rPr>
                        <a:t>Truck Driving</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0.007</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0.004</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-35%</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3863</a:t>
                      </a:r>
                    </a:p>
                  </a:txBody>
                  <a:tcPr marL="9525" marR="9525" marT="9525" marB="0" anchor="b"/>
                </a:tc>
                <a:extLst>
                  <a:ext uri="{0D108BD9-81ED-4DB2-BD59-A6C34878D82A}">
                    <a16:rowId xmlns:a16="http://schemas.microsoft.com/office/drawing/2014/main" val="68022644"/>
                  </a:ext>
                </a:extLst>
              </a:tr>
            </a:tbl>
          </a:graphicData>
        </a:graphic>
      </p:graphicFrame>
    </p:spTree>
    <p:extLst>
      <p:ext uri="{BB962C8B-B14F-4D97-AF65-F5344CB8AC3E}">
        <p14:creationId xmlns:p14="http://schemas.microsoft.com/office/powerpoint/2010/main" val="10052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normAutofit/>
          </a:bodyPr>
          <a:lstStyle/>
          <a:p>
            <a:r>
              <a:rPr lang="en-US" dirty="0"/>
              <a:t>Aggregating more than just two models into the ensemble results.</a:t>
            </a:r>
          </a:p>
          <a:p>
            <a:r>
              <a:rPr lang="en-US" dirty="0"/>
              <a:t>Some sort of measure of certainty of the prediction (agreement between candidate models, for example). </a:t>
            </a:r>
          </a:p>
          <a:p>
            <a:r>
              <a:rPr lang="en-US" dirty="0"/>
              <a:t>Add links to </a:t>
            </a:r>
            <a:r>
              <a:rPr lang="en-US" dirty="0" err="1"/>
              <a:t>Lightcasts</a:t>
            </a:r>
            <a:r>
              <a:rPr lang="en-US" dirty="0"/>
              <a:t>’ descriptions of each of the skills.</a:t>
            </a:r>
          </a:p>
          <a:p>
            <a:r>
              <a:rPr lang="en-US" dirty="0"/>
              <a:t>Adding sorting/searching options to the UI.</a:t>
            </a:r>
          </a:p>
          <a:p>
            <a:endParaRPr lang="en-US" dirty="0"/>
          </a:p>
          <a:p>
            <a:pPr marL="0" indent="0">
              <a:buNone/>
            </a:pPr>
            <a:endParaRPr lang="en-US" dirty="0"/>
          </a:p>
          <a:p>
            <a:pPr lvl="1"/>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Next Steps</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5</a:t>
            </a:fld>
            <a:endParaRPr lang="en-US">
              <a:solidFill>
                <a:srgbClr val="003A70"/>
              </a:solidFill>
              <a:latin typeface="Calibri"/>
            </a:endParaRPr>
          </a:p>
        </p:txBody>
      </p:sp>
    </p:spTree>
    <p:extLst>
      <p:ext uri="{BB962C8B-B14F-4D97-AF65-F5344CB8AC3E}">
        <p14:creationId xmlns:p14="http://schemas.microsoft.com/office/powerpoint/2010/main" val="613038072"/>
      </p:ext>
    </p:extLst>
  </p:cSld>
  <p:clrMapOvr>
    <a:masterClrMapping/>
  </p:clrMapOvr>
</p:sld>
</file>

<file path=ppt/theme/theme1.xml><?xml version="1.0" encoding="utf-8"?>
<a:theme xmlns:a="http://schemas.openxmlformats.org/drawingml/2006/main" name="2018 AIR PPT">
  <a:themeElements>
    <a:clrScheme name="2019 AIR Corporate-90% Accent2">
      <a:dk1>
        <a:srgbClr val="53565A"/>
      </a:dk1>
      <a:lt1>
        <a:srgbClr val="FFFFFF"/>
      </a:lt1>
      <a:dk2>
        <a:srgbClr val="000000"/>
      </a:dk2>
      <a:lt2>
        <a:srgbClr val="DEEFFF"/>
      </a:lt2>
      <a:accent1>
        <a:srgbClr val="003A70"/>
      </a:accent1>
      <a:accent2>
        <a:srgbClr val="005EB8"/>
      </a:accent2>
      <a:accent3>
        <a:srgbClr val="4C9237"/>
      </a:accent3>
      <a:accent4>
        <a:srgbClr val="C05131"/>
      </a:accent4>
      <a:accent5>
        <a:srgbClr val="EAAA00"/>
      </a:accent5>
      <a:accent6>
        <a:srgbClr val="00A3E0"/>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Standard-100819.potx" id="{83694000-2EBE-4E0C-AAF1-1C1DA8B750C9}" vid="{D25879A8-B4B9-4D73-AA4B-03D1079E305A}"/>
    </a:ext>
  </a:extLst>
</a:theme>
</file>

<file path=docProps/app.xml><?xml version="1.0" encoding="utf-8"?>
<Properties xmlns="http://schemas.openxmlformats.org/officeDocument/2006/extended-properties" xmlns:vt="http://schemas.openxmlformats.org/officeDocument/2006/docPropsVTypes">
  <TotalTime>1157</TotalTime>
  <Words>439</Words>
  <Application>Microsoft Office PowerPoint</Application>
  <PresentationFormat>Widescreen</PresentationFormat>
  <Paragraphs>169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Narrow</vt:lpstr>
      <vt:lpstr>Calibri</vt:lpstr>
      <vt:lpstr>Gill Sans MT</vt:lpstr>
      <vt:lpstr>Times New Roman</vt:lpstr>
      <vt:lpstr>2018 AIR PPT</vt:lpstr>
      <vt:lpstr>Preliminary Results</vt:lpstr>
      <vt:lpstr>Preliminary Results</vt:lpstr>
      <vt:lpstr>Preliminary Results</vt:lpstr>
      <vt:lpstr>Preliminary Results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Clustering</dc:title>
  <dc:creator>Patterson, Luke</dc:creator>
  <cp:lastModifiedBy>Patterson, Luke</cp:lastModifiedBy>
  <cp:revision>9</cp:revision>
  <dcterms:created xsi:type="dcterms:W3CDTF">2023-02-06T21:11:44Z</dcterms:created>
  <dcterms:modified xsi:type="dcterms:W3CDTF">2023-04-26T21:19:22Z</dcterms:modified>
</cp:coreProperties>
</file>