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3">
  <p:sldMasterIdLst>
    <p:sldMasterId id="2147484056" r:id="rId4"/>
    <p:sldMasterId id="2147484059" r:id="rId5"/>
  </p:sldMasterIdLst>
  <p:notesMasterIdLst>
    <p:notesMasterId r:id="rId20"/>
  </p:notesMasterIdLst>
  <p:handoutMasterIdLst>
    <p:handoutMasterId r:id="rId21"/>
  </p:handoutMasterIdLst>
  <p:sldIdLst>
    <p:sldId id="518" r:id="rId6"/>
    <p:sldId id="485" r:id="rId7"/>
    <p:sldId id="457" r:id="rId8"/>
    <p:sldId id="509" r:id="rId9"/>
    <p:sldId id="410" r:id="rId10"/>
    <p:sldId id="411" r:id="rId11"/>
    <p:sldId id="522" r:id="rId12"/>
    <p:sldId id="520" r:id="rId13"/>
    <p:sldId id="521" r:id="rId14"/>
    <p:sldId id="492" r:id="rId15"/>
    <p:sldId id="523" r:id="rId16"/>
    <p:sldId id="524" r:id="rId17"/>
    <p:sldId id="512" r:id="rId18"/>
    <p:sldId id="437" r:id="rId19"/>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16" userDrawn="1">
          <p15:clr>
            <a:srgbClr val="A4A3A4"/>
          </p15:clr>
        </p15:guide>
        <p15:guide id="3" orient="horz" pos="9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7]" lastIdx="1" clrIdx="6"/>
  <p:cmAuthor id="1" name="Jehle, Angela" initials="JA" lastIdx="6" clrIdx="0">
    <p:extLst>
      <p:ext uri="{19B8F6BF-5375-455C-9EA6-DF929625EA0E}">
        <p15:presenceInfo xmlns:p15="http://schemas.microsoft.com/office/powerpoint/2012/main" userId="S-1-5-21-1472932569-214068005-926709054-8506" providerId="AD"/>
      </p:ext>
    </p:extLst>
  </p:cmAuthor>
  <p:cmAuthor id="8" name="Microsoft Office User" initials="Office [6]" lastIdx="1" clrIdx="7"/>
  <p:cmAuthor id="2" name="Linda K. Reed" initials="lkr" lastIdx="138" clrIdx="1">
    <p:extLst>
      <p:ext uri="{19B8F6BF-5375-455C-9EA6-DF929625EA0E}">
        <p15:presenceInfo xmlns:p15="http://schemas.microsoft.com/office/powerpoint/2012/main" userId="Linda K. Reed" providerId="None"/>
      </p:ext>
    </p:extLst>
  </p:cmAuthor>
  <p:cmAuthor id="9" name="Neuben, Stephanie" initials="SN" lastIdx="4" clrIdx="8">
    <p:extLst>
      <p:ext uri="{19B8F6BF-5375-455C-9EA6-DF929625EA0E}">
        <p15:presenceInfo xmlns:p15="http://schemas.microsoft.com/office/powerpoint/2012/main" userId="Neuben, Stephanie" providerId="None"/>
      </p:ext>
    </p:extLst>
  </p:cmAuthor>
  <p:cmAuthor id="3" name="Reed, Linda" initials="RL" lastIdx="3" clrIdx="2">
    <p:extLst>
      <p:ext uri="{19B8F6BF-5375-455C-9EA6-DF929625EA0E}">
        <p15:presenceInfo xmlns:p15="http://schemas.microsoft.com/office/powerpoint/2012/main" userId="S-1-5-21-1472932569-214068005-926709054-41031" providerId="AD"/>
      </p:ext>
    </p:extLst>
  </p:cmAuthor>
  <p:cmAuthor id="4" name="Note" initials="Note" lastIdx="48" clrIdx="3">
    <p:extLst>
      <p:ext uri="{19B8F6BF-5375-455C-9EA6-DF929625EA0E}">
        <p15:presenceInfo xmlns:p15="http://schemas.microsoft.com/office/powerpoint/2012/main" userId="Note" providerId="None"/>
      </p:ext>
    </p:extLst>
  </p:cmAuthor>
  <p:cmAuthor id="5" name="Jehle, Angela" initials="JA [2]" lastIdx="71" clrIdx="4">
    <p:extLst>
      <p:ext uri="{19B8F6BF-5375-455C-9EA6-DF929625EA0E}">
        <p15:presenceInfo xmlns:p15="http://schemas.microsoft.com/office/powerpoint/2012/main" userId="S::ajehle@air.org::1e247570-42be-4474-860a-7a431184c2df" providerId="AD"/>
      </p:ext>
    </p:extLst>
  </p:cmAuthor>
  <p:cmAuthor id="6" name="Microsoft Office User" initials="Office [2]"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8E9E9"/>
    <a:srgbClr val="F5F5F5"/>
    <a:srgbClr val="F9F9F9"/>
    <a:srgbClr val="FCFCFC"/>
    <a:srgbClr val="F6F6F6"/>
    <a:srgbClr val="F8F8F9"/>
    <a:srgbClr val="F2F2F3"/>
    <a:srgbClr val="BFBFBF"/>
    <a:srgbClr val="EBEBEC"/>
    <a:srgbClr val="EB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817176-AB74-4534-BCC2-357A353134DD}" v="9" dt="2024-02-28T23:16:39.484"/>
  </p1510:revLst>
</p1510:revInfo>
</file>

<file path=ppt/tableStyles.xml><?xml version="1.0" encoding="utf-8"?>
<a:tblStyleLst xmlns:a="http://schemas.openxmlformats.org/drawingml/2006/main" def="{577794B7-0F68-450A-8CF4-2D9CDB5CE098}">
  <a:tblStyle styleId="{577794B7-0F68-450A-8CF4-2D9CDB5CE098}" styleName="_AIR 2021">
    <a:wholeTbl>
      <a:tcTxStyle>
        <a:fontRef idx="minor">
          <a:schemeClr val="tx2"/>
        </a:fontRef>
        <a:schemeClr val="tx2"/>
      </a:tcTxStyle>
      <a:tcStyle>
        <a:tcBdr>
          <a:left>
            <a:ln>
              <a:noFill/>
            </a:ln>
          </a:left>
          <a:right>
            <a:ln>
              <a:noFill/>
            </a:ln>
          </a:right>
          <a:top>
            <a:ln>
              <a:noFill/>
            </a:ln>
          </a:top>
          <a:bottom>
            <a:ln w="9585" cmpd="sng">
              <a:solidFill>
                <a:schemeClr val="accent3"/>
              </a:solidFill>
            </a:ln>
          </a:bottom>
          <a:insideH>
            <a:ln w="9585" cmpd="sng">
              <a:solidFill>
                <a:schemeClr val="accent6"/>
              </a:solidFill>
            </a:ln>
          </a:insideH>
          <a:insideV>
            <a:ln w="9585" cmpd="sng">
              <a:solidFill>
                <a:schemeClr val="accent6"/>
              </a:solidFill>
            </a:ln>
          </a:insideV>
        </a:tcBdr>
        <a:fill>
          <a:noFill/>
        </a:fill>
      </a:tcStyle>
    </a:wholeTbl>
    <a:band1H>
      <a:tcStyle>
        <a:tcBdr/>
      </a:tcStyle>
    </a:band1H>
    <a:band2H>
      <a:tcStyle>
        <a:tcBdr/>
        <a:fill>
          <a:solidFill>
            <a:schemeClr val="bg2">
              <a:alpha val="25000"/>
            </a:schemeClr>
          </a:solidFill>
        </a:fill>
      </a:tcStyle>
    </a:band2H>
    <a:firstRow>
      <a:tcTxStyle b="on">
        <a:fontRef idx="minor">
          <a:prstClr val="white"/>
        </a:fontRef>
        <a:prstClr val="white"/>
      </a:tcTxStyle>
      <a:tcStyle>
        <a:tcBdr>
          <a:bottom>
            <a:ln w="58000" cmpd="sng">
              <a:solidFill>
                <a:schemeClr val="accent2"/>
              </a:solidFill>
            </a:ln>
          </a:bottom>
          <a:insideH>
            <a:ln>
              <a:noFill/>
            </a:ln>
          </a:insideH>
          <a:insideV>
            <a:ln w="9525" cmpd="sng">
              <a:solidFill>
                <a:prstClr val="white"/>
              </a:solid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662" autoAdjust="0"/>
  </p:normalViewPr>
  <p:slideViewPr>
    <p:cSldViewPr snapToGrid="0">
      <p:cViewPr varScale="1">
        <p:scale>
          <a:sx n="94" d="100"/>
          <a:sy n="94" d="100"/>
        </p:scale>
        <p:origin x="900" y="84"/>
      </p:cViewPr>
      <p:guideLst>
        <p:guide orient="horz" pos="816"/>
        <p:guide pos="216"/>
        <p:guide orient="horz" pos="912"/>
      </p:guideLst>
    </p:cSldViewPr>
  </p:slideViewPr>
  <p:outlineViewPr>
    <p:cViewPr>
      <p:scale>
        <a:sx n="33" d="100"/>
        <a:sy n="33" d="100"/>
      </p:scale>
      <p:origin x="0" y="-11347"/>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66" d="100"/>
          <a:sy n="66" d="100"/>
        </p:scale>
        <p:origin x="516" y="57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 Karen" userId="810c5928-e019-4621-9085-23289459b576" providerId="ADAL" clId="{88817176-AB74-4534-BCC2-357A353134DD}"/>
    <pc:docChg chg="undo custSel addSld delSld modSld sldOrd">
      <pc:chgData name="Yi, Karen" userId="810c5928-e019-4621-9085-23289459b576" providerId="ADAL" clId="{88817176-AB74-4534-BCC2-357A353134DD}" dt="2024-02-28T23:27:20.024" v="2387" actId="20577"/>
      <pc:docMkLst>
        <pc:docMk/>
      </pc:docMkLst>
      <pc:sldChg chg="del">
        <pc:chgData name="Yi, Karen" userId="810c5928-e019-4621-9085-23289459b576" providerId="ADAL" clId="{88817176-AB74-4534-BCC2-357A353134DD}" dt="2024-02-28T22:21:56.372" v="1474" actId="47"/>
        <pc:sldMkLst>
          <pc:docMk/>
          <pc:sldMk cId="290358487" sldId="403"/>
        </pc:sldMkLst>
      </pc:sldChg>
      <pc:sldChg chg="modSp mod">
        <pc:chgData name="Yi, Karen" userId="810c5928-e019-4621-9085-23289459b576" providerId="ADAL" clId="{88817176-AB74-4534-BCC2-357A353134DD}" dt="2024-02-27T18:07:30.922" v="763" actId="6549"/>
        <pc:sldMkLst>
          <pc:docMk/>
          <pc:sldMk cId="3467220601" sldId="410"/>
        </pc:sldMkLst>
        <pc:spChg chg="mod">
          <ac:chgData name="Yi, Karen" userId="810c5928-e019-4621-9085-23289459b576" providerId="ADAL" clId="{88817176-AB74-4534-BCC2-357A353134DD}" dt="2024-02-27T18:07:30.922" v="763" actId="6549"/>
          <ac:spMkLst>
            <pc:docMk/>
            <pc:sldMk cId="3467220601" sldId="410"/>
            <ac:spMk id="2" creationId="{00000000-0000-0000-0000-000000000000}"/>
          </ac:spMkLst>
        </pc:spChg>
      </pc:sldChg>
      <pc:sldChg chg="addSp delSp modSp mod">
        <pc:chgData name="Yi, Karen" userId="810c5928-e019-4621-9085-23289459b576" providerId="ADAL" clId="{88817176-AB74-4534-BCC2-357A353134DD}" dt="2024-02-27T18:13:54.865" v="1242" actId="20577"/>
        <pc:sldMkLst>
          <pc:docMk/>
          <pc:sldMk cId="3280980784" sldId="411"/>
        </pc:sldMkLst>
        <pc:spChg chg="mod">
          <ac:chgData name="Yi, Karen" userId="810c5928-e019-4621-9085-23289459b576" providerId="ADAL" clId="{88817176-AB74-4534-BCC2-357A353134DD}" dt="2024-02-27T18:13:42.864" v="1190" actId="20577"/>
          <ac:spMkLst>
            <pc:docMk/>
            <pc:sldMk cId="3280980784" sldId="411"/>
            <ac:spMk id="2" creationId="{00000000-0000-0000-0000-000000000000}"/>
          </ac:spMkLst>
        </pc:spChg>
        <pc:spChg chg="mod">
          <ac:chgData name="Yi, Karen" userId="810c5928-e019-4621-9085-23289459b576" providerId="ADAL" clId="{88817176-AB74-4534-BCC2-357A353134DD}" dt="2024-02-27T18:13:54.865" v="1242" actId="20577"/>
          <ac:spMkLst>
            <pc:docMk/>
            <pc:sldMk cId="3280980784" sldId="411"/>
            <ac:spMk id="18" creationId="{7E3D13BF-BE43-473C-AD59-4E81D3898A5B}"/>
          </ac:spMkLst>
        </pc:spChg>
        <pc:graphicFrameChg chg="add del mod modGraphic">
          <ac:chgData name="Yi, Karen" userId="810c5928-e019-4621-9085-23289459b576" providerId="ADAL" clId="{88817176-AB74-4534-BCC2-357A353134DD}" dt="2024-02-27T18:13:24.833" v="1114" actId="478"/>
          <ac:graphicFrameMkLst>
            <pc:docMk/>
            <pc:sldMk cId="3280980784" sldId="411"/>
            <ac:graphicFrameMk id="6" creationId="{E8CDB5EA-4D44-3620-652E-2922E87A74CD}"/>
          </ac:graphicFrameMkLst>
        </pc:graphicFrameChg>
        <pc:picChg chg="add del mod">
          <ac:chgData name="Yi, Karen" userId="810c5928-e019-4621-9085-23289459b576" providerId="ADAL" clId="{88817176-AB74-4534-BCC2-357A353134DD}" dt="2024-02-27T18:08:45.408" v="850" actId="478"/>
          <ac:picMkLst>
            <pc:docMk/>
            <pc:sldMk cId="3280980784" sldId="411"/>
            <ac:picMk id="4" creationId="{815811E5-259F-DD73-2D0E-3131C27953C6}"/>
          </ac:picMkLst>
        </pc:picChg>
      </pc:sldChg>
      <pc:sldChg chg="del">
        <pc:chgData name="Yi, Karen" userId="810c5928-e019-4621-9085-23289459b576" providerId="ADAL" clId="{88817176-AB74-4534-BCC2-357A353134DD}" dt="2024-02-20T17:21:35.077" v="1" actId="47"/>
        <pc:sldMkLst>
          <pc:docMk/>
          <pc:sldMk cId="2910213260" sldId="420"/>
        </pc:sldMkLst>
      </pc:sldChg>
      <pc:sldChg chg="del">
        <pc:chgData name="Yi, Karen" userId="810c5928-e019-4621-9085-23289459b576" providerId="ADAL" clId="{88817176-AB74-4534-BCC2-357A353134DD}" dt="2024-02-28T22:21:37.238" v="1469" actId="47"/>
        <pc:sldMkLst>
          <pc:docMk/>
          <pc:sldMk cId="2329634097" sldId="425"/>
        </pc:sldMkLst>
      </pc:sldChg>
      <pc:sldChg chg="del">
        <pc:chgData name="Yi, Karen" userId="810c5928-e019-4621-9085-23289459b576" providerId="ADAL" clId="{88817176-AB74-4534-BCC2-357A353134DD}" dt="2024-02-28T22:21:35.488" v="1468" actId="47"/>
        <pc:sldMkLst>
          <pc:docMk/>
          <pc:sldMk cId="1884256070" sldId="428"/>
        </pc:sldMkLst>
      </pc:sldChg>
      <pc:sldChg chg="modSp mod">
        <pc:chgData name="Yi, Karen" userId="810c5928-e019-4621-9085-23289459b576" providerId="ADAL" clId="{88817176-AB74-4534-BCC2-357A353134DD}" dt="2024-02-28T22:23:44.857" v="1636" actId="20577"/>
        <pc:sldMkLst>
          <pc:docMk/>
          <pc:sldMk cId="3725530701" sldId="437"/>
        </pc:sldMkLst>
        <pc:spChg chg="mod">
          <ac:chgData name="Yi, Karen" userId="810c5928-e019-4621-9085-23289459b576" providerId="ADAL" clId="{88817176-AB74-4534-BCC2-357A353134DD}" dt="2024-02-28T22:23:37.061" v="1635" actId="20577"/>
          <ac:spMkLst>
            <pc:docMk/>
            <pc:sldMk cId="3725530701" sldId="437"/>
            <ac:spMk id="2" creationId="{C89DBA57-6688-4108-A0F9-CAA742F90FE7}"/>
          </ac:spMkLst>
        </pc:spChg>
        <pc:spChg chg="mod">
          <ac:chgData name="Yi, Karen" userId="810c5928-e019-4621-9085-23289459b576" providerId="ADAL" clId="{88817176-AB74-4534-BCC2-357A353134DD}" dt="2024-02-28T22:23:44.857" v="1636" actId="20577"/>
          <ac:spMkLst>
            <pc:docMk/>
            <pc:sldMk cId="3725530701" sldId="437"/>
            <ac:spMk id="3" creationId="{0333826F-C77B-46BA-9AD2-B7409A44C7DB}"/>
          </ac:spMkLst>
        </pc:spChg>
      </pc:sldChg>
      <pc:sldChg chg="del">
        <pc:chgData name="Yi, Karen" userId="810c5928-e019-4621-9085-23289459b576" providerId="ADAL" clId="{88817176-AB74-4534-BCC2-357A353134DD}" dt="2024-02-28T22:20:20.857" v="1464" actId="47"/>
        <pc:sldMkLst>
          <pc:docMk/>
          <pc:sldMk cId="559743387" sldId="442"/>
        </pc:sldMkLst>
      </pc:sldChg>
      <pc:sldChg chg="del">
        <pc:chgData name="Yi, Karen" userId="810c5928-e019-4621-9085-23289459b576" providerId="ADAL" clId="{88817176-AB74-4534-BCC2-357A353134DD}" dt="2024-02-20T17:21:35.077" v="1" actId="47"/>
        <pc:sldMkLst>
          <pc:docMk/>
          <pc:sldMk cId="2465942295" sldId="446"/>
        </pc:sldMkLst>
      </pc:sldChg>
      <pc:sldChg chg="modSp del mod">
        <pc:chgData name="Yi, Karen" userId="810c5928-e019-4621-9085-23289459b576" providerId="ADAL" clId="{88817176-AB74-4534-BCC2-357A353134DD}" dt="2024-02-27T18:08:12.174" v="834" actId="47"/>
        <pc:sldMkLst>
          <pc:docMk/>
          <pc:sldMk cId="621992231" sldId="451"/>
        </pc:sldMkLst>
        <pc:spChg chg="mod">
          <ac:chgData name="Yi, Karen" userId="810c5928-e019-4621-9085-23289459b576" providerId="ADAL" clId="{88817176-AB74-4534-BCC2-357A353134DD}" dt="2024-02-27T18:07:36.312" v="776" actId="20577"/>
          <ac:spMkLst>
            <pc:docMk/>
            <pc:sldMk cId="621992231" sldId="451"/>
            <ac:spMk id="13" creationId="{533223D9-FAB8-8B46-B02A-D182ABAACE1E}"/>
          </ac:spMkLst>
        </pc:spChg>
      </pc:sldChg>
      <pc:sldChg chg="del">
        <pc:chgData name="Yi, Karen" userId="810c5928-e019-4621-9085-23289459b576" providerId="ADAL" clId="{88817176-AB74-4534-BCC2-357A353134DD}" dt="2024-02-28T22:20:26.094" v="1466" actId="47"/>
        <pc:sldMkLst>
          <pc:docMk/>
          <pc:sldMk cId="492699153" sldId="453"/>
        </pc:sldMkLst>
      </pc:sldChg>
      <pc:sldChg chg="del">
        <pc:chgData name="Yi, Karen" userId="810c5928-e019-4621-9085-23289459b576" providerId="ADAL" clId="{88817176-AB74-4534-BCC2-357A353134DD}" dt="2024-02-28T22:21:34.737" v="1467" actId="47"/>
        <pc:sldMkLst>
          <pc:docMk/>
          <pc:sldMk cId="2616861563" sldId="456"/>
        </pc:sldMkLst>
      </pc:sldChg>
      <pc:sldChg chg="modSp mod ord">
        <pc:chgData name="Yi, Karen" userId="810c5928-e019-4621-9085-23289459b576" providerId="ADAL" clId="{88817176-AB74-4534-BCC2-357A353134DD}" dt="2024-02-20T17:23:23.155" v="284"/>
        <pc:sldMkLst>
          <pc:docMk/>
          <pc:sldMk cId="1452713188" sldId="457"/>
        </pc:sldMkLst>
        <pc:spChg chg="mod">
          <ac:chgData name="Yi, Karen" userId="810c5928-e019-4621-9085-23289459b576" providerId="ADAL" clId="{88817176-AB74-4534-BCC2-357A353134DD}" dt="2024-02-20T17:22:05.198" v="108" actId="20577"/>
          <ac:spMkLst>
            <pc:docMk/>
            <pc:sldMk cId="1452713188" sldId="457"/>
            <ac:spMk id="4" creationId="{B8B64C46-A698-4C6D-BB0D-AA292FA53FB2}"/>
          </ac:spMkLst>
        </pc:spChg>
        <pc:spChg chg="mod">
          <ac:chgData name="Yi, Karen" userId="810c5928-e019-4621-9085-23289459b576" providerId="ADAL" clId="{88817176-AB74-4534-BCC2-357A353134DD}" dt="2024-02-20T17:22:28.792" v="219" actId="20577"/>
          <ac:spMkLst>
            <pc:docMk/>
            <pc:sldMk cId="1452713188" sldId="457"/>
            <ac:spMk id="5" creationId="{C6A7EA3C-8022-403C-9037-5AE4E5D0F619}"/>
          </ac:spMkLst>
        </pc:spChg>
        <pc:spChg chg="mod">
          <ac:chgData name="Yi, Karen" userId="810c5928-e019-4621-9085-23289459b576" providerId="ADAL" clId="{88817176-AB74-4534-BCC2-357A353134DD}" dt="2024-02-20T17:21:59.585" v="97" actId="20577"/>
          <ac:spMkLst>
            <pc:docMk/>
            <pc:sldMk cId="1452713188" sldId="457"/>
            <ac:spMk id="7" creationId="{4F232C0C-6634-4B8A-81D4-23649D160CC5}"/>
          </ac:spMkLst>
        </pc:spChg>
        <pc:spChg chg="mod">
          <ac:chgData name="Yi, Karen" userId="810c5928-e019-4621-9085-23289459b576" providerId="ADAL" clId="{88817176-AB74-4534-BCC2-357A353134DD}" dt="2024-02-20T17:22:30.874" v="221" actId="27636"/>
          <ac:spMkLst>
            <pc:docMk/>
            <pc:sldMk cId="1452713188" sldId="457"/>
            <ac:spMk id="8" creationId="{2473198B-8C29-45F0-9268-1BDBD4D2329C}"/>
          </ac:spMkLst>
        </pc:spChg>
        <pc:spChg chg="mod">
          <ac:chgData name="Yi, Karen" userId="810c5928-e019-4621-9085-23289459b576" providerId="ADAL" clId="{88817176-AB74-4534-BCC2-357A353134DD}" dt="2024-02-20T17:22:41.884" v="232" actId="20577"/>
          <ac:spMkLst>
            <pc:docMk/>
            <pc:sldMk cId="1452713188" sldId="457"/>
            <ac:spMk id="10" creationId="{BA8A8286-8CA4-47C9-9865-BD1C76BD3E6C}"/>
          </ac:spMkLst>
        </pc:spChg>
        <pc:spChg chg="mod">
          <ac:chgData name="Yi, Karen" userId="810c5928-e019-4621-9085-23289459b576" providerId="ADAL" clId="{88817176-AB74-4534-BCC2-357A353134DD}" dt="2024-02-20T17:22:56.977" v="246" actId="20577"/>
          <ac:spMkLst>
            <pc:docMk/>
            <pc:sldMk cId="1452713188" sldId="457"/>
            <ac:spMk id="11" creationId="{8936493F-2188-4C26-BD76-33B8872C5277}"/>
          </ac:spMkLst>
        </pc:spChg>
        <pc:spChg chg="mod">
          <ac:chgData name="Yi, Karen" userId="810c5928-e019-4621-9085-23289459b576" providerId="ADAL" clId="{88817176-AB74-4534-BCC2-357A353134DD}" dt="2024-02-20T17:23:04.623" v="259" actId="20577"/>
          <ac:spMkLst>
            <pc:docMk/>
            <pc:sldMk cId="1452713188" sldId="457"/>
            <ac:spMk id="13" creationId="{C4758023-5C5F-414E-8441-96B02648BFD7}"/>
          </ac:spMkLst>
        </pc:spChg>
        <pc:spChg chg="mod">
          <ac:chgData name="Yi, Karen" userId="810c5928-e019-4621-9085-23289459b576" providerId="ADAL" clId="{88817176-AB74-4534-BCC2-357A353134DD}" dt="2024-02-20T17:23:15.363" v="282" actId="20577"/>
          <ac:spMkLst>
            <pc:docMk/>
            <pc:sldMk cId="1452713188" sldId="457"/>
            <ac:spMk id="14" creationId="{728A1EBE-1C67-4AD7-B60F-6E01F91BDCE9}"/>
          </ac:spMkLst>
        </pc:spChg>
      </pc:sldChg>
      <pc:sldChg chg="del">
        <pc:chgData name="Yi, Karen" userId="810c5928-e019-4621-9085-23289459b576" providerId="ADAL" clId="{88817176-AB74-4534-BCC2-357A353134DD}" dt="2024-02-20T17:21:35.077" v="1" actId="47"/>
        <pc:sldMkLst>
          <pc:docMk/>
          <pc:sldMk cId="3841208860" sldId="460"/>
        </pc:sldMkLst>
      </pc:sldChg>
      <pc:sldChg chg="del">
        <pc:chgData name="Yi, Karen" userId="810c5928-e019-4621-9085-23289459b576" providerId="ADAL" clId="{88817176-AB74-4534-BCC2-357A353134DD}" dt="2024-02-20T17:21:35.077" v="1" actId="47"/>
        <pc:sldMkLst>
          <pc:docMk/>
          <pc:sldMk cId="812244443" sldId="461"/>
        </pc:sldMkLst>
      </pc:sldChg>
      <pc:sldChg chg="del">
        <pc:chgData name="Yi, Karen" userId="810c5928-e019-4621-9085-23289459b576" providerId="ADAL" clId="{88817176-AB74-4534-BCC2-357A353134DD}" dt="2024-02-20T17:21:35.077" v="1" actId="47"/>
        <pc:sldMkLst>
          <pc:docMk/>
          <pc:sldMk cId="1333777636" sldId="464"/>
        </pc:sldMkLst>
      </pc:sldChg>
      <pc:sldChg chg="del">
        <pc:chgData name="Yi, Karen" userId="810c5928-e019-4621-9085-23289459b576" providerId="ADAL" clId="{88817176-AB74-4534-BCC2-357A353134DD}" dt="2024-02-20T17:21:35.077" v="1" actId="47"/>
        <pc:sldMkLst>
          <pc:docMk/>
          <pc:sldMk cId="2447471192" sldId="467"/>
        </pc:sldMkLst>
      </pc:sldChg>
      <pc:sldChg chg="del">
        <pc:chgData name="Yi, Karen" userId="810c5928-e019-4621-9085-23289459b576" providerId="ADAL" clId="{88817176-AB74-4534-BCC2-357A353134DD}" dt="2024-02-20T17:21:35.077" v="1" actId="47"/>
        <pc:sldMkLst>
          <pc:docMk/>
          <pc:sldMk cId="3190220267" sldId="468"/>
        </pc:sldMkLst>
      </pc:sldChg>
      <pc:sldChg chg="del">
        <pc:chgData name="Yi, Karen" userId="810c5928-e019-4621-9085-23289459b576" providerId="ADAL" clId="{88817176-AB74-4534-BCC2-357A353134DD}" dt="2024-02-20T17:21:35.077" v="1" actId="47"/>
        <pc:sldMkLst>
          <pc:docMk/>
          <pc:sldMk cId="2656976039" sldId="469"/>
        </pc:sldMkLst>
      </pc:sldChg>
      <pc:sldChg chg="del">
        <pc:chgData name="Yi, Karen" userId="810c5928-e019-4621-9085-23289459b576" providerId="ADAL" clId="{88817176-AB74-4534-BCC2-357A353134DD}" dt="2024-02-20T17:21:35.077" v="1" actId="47"/>
        <pc:sldMkLst>
          <pc:docMk/>
          <pc:sldMk cId="541579937" sldId="470"/>
        </pc:sldMkLst>
      </pc:sldChg>
      <pc:sldChg chg="del">
        <pc:chgData name="Yi, Karen" userId="810c5928-e019-4621-9085-23289459b576" providerId="ADAL" clId="{88817176-AB74-4534-BCC2-357A353134DD}" dt="2024-02-20T17:21:35.077" v="1" actId="47"/>
        <pc:sldMkLst>
          <pc:docMk/>
          <pc:sldMk cId="3281152449" sldId="473"/>
        </pc:sldMkLst>
      </pc:sldChg>
      <pc:sldChg chg="del">
        <pc:chgData name="Yi, Karen" userId="810c5928-e019-4621-9085-23289459b576" providerId="ADAL" clId="{88817176-AB74-4534-BCC2-357A353134DD}" dt="2024-02-20T17:21:35.077" v="1" actId="47"/>
        <pc:sldMkLst>
          <pc:docMk/>
          <pc:sldMk cId="949691024" sldId="479"/>
        </pc:sldMkLst>
      </pc:sldChg>
      <pc:sldChg chg="del">
        <pc:chgData name="Yi, Karen" userId="810c5928-e019-4621-9085-23289459b576" providerId="ADAL" clId="{88817176-AB74-4534-BCC2-357A353134DD}" dt="2024-02-28T22:20:19.734" v="1463" actId="47"/>
        <pc:sldMkLst>
          <pc:docMk/>
          <pc:sldMk cId="2280697798" sldId="482"/>
        </pc:sldMkLst>
      </pc:sldChg>
      <pc:sldChg chg="del">
        <pc:chgData name="Yi, Karen" userId="810c5928-e019-4621-9085-23289459b576" providerId="ADAL" clId="{88817176-AB74-4534-BCC2-357A353134DD}" dt="2024-02-20T17:21:20.342" v="0" actId="47"/>
        <pc:sldMkLst>
          <pc:docMk/>
          <pc:sldMk cId="1377201982" sldId="484"/>
        </pc:sldMkLst>
      </pc:sldChg>
      <pc:sldChg chg="del">
        <pc:chgData name="Yi, Karen" userId="810c5928-e019-4621-9085-23289459b576" providerId="ADAL" clId="{88817176-AB74-4534-BCC2-357A353134DD}" dt="2024-02-20T17:21:35.077" v="1" actId="47"/>
        <pc:sldMkLst>
          <pc:docMk/>
          <pc:sldMk cId="3629467522" sldId="487"/>
        </pc:sldMkLst>
      </pc:sldChg>
      <pc:sldChg chg="del">
        <pc:chgData name="Yi, Karen" userId="810c5928-e019-4621-9085-23289459b576" providerId="ADAL" clId="{88817176-AB74-4534-BCC2-357A353134DD}" dt="2024-02-20T17:21:35.077" v="1" actId="47"/>
        <pc:sldMkLst>
          <pc:docMk/>
          <pc:sldMk cId="4122113875" sldId="488"/>
        </pc:sldMkLst>
      </pc:sldChg>
      <pc:sldChg chg="del">
        <pc:chgData name="Yi, Karen" userId="810c5928-e019-4621-9085-23289459b576" providerId="ADAL" clId="{88817176-AB74-4534-BCC2-357A353134DD}" dt="2024-02-28T22:20:24.996" v="1465" actId="47"/>
        <pc:sldMkLst>
          <pc:docMk/>
          <pc:sldMk cId="3016556862" sldId="489"/>
        </pc:sldMkLst>
      </pc:sldChg>
      <pc:sldChg chg="addSp delSp modSp mod">
        <pc:chgData name="Yi, Karen" userId="810c5928-e019-4621-9085-23289459b576" providerId="ADAL" clId="{88817176-AB74-4534-BCC2-357A353134DD}" dt="2024-02-28T22:20:07.507" v="1462" actId="20577"/>
        <pc:sldMkLst>
          <pc:docMk/>
          <pc:sldMk cId="952712063" sldId="492"/>
        </pc:sldMkLst>
        <pc:spChg chg="add del mod">
          <ac:chgData name="Yi, Karen" userId="810c5928-e019-4621-9085-23289459b576" providerId="ADAL" clId="{88817176-AB74-4534-BCC2-357A353134DD}" dt="2024-02-28T22:18:17.530" v="1361" actId="478"/>
          <ac:spMkLst>
            <pc:docMk/>
            <pc:sldMk cId="952712063" sldId="492"/>
            <ac:spMk id="4" creationId="{6CBD7F43-AA40-CBB5-16DE-811DFE76169F}"/>
          </ac:spMkLst>
        </pc:spChg>
        <pc:spChg chg="mod">
          <ac:chgData name="Yi, Karen" userId="810c5928-e019-4621-9085-23289459b576" providerId="ADAL" clId="{88817176-AB74-4534-BCC2-357A353134DD}" dt="2024-02-28T22:17:35.207" v="1252"/>
          <ac:spMkLst>
            <pc:docMk/>
            <pc:sldMk cId="952712063" sldId="492"/>
            <ac:spMk id="5" creationId="{00000000-0000-0000-0000-000000000000}"/>
          </ac:spMkLst>
        </pc:spChg>
        <pc:spChg chg="del">
          <ac:chgData name="Yi, Karen" userId="810c5928-e019-4621-9085-23289459b576" providerId="ADAL" clId="{88817176-AB74-4534-BCC2-357A353134DD}" dt="2024-02-28T22:17:39.043" v="1253" actId="478"/>
          <ac:spMkLst>
            <pc:docMk/>
            <pc:sldMk cId="952712063" sldId="492"/>
            <ac:spMk id="6" creationId="{71C5171E-17FF-470D-A30C-6BA70486CB03}"/>
          </ac:spMkLst>
        </pc:spChg>
        <pc:spChg chg="mod">
          <ac:chgData name="Yi, Karen" userId="810c5928-e019-4621-9085-23289459b576" providerId="ADAL" clId="{88817176-AB74-4534-BCC2-357A353134DD}" dt="2024-02-28T22:20:07.507" v="1462" actId="20577"/>
          <ac:spMkLst>
            <pc:docMk/>
            <pc:sldMk cId="952712063" sldId="492"/>
            <ac:spMk id="9" creationId="{00000000-0000-0000-0000-000000000000}"/>
          </ac:spMkLst>
        </pc:spChg>
      </pc:sldChg>
      <pc:sldChg chg="del">
        <pc:chgData name="Yi, Karen" userId="810c5928-e019-4621-9085-23289459b576" providerId="ADAL" clId="{88817176-AB74-4534-BCC2-357A353134DD}" dt="2024-02-20T17:21:35.077" v="1" actId="47"/>
        <pc:sldMkLst>
          <pc:docMk/>
          <pc:sldMk cId="1532185725" sldId="495"/>
        </pc:sldMkLst>
      </pc:sldChg>
      <pc:sldChg chg="del">
        <pc:chgData name="Yi, Karen" userId="810c5928-e019-4621-9085-23289459b576" providerId="ADAL" clId="{88817176-AB74-4534-BCC2-357A353134DD}" dt="2024-02-20T17:21:35.077" v="1" actId="47"/>
        <pc:sldMkLst>
          <pc:docMk/>
          <pc:sldMk cId="1045872574" sldId="497"/>
        </pc:sldMkLst>
      </pc:sldChg>
      <pc:sldChg chg="del">
        <pc:chgData name="Yi, Karen" userId="810c5928-e019-4621-9085-23289459b576" providerId="ADAL" clId="{88817176-AB74-4534-BCC2-357A353134DD}" dt="2024-02-28T22:21:48.410" v="1472" actId="47"/>
        <pc:sldMkLst>
          <pc:docMk/>
          <pc:sldMk cId="788338294" sldId="499"/>
        </pc:sldMkLst>
      </pc:sldChg>
      <pc:sldChg chg="del">
        <pc:chgData name="Yi, Karen" userId="810c5928-e019-4621-9085-23289459b576" providerId="ADAL" clId="{88817176-AB74-4534-BCC2-357A353134DD}" dt="2024-02-20T17:21:35.077" v="1" actId="47"/>
        <pc:sldMkLst>
          <pc:docMk/>
          <pc:sldMk cId="62034655" sldId="500"/>
        </pc:sldMkLst>
      </pc:sldChg>
      <pc:sldChg chg="del">
        <pc:chgData name="Yi, Karen" userId="810c5928-e019-4621-9085-23289459b576" providerId="ADAL" clId="{88817176-AB74-4534-BCC2-357A353134DD}" dt="2024-02-20T17:21:35.077" v="1" actId="47"/>
        <pc:sldMkLst>
          <pc:docMk/>
          <pc:sldMk cId="346963569" sldId="503"/>
        </pc:sldMkLst>
      </pc:sldChg>
      <pc:sldChg chg="del">
        <pc:chgData name="Yi, Karen" userId="810c5928-e019-4621-9085-23289459b576" providerId="ADAL" clId="{88817176-AB74-4534-BCC2-357A353134DD}" dt="2024-02-20T17:21:35.077" v="1" actId="47"/>
        <pc:sldMkLst>
          <pc:docMk/>
          <pc:sldMk cId="1266376935" sldId="504"/>
        </pc:sldMkLst>
      </pc:sldChg>
      <pc:sldChg chg="del">
        <pc:chgData name="Yi, Karen" userId="810c5928-e019-4621-9085-23289459b576" providerId="ADAL" clId="{88817176-AB74-4534-BCC2-357A353134DD}" dt="2024-02-20T17:21:35.077" v="1" actId="47"/>
        <pc:sldMkLst>
          <pc:docMk/>
          <pc:sldMk cId="1245291829" sldId="510"/>
        </pc:sldMkLst>
      </pc:sldChg>
      <pc:sldChg chg="add del">
        <pc:chgData name="Yi, Karen" userId="810c5928-e019-4621-9085-23289459b576" providerId="ADAL" clId="{88817176-AB74-4534-BCC2-357A353134DD}" dt="2024-02-28T22:21:41.697" v="1471" actId="47"/>
        <pc:sldMkLst>
          <pc:docMk/>
          <pc:sldMk cId="1687533577" sldId="512"/>
        </pc:sldMkLst>
      </pc:sldChg>
      <pc:sldChg chg="del">
        <pc:chgData name="Yi, Karen" userId="810c5928-e019-4621-9085-23289459b576" providerId="ADAL" clId="{88817176-AB74-4534-BCC2-357A353134DD}" dt="2024-02-20T17:21:35.077" v="1" actId="47"/>
        <pc:sldMkLst>
          <pc:docMk/>
          <pc:sldMk cId="4078831781" sldId="514"/>
        </pc:sldMkLst>
      </pc:sldChg>
      <pc:sldChg chg="del">
        <pc:chgData name="Yi, Karen" userId="810c5928-e019-4621-9085-23289459b576" providerId="ADAL" clId="{88817176-AB74-4534-BCC2-357A353134DD}" dt="2024-02-20T17:21:35.077" v="1" actId="47"/>
        <pc:sldMkLst>
          <pc:docMk/>
          <pc:sldMk cId="1036957686" sldId="515"/>
        </pc:sldMkLst>
      </pc:sldChg>
      <pc:sldChg chg="modSp mod">
        <pc:chgData name="Yi, Karen" userId="810c5928-e019-4621-9085-23289459b576" providerId="ADAL" clId="{88817176-AB74-4534-BCC2-357A353134DD}" dt="2024-02-20T17:25:23.877" v="575" actId="20577"/>
        <pc:sldMkLst>
          <pc:docMk/>
          <pc:sldMk cId="3277021380" sldId="518"/>
        </pc:sldMkLst>
        <pc:spChg chg="mod">
          <ac:chgData name="Yi, Karen" userId="810c5928-e019-4621-9085-23289459b576" providerId="ADAL" clId="{88817176-AB74-4534-BCC2-357A353134DD}" dt="2024-02-20T17:24:19.190" v="373" actId="1036"/>
          <ac:spMkLst>
            <pc:docMk/>
            <pc:sldMk cId="3277021380" sldId="518"/>
            <ac:spMk id="6" creationId="{67D6A626-3723-4C68-8E0D-3989E41AC202}"/>
          </ac:spMkLst>
        </pc:spChg>
        <pc:spChg chg="mod">
          <ac:chgData name="Yi, Karen" userId="810c5928-e019-4621-9085-23289459b576" providerId="ADAL" clId="{88817176-AB74-4534-BCC2-357A353134DD}" dt="2024-02-20T17:24:50.174" v="507" actId="20577"/>
          <ac:spMkLst>
            <pc:docMk/>
            <pc:sldMk cId="3277021380" sldId="518"/>
            <ac:spMk id="7" creationId="{5402CFB2-2EEA-4A88-B003-289161070135}"/>
          </ac:spMkLst>
        </pc:spChg>
        <pc:spChg chg="mod">
          <ac:chgData name="Yi, Karen" userId="810c5928-e019-4621-9085-23289459b576" providerId="ADAL" clId="{88817176-AB74-4534-BCC2-357A353134DD}" dt="2024-02-20T17:24:10.625" v="364" actId="20577"/>
          <ac:spMkLst>
            <pc:docMk/>
            <pc:sldMk cId="3277021380" sldId="518"/>
            <ac:spMk id="8" creationId="{0F7200B4-F679-48CA-8F6D-3AAF0DEE94A3}"/>
          </ac:spMkLst>
        </pc:spChg>
        <pc:spChg chg="mod">
          <ac:chgData name="Yi, Karen" userId="810c5928-e019-4621-9085-23289459b576" providerId="ADAL" clId="{88817176-AB74-4534-BCC2-357A353134DD}" dt="2024-02-20T17:25:00.112" v="524" actId="20577"/>
          <ac:spMkLst>
            <pc:docMk/>
            <pc:sldMk cId="3277021380" sldId="518"/>
            <ac:spMk id="9" creationId="{DAFA4748-BCA7-4CBC-8ADF-43C99738FC28}"/>
          </ac:spMkLst>
        </pc:spChg>
        <pc:spChg chg="mod">
          <ac:chgData name="Yi, Karen" userId="810c5928-e019-4621-9085-23289459b576" providerId="ADAL" clId="{88817176-AB74-4534-BCC2-357A353134DD}" dt="2024-02-20T17:25:23.877" v="575" actId="20577"/>
          <ac:spMkLst>
            <pc:docMk/>
            <pc:sldMk cId="3277021380" sldId="518"/>
            <ac:spMk id="13" creationId="{D859A741-11F9-8068-0862-5C43609F5E1B}"/>
          </ac:spMkLst>
        </pc:spChg>
      </pc:sldChg>
      <pc:sldChg chg="del">
        <pc:chgData name="Yi, Karen" userId="810c5928-e019-4621-9085-23289459b576" providerId="ADAL" clId="{88817176-AB74-4534-BCC2-357A353134DD}" dt="2024-02-28T22:21:53.116" v="1473" actId="47"/>
        <pc:sldMkLst>
          <pc:docMk/>
          <pc:sldMk cId="862728739" sldId="519"/>
        </pc:sldMkLst>
      </pc:sldChg>
      <pc:sldChg chg="addSp delSp modSp add mod">
        <pc:chgData name="Yi, Karen" userId="810c5928-e019-4621-9085-23289459b576" providerId="ADAL" clId="{88817176-AB74-4534-BCC2-357A353134DD}" dt="2024-02-28T23:21:27.123" v="1999" actId="20577"/>
        <pc:sldMkLst>
          <pc:docMk/>
          <pc:sldMk cId="806759588" sldId="520"/>
        </pc:sldMkLst>
        <pc:spChg chg="mod">
          <ac:chgData name="Yi, Karen" userId="810c5928-e019-4621-9085-23289459b576" providerId="ADAL" clId="{88817176-AB74-4534-BCC2-357A353134DD}" dt="2024-02-27T18:11:33.762" v="961" actId="20577"/>
          <ac:spMkLst>
            <pc:docMk/>
            <pc:sldMk cId="806759588" sldId="520"/>
            <ac:spMk id="2" creationId="{00000000-0000-0000-0000-000000000000}"/>
          </ac:spMkLst>
        </pc:spChg>
        <pc:spChg chg="mod">
          <ac:chgData name="Yi, Karen" userId="810c5928-e019-4621-9085-23289459b576" providerId="ADAL" clId="{88817176-AB74-4534-BCC2-357A353134DD}" dt="2024-02-28T23:21:27.123" v="1999" actId="20577"/>
          <ac:spMkLst>
            <pc:docMk/>
            <pc:sldMk cId="806759588" sldId="520"/>
            <ac:spMk id="18" creationId="{7E3D13BF-BE43-473C-AD59-4E81D3898A5B}"/>
          </ac:spMkLst>
        </pc:spChg>
        <pc:graphicFrameChg chg="del modGraphic">
          <ac:chgData name="Yi, Karen" userId="810c5928-e019-4621-9085-23289459b576" providerId="ADAL" clId="{88817176-AB74-4534-BCC2-357A353134DD}" dt="2024-02-27T18:12:35.216" v="1093" actId="478"/>
          <ac:graphicFrameMkLst>
            <pc:docMk/>
            <pc:sldMk cId="806759588" sldId="520"/>
            <ac:graphicFrameMk id="6" creationId="{E8CDB5EA-4D44-3620-652E-2922E87A74CD}"/>
          </ac:graphicFrameMkLst>
        </pc:graphicFrameChg>
        <pc:picChg chg="add mod">
          <ac:chgData name="Yi, Karen" userId="810c5928-e019-4621-9085-23289459b576" providerId="ADAL" clId="{88817176-AB74-4534-BCC2-357A353134DD}" dt="2024-02-28T23:16:52.950" v="1709" actId="14100"/>
          <ac:picMkLst>
            <pc:docMk/>
            <pc:sldMk cId="806759588" sldId="520"/>
            <ac:picMk id="4" creationId="{7A9A1A18-431E-CAFD-B5B2-21731455449F}"/>
          </ac:picMkLst>
        </pc:picChg>
        <pc:picChg chg="add mod">
          <ac:chgData name="Yi, Karen" userId="810c5928-e019-4621-9085-23289459b576" providerId="ADAL" clId="{88817176-AB74-4534-BCC2-357A353134DD}" dt="2024-02-28T23:16:55.554" v="1710" actId="14100"/>
          <ac:picMkLst>
            <pc:docMk/>
            <pc:sldMk cId="806759588" sldId="520"/>
            <ac:picMk id="7" creationId="{3B37647E-6C4F-AE7D-A063-41AC6257DC2E}"/>
          </ac:picMkLst>
        </pc:picChg>
      </pc:sldChg>
      <pc:sldChg chg="addSp delSp modSp add mod">
        <pc:chgData name="Yi, Karen" userId="810c5928-e019-4621-9085-23289459b576" providerId="ADAL" clId="{88817176-AB74-4534-BCC2-357A353134DD}" dt="2024-02-28T23:14:38.312" v="1703" actId="20577"/>
        <pc:sldMkLst>
          <pc:docMk/>
          <pc:sldMk cId="2530566933" sldId="521"/>
        </pc:sldMkLst>
        <pc:spChg chg="mod">
          <ac:chgData name="Yi, Karen" userId="810c5928-e019-4621-9085-23289459b576" providerId="ADAL" clId="{88817176-AB74-4534-BCC2-357A353134DD}" dt="2024-02-27T18:12:50.526" v="1112" actId="20577"/>
          <ac:spMkLst>
            <pc:docMk/>
            <pc:sldMk cId="2530566933" sldId="521"/>
            <ac:spMk id="2" creationId="{00000000-0000-0000-0000-000000000000}"/>
          </ac:spMkLst>
        </pc:spChg>
        <pc:spChg chg="mod">
          <ac:chgData name="Yi, Karen" userId="810c5928-e019-4621-9085-23289459b576" providerId="ADAL" clId="{88817176-AB74-4534-BCC2-357A353134DD}" dt="2024-02-28T23:14:38.312" v="1703" actId="20577"/>
          <ac:spMkLst>
            <pc:docMk/>
            <pc:sldMk cId="2530566933" sldId="521"/>
            <ac:spMk id="18" creationId="{7E3D13BF-BE43-473C-AD59-4E81D3898A5B}"/>
          </ac:spMkLst>
        </pc:spChg>
        <pc:picChg chg="add del mod">
          <ac:chgData name="Yi, Karen" userId="810c5928-e019-4621-9085-23289459b576" providerId="ADAL" clId="{88817176-AB74-4534-BCC2-357A353134DD}" dt="2024-02-28T23:14:22.227" v="1685" actId="478"/>
          <ac:picMkLst>
            <pc:docMk/>
            <pc:sldMk cId="2530566933" sldId="521"/>
            <ac:picMk id="4" creationId="{457F5DB5-F524-D73A-3F2B-F5002BCD4DD4}"/>
          </ac:picMkLst>
        </pc:picChg>
        <pc:picChg chg="add mod">
          <ac:chgData name="Yi, Karen" userId="810c5928-e019-4621-9085-23289459b576" providerId="ADAL" clId="{88817176-AB74-4534-BCC2-357A353134DD}" dt="2024-02-28T23:14:23.951" v="1687" actId="1076"/>
          <ac:picMkLst>
            <pc:docMk/>
            <pc:sldMk cId="2530566933" sldId="521"/>
            <ac:picMk id="7" creationId="{7CEA4FA5-F2E5-9456-D678-FFA3AA17C067}"/>
          </ac:picMkLst>
        </pc:picChg>
      </pc:sldChg>
      <pc:sldChg chg="modSp add mod modNotesTx">
        <pc:chgData name="Yi, Karen" userId="810c5928-e019-4621-9085-23289459b576" providerId="ADAL" clId="{88817176-AB74-4534-BCC2-357A353134DD}" dt="2024-02-28T23:27:20.024" v="2387" actId="20577"/>
        <pc:sldMkLst>
          <pc:docMk/>
          <pc:sldMk cId="3733444027" sldId="522"/>
        </pc:sldMkLst>
        <pc:graphicFrameChg chg="mod">
          <ac:chgData name="Yi, Karen" userId="810c5928-e019-4621-9085-23289459b576" providerId="ADAL" clId="{88817176-AB74-4534-BCC2-357A353134DD}" dt="2024-02-28T23:20:22.213" v="1737" actId="1076"/>
          <ac:graphicFrameMkLst>
            <pc:docMk/>
            <pc:sldMk cId="3733444027" sldId="522"/>
            <ac:graphicFrameMk id="6" creationId="{E8CDB5EA-4D44-3620-652E-2922E87A74CD}"/>
          </ac:graphicFrameMkLst>
        </pc:graphicFrameChg>
      </pc:sldChg>
      <pc:sldChg chg="addSp modSp add mod modNotesTx">
        <pc:chgData name="Yi, Karen" userId="810c5928-e019-4621-9085-23289459b576" providerId="ADAL" clId="{88817176-AB74-4534-BCC2-357A353134DD}" dt="2024-02-28T23:26:59.350" v="2361" actId="20577"/>
        <pc:sldMkLst>
          <pc:docMk/>
          <pc:sldMk cId="3023023630" sldId="523"/>
        </pc:sldMkLst>
        <pc:spChg chg="mod">
          <ac:chgData name="Yi, Karen" userId="810c5928-e019-4621-9085-23289459b576" providerId="ADAL" clId="{88817176-AB74-4534-BCC2-357A353134DD}" dt="2024-02-28T23:21:42.199" v="2017" actId="20577"/>
          <ac:spMkLst>
            <pc:docMk/>
            <pc:sldMk cId="3023023630" sldId="523"/>
            <ac:spMk id="5" creationId="{00000000-0000-0000-0000-000000000000}"/>
          </ac:spMkLst>
        </pc:spChg>
        <pc:spChg chg="mod">
          <ac:chgData name="Yi, Karen" userId="810c5928-e019-4621-9085-23289459b576" providerId="ADAL" clId="{88817176-AB74-4534-BCC2-357A353134DD}" dt="2024-02-28T23:26:21.758" v="2222" actId="20577"/>
          <ac:spMkLst>
            <pc:docMk/>
            <pc:sldMk cId="3023023630" sldId="523"/>
            <ac:spMk id="9" creationId="{00000000-0000-0000-0000-000000000000}"/>
          </ac:spMkLst>
        </pc:spChg>
        <pc:picChg chg="add mod">
          <ac:chgData name="Yi, Karen" userId="810c5928-e019-4621-9085-23289459b576" providerId="ADAL" clId="{88817176-AB74-4534-BCC2-357A353134DD}" dt="2024-02-28T23:26:25.530" v="2223" actId="1076"/>
          <ac:picMkLst>
            <pc:docMk/>
            <pc:sldMk cId="3023023630" sldId="523"/>
            <ac:picMk id="4" creationId="{765A9ACD-8B69-55CB-AC7E-60DD9A84BA6C}"/>
          </ac:picMkLst>
        </pc:picChg>
      </pc:sldChg>
      <pc:sldChg chg="del">
        <pc:chgData name="Yi, Karen" userId="810c5928-e019-4621-9085-23289459b576" providerId="ADAL" clId="{88817176-AB74-4534-BCC2-357A353134DD}" dt="2024-02-20T17:21:35.077" v="1" actId="47"/>
        <pc:sldMkLst>
          <pc:docMk/>
          <pc:sldMk cId="3871957991" sldId="524"/>
        </pc:sldMkLst>
      </pc:sldChg>
      <pc:sldChg chg="addSp modSp add mod">
        <pc:chgData name="Yi, Karen" userId="810c5928-e019-4621-9085-23289459b576" providerId="ADAL" clId="{88817176-AB74-4534-BCC2-357A353134DD}" dt="2024-02-28T23:23:59.122" v="2202" actId="1076"/>
        <pc:sldMkLst>
          <pc:docMk/>
          <pc:sldMk cId="4040656998" sldId="524"/>
        </pc:sldMkLst>
        <pc:spChg chg="mod">
          <ac:chgData name="Yi, Karen" userId="810c5928-e019-4621-9085-23289459b576" providerId="ADAL" clId="{88817176-AB74-4534-BCC2-357A353134DD}" dt="2024-02-28T22:23:16.959" v="1609"/>
          <ac:spMkLst>
            <pc:docMk/>
            <pc:sldMk cId="4040656998" sldId="524"/>
            <ac:spMk id="5" creationId="{00000000-0000-0000-0000-000000000000}"/>
          </ac:spMkLst>
        </pc:spChg>
        <pc:spChg chg="mod">
          <ac:chgData name="Yi, Karen" userId="810c5928-e019-4621-9085-23289459b576" providerId="ADAL" clId="{88817176-AB74-4534-BCC2-357A353134DD}" dt="2024-02-28T23:23:43.963" v="2196" actId="14100"/>
          <ac:spMkLst>
            <pc:docMk/>
            <pc:sldMk cId="4040656998" sldId="524"/>
            <ac:spMk id="9" creationId="{00000000-0000-0000-0000-000000000000}"/>
          </ac:spMkLst>
        </pc:spChg>
        <pc:picChg chg="add mod">
          <ac:chgData name="Yi, Karen" userId="810c5928-e019-4621-9085-23289459b576" providerId="ADAL" clId="{88817176-AB74-4534-BCC2-357A353134DD}" dt="2024-02-28T23:23:59.122" v="2202" actId="1076"/>
          <ac:picMkLst>
            <pc:docMk/>
            <pc:sldMk cId="4040656998" sldId="524"/>
            <ac:picMk id="4" creationId="{E0D44335-0616-A139-F7B8-B63A7093444C}"/>
          </ac:picMkLst>
        </pc:picChg>
      </pc:sldChg>
      <pc:sldChg chg="del">
        <pc:chgData name="Yi, Karen" userId="810c5928-e019-4621-9085-23289459b576" providerId="ADAL" clId="{88817176-AB74-4534-BCC2-357A353134DD}" dt="2024-02-20T17:21:35.077" v="1" actId="47"/>
        <pc:sldMkLst>
          <pc:docMk/>
          <pc:sldMk cId="3983944975" sldId="525"/>
        </pc:sldMkLst>
      </pc:sldChg>
      <pc:sldChg chg="del">
        <pc:chgData name="Yi, Karen" userId="810c5928-e019-4621-9085-23289459b576" providerId="ADAL" clId="{88817176-AB74-4534-BCC2-357A353134DD}" dt="2024-02-20T17:21:35.077" v="1" actId="47"/>
        <pc:sldMkLst>
          <pc:docMk/>
          <pc:sldMk cId="2019756866" sldId="526"/>
        </pc:sldMkLst>
      </pc:sldChg>
      <pc:sldMasterChg chg="delSldLayout">
        <pc:chgData name="Yi, Karen" userId="810c5928-e019-4621-9085-23289459b576" providerId="ADAL" clId="{88817176-AB74-4534-BCC2-357A353134DD}" dt="2024-02-28T22:20:20.857" v="1464" actId="47"/>
        <pc:sldMasterMkLst>
          <pc:docMk/>
          <pc:sldMasterMk cId="2231922239" sldId="2147484056"/>
        </pc:sldMasterMkLst>
        <pc:sldLayoutChg chg="del">
          <pc:chgData name="Yi, Karen" userId="810c5928-e019-4621-9085-23289459b576" providerId="ADAL" clId="{88817176-AB74-4534-BCC2-357A353134DD}" dt="2024-02-28T22:20:20.857" v="1464" actId="47"/>
          <pc:sldLayoutMkLst>
            <pc:docMk/>
            <pc:sldMasterMk cId="2231922239" sldId="2147484056"/>
            <pc:sldLayoutMk cId="3451835244" sldId="2147483893"/>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1-12-31T01:56:14.574" idx="42">
    <p:pos x="40" y="40"/>
    <p:text>All presentations must have a copyright statement on the title slide and they must include a closing slide with the appropriate disclaimer language and publication ID number. Please see the last slide in the template for further information. The disclaimer language is applicable for AIR-funded materials. For contracts, we will continue to follow the contract terms for copyright statements and disclaimers for each deliverable that AIR produces, whether solo or with a partner(s).</p:text>
    <p:extLst>
      <p:ext uri="{C676402C-5697-4E1C-873F-D02D1690AC5C}">
        <p15:threadingInfo xmlns:p15="http://schemas.microsoft.com/office/powerpoint/2012/main" timeZoneBias="360"/>
      </p:ext>
    </p:extLst>
  </p:cm>
  <p:cm authorId="4" dt="2021-12-31T01:56:44.900" idx="43">
    <p:pos x="136" y="136"/>
    <p:text>Delete AIR internal group name placeholder if not needed.
CHANGE 20XX to current year and MO/YR to month and year on title and closing slides.</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1-12-31T01:57:26.661" idx="37">
    <p:pos x="40" y="40"/>
    <p:text>AIR generally follows the Publication Manual of the American Psychological Association (APA) 7th edition guidelines for references and citations.</p:text>
    <p:extLst>
      <p:ext uri="{C676402C-5697-4E1C-873F-D02D1690AC5C}">
        <p15:threadingInfo xmlns:p15="http://schemas.microsoft.com/office/powerpoint/2012/main" timeZoneBias="36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1F578-E456-48AF-8D85-E524D9EC395D}"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0FF4153D-7B4C-473B-A40B-8903197DD676}">
      <dgm:prSet phldrT="[Text]" custT="1"/>
      <dgm:spPr>
        <a:solidFill>
          <a:schemeClr val="accent1"/>
        </a:solidFill>
        <a:ln>
          <a:solidFill>
            <a:schemeClr val="tx2"/>
          </a:solidFill>
        </a:ln>
      </dgm:spPr>
      <dgm:t>
        <a:bodyPr/>
        <a:lstStyle/>
        <a:p>
          <a:r>
            <a:rPr lang="en-US" sz="1800" b="1" dirty="0"/>
            <a:t>Input</a:t>
          </a:r>
        </a:p>
      </dgm:t>
    </dgm:pt>
    <dgm:pt modelId="{96A15B5D-16CE-41A6-8026-A43EF02265C9}" type="parTrans" cxnId="{8F641181-B6B7-453C-A586-9B3C0C51A2FB}">
      <dgm:prSet/>
      <dgm:spPr/>
      <dgm:t>
        <a:bodyPr/>
        <a:lstStyle/>
        <a:p>
          <a:endParaRPr lang="en-US"/>
        </a:p>
      </dgm:t>
    </dgm:pt>
    <dgm:pt modelId="{3EAB318B-28F6-40E9-99C1-8C8A2A45DED7}" type="sibTrans" cxnId="{8F641181-B6B7-453C-A586-9B3C0C51A2FB}">
      <dgm:prSet/>
      <dgm:spPr/>
      <dgm:t>
        <a:bodyPr/>
        <a:lstStyle/>
        <a:p>
          <a:endParaRPr lang="en-US"/>
        </a:p>
      </dgm:t>
    </dgm:pt>
    <dgm:pt modelId="{2A1F49C8-0B63-48BD-899F-B6E5577321ED}">
      <dgm:prSet custT="1"/>
      <dgm:spPr>
        <a:solidFill>
          <a:srgbClr val="E2E6E8"/>
        </a:solidFill>
        <a:ln>
          <a:noFill/>
        </a:ln>
      </dgm:spPr>
      <dgm:t>
        <a:bodyPr/>
        <a:lstStyle/>
        <a:p>
          <a:r>
            <a:rPr lang="en-US" sz="1600" b="0" i="0" dirty="0"/>
            <a:t>Quantitative and qualitative</a:t>
          </a:r>
          <a:endParaRPr lang="en-US" sz="1600" dirty="0"/>
        </a:p>
      </dgm:t>
    </dgm:pt>
    <dgm:pt modelId="{2D36705F-F106-4EFE-B993-9DBB15EE82A6}" type="parTrans" cxnId="{F147FE51-175C-4C26-923A-56420EE20F42}">
      <dgm:prSet/>
      <dgm:spPr/>
      <dgm:t>
        <a:bodyPr/>
        <a:lstStyle/>
        <a:p>
          <a:endParaRPr lang="en-US"/>
        </a:p>
      </dgm:t>
    </dgm:pt>
    <dgm:pt modelId="{5E36ED2F-71BC-4E82-8614-384235D6D0E2}" type="sibTrans" cxnId="{F147FE51-175C-4C26-923A-56420EE20F42}">
      <dgm:prSet/>
      <dgm:spPr/>
      <dgm:t>
        <a:bodyPr/>
        <a:lstStyle/>
        <a:p>
          <a:endParaRPr lang="en-US"/>
        </a:p>
      </dgm:t>
    </dgm:pt>
    <dgm:pt modelId="{0872D81A-70A4-4F24-9F9E-AD726C35ED38}">
      <dgm:prSet custT="1"/>
      <dgm:spPr>
        <a:solidFill>
          <a:schemeClr val="accent2"/>
        </a:solidFill>
        <a:ln>
          <a:solidFill>
            <a:schemeClr val="tx2"/>
          </a:solidFill>
        </a:ln>
      </dgm:spPr>
      <dgm:t>
        <a:bodyPr/>
        <a:lstStyle/>
        <a:p>
          <a:r>
            <a:rPr lang="en-US" sz="1800" b="1" dirty="0">
              <a:solidFill>
                <a:schemeClr val="tx2"/>
              </a:solidFill>
            </a:rPr>
            <a:t>Evaluate</a:t>
          </a:r>
        </a:p>
      </dgm:t>
    </dgm:pt>
    <dgm:pt modelId="{AAFE42B5-B3FE-4184-99C8-823F25100CDB}" type="parTrans" cxnId="{21F05024-2428-48FB-A589-D4063DB467B6}">
      <dgm:prSet/>
      <dgm:spPr/>
      <dgm:t>
        <a:bodyPr/>
        <a:lstStyle/>
        <a:p>
          <a:endParaRPr lang="en-US"/>
        </a:p>
      </dgm:t>
    </dgm:pt>
    <dgm:pt modelId="{D2249BEE-5D2F-4E7B-BB68-0F4348EF9CD6}" type="sibTrans" cxnId="{21F05024-2428-48FB-A589-D4063DB467B6}">
      <dgm:prSet/>
      <dgm:spPr/>
      <dgm:t>
        <a:bodyPr/>
        <a:lstStyle/>
        <a:p>
          <a:endParaRPr lang="en-US"/>
        </a:p>
      </dgm:t>
    </dgm:pt>
    <dgm:pt modelId="{36030424-0268-4DA4-AEF6-754FFB5AD468}">
      <dgm:prSet custT="1"/>
      <dgm:spPr>
        <a:solidFill>
          <a:srgbClr val="E2E6E8"/>
        </a:solidFill>
        <a:ln>
          <a:noFill/>
        </a:ln>
      </dgm:spPr>
      <dgm:t>
        <a:bodyPr/>
        <a:lstStyle/>
        <a:p>
          <a:r>
            <a:rPr lang="en-US" sz="1600" dirty="0"/>
            <a:t>Iterative and strategic data evaluation</a:t>
          </a:r>
        </a:p>
      </dgm:t>
    </dgm:pt>
    <dgm:pt modelId="{A821E4E1-6619-4758-BF03-31CA5832B424}" type="parTrans" cxnId="{D7BBF618-5909-4926-A82C-084641D2619E}">
      <dgm:prSet/>
      <dgm:spPr/>
      <dgm:t>
        <a:bodyPr/>
        <a:lstStyle/>
        <a:p>
          <a:endParaRPr lang="en-US"/>
        </a:p>
      </dgm:t>
    </dgm:pt>
    <dgm:pt modelId="{BECE43CF-77E1-4367-8D07-6BDE96E42DD5}" type="sibTrans" cxnId="{D7BBF618-5909-4926-A82C-084641D2619E}">
      <dgm:prSet/>
      <dgm:spPr/>
      <dgm:t>
        <a:bodyPr/>
        <a:lstStyle/>
        <a:p>
          <a:endParaRPr lang="en-US"/>
        </a:p>
      </dgm:t>
    </dgm:pt>
    <dgm:pt modelId="{17F646F3-E3E6-43E8-9340-6EA8E33987B4}">
      <dgm:prSet custT="1"/>
      <dgm:spPr>
        <a:solidFill>
          <a:srgbClr val="08A94F"/>
        </a:solidFill>
        <a:ln>
          <a:solidFill>
            <a:schemeClr val="tx2"/>
          </a:solidFill>
        </a:ln>
      </dgm:spPr>
      <dgm:t>
        <a:bodyPr/>
        <a:lstStyle/>
        <a:p>
          <a:r>
            <a:rPr lang="en-US" sz="1800" b="1" dirty="0">
              <a:solidFill>
                <a:schemeClr val="tx2"/>
              </a:solidFill>
            </a:rPr>
            <a:t>Outcome</a:t>
          </a:r>
        </a:p>
      </dgm:t>
    </dgm:pt>
    <dgm:pt modelId="{BEDF5DEE-69C6-43D5-87E3-7C7D148863E2}" type="parTrans" cxnId="{D448E6F0-CD4A-425F-BB8A-A537AB3CBDC3}">
      <dgm:prSet/>
      <dgm:spPr/>
      <dgm:t>
        <a:bodyPr/>
        <a:lstStyle/>
        <a:p>
          <a:endParaRPr lang="en-US"/>
        </a:p>
      </dgm:t>
    </dgm:pt>
    <dgm:pt modelId="{35EE0661-70CA-4AB2-B5EB-0F287E5BA8A5}" type="sibTrans" cxnId="{D448E6F0-CD4A-425F-BB8A-A537AB3CBDC3}">
      <dgm:prSet/>
      <dgm:spPr/>
      <dgm:t>
        <a:bodyPr/>
        <a:lstStyle/>
        <a:p>
          <a:endParaRPr lang="en-US"/>
        </a:p>
      </dgm:t>
    </dgm:pt>
    <dgm:pt modelId="{4D549D24-8C38-4545-BE4C-9687B59C2392}">
      <dgm:prSet custT="1"/>
      <dgm:spPr>
        <a:solidFill>
          <a:srgbClr val="E2E6E8"/>
        </a:solidFill>
        <a:ln>
          <a:noFill/>
        </a:ln>
      </dgm:spPr>
      <dgm:t>
        <a:bodyPr/>
        <a:lstStyle/>
        <a:p>
          <a:r>
            <a:rPr lang="en-US" sz="1600" dirty="0"/>
            <a:t>Tested and vetted strategy</a:t>
          </a:r>
        </a:p>
      </dgm:t>
    </dgm:pt>
    <dgm:pt modelId="{2FDFBB83-A62B-46DC-9CC8-9A2A20AE38CE}" type="parTrans" cxnId="{7013E919-AA03-426E-946D-B36D451D6D49}">
      <dgm:prSet/>
      <dgm:spPr/>
      <dgm:t>
        <a:bodyPr/>
        <a:lstStyle/>
        <a:p>
          <a:endParaRPr lang="en-US"/>
        </a:p>
      </dgm:t>
    </dgm:pt>
    <dgm:pt modelId="{5947A496-63AF-419D-9534-D26988F69521}" type="sibTrans" cxnId="{7013E919-AA03-426E-946D-B36D451D6D49}">
      <dgm:prSet/>
      <dgm:spPr/>
      <dgm:t>
        <a:bodyPr/>
        <a:lstStyle/>
        <a:p>
          <a:endParaRPr lang="en-US"/>
        </a:p>
      </dgm:t>
    </dgm:pt>
    <dgm:pt modelId="{F0B6B155-78AB-4A2A-96D3-880FCB95625D}" type="pres">
      <dgm:prSet presAssocID="{9151F578-E456-48AF-8D85-E524D9EC395D}" presName="Name0" presStyleCnt="0">
        <dgm:presLayoutVars>
          <dgm:dir/>
          <dgm:animLvl val="lvl"/>
          <dgm:resizeHandles val="exact"/>
        </dgm:presLayoutVars>
      </dgm:prSet>
      <dgm:spPr/>
    </dgm:pt>
    <dgm:pt modelId="{CF5D7A3F-020F-4B19-8110-83ECF339008E}" type="pres">
      <dgm:prSet presAssocID="{17F646F3-E3E6-43E8-9340-6EA8E33987B4}" presName="boxAndChildren" presStyleCnt="0"/>
      <dgm:spPr/>
    </dgm:pt>
    <dgm:pt modelId="{2E0BFC9B-31FA-4874-BB45-8E1A5AA0FB67}" type="pres">
      <dgm:prSet presAssocID="{17F646F3-E3E6-43E8-9340-6EA8E33987B4}" presName="parentTextBox" presStyleLbl="node1" presStyleIdx="0" presStyleCnt="3"/>
      <dgm:spPr/>
    </dgm:pt>
    <dgm:pt modelId="{9B21E836-28BD-4211-83A1-8E51C3E81D80}" type="pres">
      <dgm:prSet presAssocID="{17F646F3-E3E6-43E8-9340-6EA8E33987B4}" presName="entireBox" presStyleLbl="node1" presStyleIdx="0" presStyleCnt="3" custLinFactNeighborY="-14131"/>
      <dgm:spPr/>
    </dgm:pt>
    <dgm:pt modelId="{90EBC42D-D0F8-4A50-BF04-5232356107B9}" type="pres">
      <dgm:prSet presAssocID="{17F646F3-E3E6-43E8-9340-6EA8E33987B4}" presName="descendantBox" presStyleCnt="0"/>
      <dgm:spPr/>
    </dgm:pt>
    <dgm:pt modelId="{5791F558-7C06-4158-A120-4FECFFFFB848}" type="pres">
      <dgm:prSet presAssocID="{4D549D24-8C38-4545-BE4C-9687B59C2392}" presName="childTextBox" presStyleLbl="fgAccFollowNode1" presStyleIdx="0" presStyleCnt="3" custLinFactNeighborY="-26217">
        <dgm:presLayoutVars>
          <dgm:bulletEnabled val="1"/>
        </dgm:presLayoutVars>
      </dgm:prSet>
      <dgm:spPr/>
    </dgm:pt>
    <dgm:pt modelId="{99418594-D941-4E8B-A5B6-00B8BDCCECE7}" type="pres">
      <dgm:prSet presAssocID="{D2249BEE-5D2F-4E7B-BB68-0F4348EF9CD6}" presName="sp" presStyleCnt="0"/>
      <dgm:spPr/>
    </dgm:pt>
    <dgm:pt modelId="{467AAF56-871E-4E0F-9032-816D1B76D47C}" type="pres">
      <dgm:prSet presAssocID="{0872D81A-70A4-4F24-9F9E-AD726C35ED38}" presName="arrowAndChildren" presStyleCnt="0"/>
      <dgm:spPr/>
    </dgm:pt>
    <dgm:pt modelId="{742034C2-E027-4789-90FA-75747EEBD7B8}" type="pres">
      <dgm:prSet presAssocID="{0872D81A-70A4-4F24-9F9E-AD726C35ED38}" presName="parentTextArrow" presStyleLbl="node1" presStyleIdx="0" presStyleCnt="3"/>
      <dgm:spPr/>
    </dgm:pt>
    <dgm:pt modelId="{027C9B34-3DCD-46F5-98F0-1F1ED32FBEAB}" type="pres">
      <dgm:prSet presAssocID="{0872D81A-70A4-4F24-9F9E-AD726C35ED38}" presName="arrow" presStyleLbl="node1" presStyleIdx="1" presStyleCnt="3" custLinFactNeighborY="-4764"/>
      <dgm:spPr/>
    </dgm:pt>
    <dgm:pt modelId="{27B7C93E-98DA-405E-AB4D-4D899D350674}" type="pres">
      <dgm:prSet presAssocID="{0872D81A-70A4-4F24-9F9E-AD726C35ED38}" presName="descendantArrow" presStyleCnt="0"/>
      <dgm:spPr/>
    </dgm:pt>
    <dgm:pt modelId="{68823568-9C2F-43F5-A846-B566BF79A4BC}" type="pres">
      <dgm:prSet presAssocID="{36030424-0268-4DA4-AEF6-754FFB5AD468}" presName="childTextArrow" presStyleLbl="fgAccFollowNode1" presStyleIdx="1" presStyleCnt="3" custLinFactNeighborY="-15934">
        <dgm:presLayoutVars>
          <dgm:bulletEnabled val="1"/>
        </dgm:presLayoutVars>
      </dgm:prSet>
      <dgm:spPr/>
    </dgm:pt>
    <dgm:pt modelId="{A2DFF63E-B3F1-4988-B1AF-240E4D8F2CDB}" type="pres">
      <dgm:prSet presAssocID="{3EAB318B-28F6-40E9-99C1-8C8A2A45DED7}" presName="sp" presStyleCnt="0"/>
      <dgm:spPr/>
    </dgm:pt>
    <dgm:pt modelId="{1089CA20-2959-4C25-ADB4-62B28643385A}" type="pres">
      <dgm:prSet presAssocID="{0FF4153D-7B4C-473B-A40B-8903197DD676}" presName="arrowAndChildren" presStyleCnt="0"/>
      <dgm:spPr/>
    </dgm:pt>
    <dgm:pt modelId="{D28F980B-0684-4DE2-8D4E-BDE364002183}" type="pres">
      <dgm:prSet presAssocID="{0FF4153D-7B4C-473B-A40B-8903197DD676}" presName="parentTextArrow" presStyleLbl="node1" presStyleIdx="1" presStyleCnt="3"/>
      <dgm:spPr/>
    </dgm:pt>
    <dgm:pt modelId="{DE8F41A0-051E-49D2-A9C7-40571F53572C}" type="pres">
      <dgm:prSet presAssocID="{0FF4153D-7B4C-473B-A40B-8903197DD676}" presName="arrow" presStyleLbl="node1" presStyleIdx="2" presStyleCnt="3"/>
      <dgm:spPr/>
    </dgm:pt>
    <dgm:pt modelId="{5187F7CA-5886-45FB-9CD9-2DBBB0915561}" type="pres">
      <dgm:prSet presAssocID="{0FF4153D-7B4C-473B-A40B-8903197DD676}" presName="descendantArrow" presStyleCnt="0"/>
      <dgm:spPr/>
    </dgm:pt>
    <dgm:pt modelId="{82567C75-2248-4570-85A5-CA5881330A07}" type="pres">
      <dgm:prSet presAssocID="{2A1F49C8-0B63-48BD-899F-B6E5577321ED}" presName="childTextArrow" presStyleLbl="fgAccFollowNode1" presStyleIdx="2" presStyleCnt="3">
        <dgm:presLayoutVars>
          <dgm:bulletEnabled val="1"/>
        </dgm:presLayoutVars>
      </dgm:prSet>
      <dgm:spPr/>
    </dgm:pt>
  </dgm:ptLst>
  <dgm:cxnLst>
    <dgm:cxn modelId="{D7BBF618-5909-4926-A82C-084641D2619E}" srcId="{0872D81A-70A4-4F24-9F9E-AD726C35ED38}" destId="{36030424-0268-4DA4-AEF6-754FFB5AD468}" srcOrd="0" destOrd="0" parTransId="{A821E4E1-6619-4758-BF03-31CA5832B424}" sibTransId="{BECE43CF-77E1-4367-8D07-6BDE96E42DD5}"/>
    <dgm:cxn modelId="{7013E919-AA03-426E-946D-B36D451D6D49}" srcId="{17F646F3-E3E6-43E8-9340-6EA8E33987B4}" destId="{4D549D24-8C38-4545-BE4C-9687B59C2392}" srcOrd="0" destOrd="0" parTransId="{2FDFBB83-A62B-46DC-9CC8-9A2A20AE38CE}" sibTransId="{5947A496-63AF-419D-9534-D26988F69521}"/>
    <dgm:cxn modelId="{084A231B-3F6C-4104-904D-E609A9AC3731}" type="presOf" srcId="{4D549D24-8C38-4545-BE4C-9687B59C2392}" destId="{5791F558-7C06-4158-A120-4FECFFFFB848}" srcOrd="0" destOrd="0" presId="urn:microsoft.com/office/officeart/2005/8/layout/process4"/>
    <dgm:cxn modelId="{21F05024-2428-48FB-A589-D4063DB467B6}" srcId="{9151F578-E456-48AF-8D85-E524D9EC395D}" destId="{0872D81A-70A4-4F24-9F9E-AD726C35ED38}" srcOrd="1" destOrd="0" parTransId="{AAFE42B5-B3FE-4184-99C8-823F25100CDB}" sibTransId="{D2249BEE-5D2F-4E7B-BB68-0F4348EF9CD6}"/>
    <dgm:cxn modelId="{1B8F3138-19D5-4D34-80C2-D7A46F71F058}" type="presOf" srcId="{17F646F3-E3E6-43E8-9340-6EA8E33987B4}" destId="{2E0BFC9B-31FA-4874-BB45-8E1A5AA0FB67}" srcOrd="0" destOrd="0" presId="urn:microsoft.com/office/officeart/2005/8/layout/process4"/>
    <dgm:cxn modelId="{359D7861-4393-4B57-A1AA-E1103E228837}" type="presOf" srcId="{0FF4153D-7B4C-473B-A40B-8903197DD676}" destId="{DE8F41A0-051E-49D2-A9C7-40571F53572C}" srcOrd="1" destOrd="0" presId="urn:microsoft.com/office/officeart/2005/8/layout/process4"/>
    <dgm:cxn modelId="{F147FE51-175C-4C26-923A-56420EE20F42}" srcId="{0FF4153D-7B4C-473B-A40B-8903197DD676}" destId="{2A1F49C8-0B63-48BD-899F-B6E5577321ED}" srcOrd="0" destOrd="0" parTransId="{2D36705F-F106-4EFE-B993-9DBB15EE82A6}" sibTransId="{5E36ED2F-71BC-4E82-8614-384235D6D0E2}"/>
    <dgm:cxn modelId="{B6A7547E-A204-4D07-82B8-875DAE17654C}" type="presOf" srcId="{0872D81A-70A4-4F24-9F9E-AD726C35ED38}" destId="{742034C2-E027-4789-90FA-75747EEBD7B8}" srcOrd="0" destOrd="0" presId="urn:microsoft.com/office/officeart/2005/8/layout/process4"/>
    <dgm:cxn modelId="{8F641181-B6B7-453C-A586-9B3C0C51A2FB}" srcId="{9151F578-E456-48AF-8D85-E524D9EC395D}" destId="{0FF4153D-7B4C-473B-A40B-8903197DD676}" srcOrd="0" destOrd="0" parTransId="{96A15B5D-16CE-41A6-8026-A43EF02265C9}" sibTransId="{3EAB318B-28F6-40E9-99C1-8C8A2A45DED7}"/>
    <dgm:cxn modelId="{C049728C-19FA-4691-8CEA-D89170D4DFB7}" type="presOf" srcId="{36030424-0268-4DA4-AEF6-754FFB5AD468}" destId="{68823568-9C2F-43F5-A846-B566BF79A4BC}" srcOrd="0" destOrd="0" presId="urn:microsoft.com/office/officeart/2005/8/layout/process4"/>
    <dgm:cxn modelId="{2965CE91-C099-470A-BCC9-25146C6F9407}" type="presOf" srcId="{2A1F49C8-0B63-48BD-899F-B6E5577321ED}" destId="{82567C75-2248-4570-85A5-CA5881330A07}" srcOrd="0" destOrd="0" presId="urn:microsoft.com/office/officeart/2005/8/layout/process4"/>
    <dgm:cxn modelId="{284E15B6-F179-4DF8-B776-CC6A028B85DA}" type="presOf" srcId="{0FF4153D-7B4C-473B-A40B-8903197DD676}" destId="{D28F980B-0684-4DE2-8D4E-BDE364002183}" srcOrd="0" destOrd="0" presId="urn:microsoft.com/office/officeart/2005/8/layout/process4"/>
    <dgm:cxn modelId="{A6E8D9B7-A353-41AE-B5FF-08B15B1E7743}" type="presOf" srcId="{9151F578-E456-48AF-8D85-E524D9EC395D}" destId="{F0B6B155-78AB-4A2A-96D3-880FCB95625D}" srcOrd="0" destOrd="0" presId="urn:microsoft.com/office/officeart/2005/8/layout/process4"/>
    <dgm:cxn modelId="{304508BE-E2D6-4139-9D0E-44D479A16EDB}" type="presOf" srcId="{17F646F3-E3E6-43E8-9340-6EA8E33987B4}" destId="{9B21E836-28BD-4211-83A1-8E51C3E81D80}" srcOrd="1" destOrd="0" presId="urn:microsoft.com/office/officeart/2005/8/layout/process4"/>
    <dgm:cxn modelId="{9EC8BED8-7D21-4608-946F-F3B3D261637A}" type="presOf" srcId="{0872D81A-70A4-4F24-9F9E-AD726C35ED38}" destId="{027C9B34-3DCD-46F5-98F0-1F1ED32FBEAB}" srcOrd="1" destOrd="0" presId="urn:microsoft.com/office/officeart/2005/8/layout/process4"/>
    <dgm:cxn modelId="{D448E6F0-CD4A-425F-BB8A-A537AB3CBDC3}" srcId="{9151F578-E456-48AF-8D85-E524D9EC395D}" destId="{17F646F3-E3E6-43E8-9340-6EA8E33987B4}" srcOrd="2" destOrd="0" parTransId="{BEDF5DEE-69C6-43D5-87E3-7C7D148863E2}" sibTransId="{35EE0661-70CA-4AB2-B5EB-0F287E5BA8A5}"/>
    <dgm:cxn modelId="{B4B7E75B-067A-413D-A0BD-DEB07C770F19}" type="presParOf" srcId="{F0B6B155-78AB-4A2A-96D3-880FCB95625D}" destId="{CF5D7A3F-020F-4B19-8110-83ECF339008E}" srcOrd="0" destOrd="0" presId="urn:microsoft.com/office/officeart/2005/8/layout/process4"/>
    <dgm:cxn modelId="{B3ED09FD-7FD8-4F8E-90AE-B83D0FEC243C}" type="presParOf" srcId="{CF5D7A3F-020F-4B19-8110-83ECF339008E}" destId="{2E0BFC9B-31FA-4874-BB45-8E1A5AA0FB67}" srcOrd="0" destOrd="0" presId="urn:microsoft.com/office/officeart/2005/8/layout/process4"/>
    <dgm:cxn modelId="{F703D197-C375-4779-AEDF-3AA5B5410A53}" type="presParOf" srcId="{CF5D7A3F-020F-4B19-8110-83ECF339008E}" destId="{9B21E836-28BD-4211-83A1-8E51C3E81D80}" srcOrd="1" destOrd="0" presId="urn:microsoft.com/office/officeart/2005/8/layout/process4"/>
    <dgm:cxn modelId="{98B66869-D3CB-4FA1-AFA0-11DBB0D7C43E}" type="presParOf" srcId="{CF5D7A3F-020F-4B19-8110-83ECF339008E}" destId="{90EBC42D-D0F8-4A50-BF04-5232356107B9}" srcOrd="2" destOrd="0" presId="urn:microsoft.com/office/officeart/2005/8/layout/process4"/>
    <dgm:cxn modelId="{53EFF942-43BB-4018-9455-1A90F5870716}" type="presParOf" srcId="{90EBC42D-D0F8-4A50-BF04-5232356107B9}" destId="{5791F558-7C06-4158-A120-4FECFFFFB848}" srcOrd="0" destOrd="0" presId="urn:microsoft.com/office/officeart/2005/8/layout/process4"/>
    <dgm:cxn modelId="{20D46E4D-BEA5-4CBF-A4BC-DAA29E6D6534}" type="presParOf" srcId="{F0B6B155-78AB-4A2A-96D3-880FCB95625D}" destId="{99418594-D941-4E8B-A5B6-00B8BDCCECE7}" srcOrd="1" destOrd="0" presId="urn:microsoft.com/office/officeart/2005/8/layout/process4"/>
    <dgm:cxn modelId="{E2234536-5CD1-419E-A89F-A7FB6F571A3E}" type="presParOf" srcId="{F0B6B155-78AB-4A2A-96D3-880FCB95625D}" destId="{467AAF56-871E-4E0F-9032-816D1B76D47C}" srcOrd="2" destOrd="0" presId="urn:microsoft.com/office/officeart/2005/8/layout/process4"/>
    <dgm:cxn modelId="{E96C74E2-17F3-404C-9316-3F5716F14A06}" type="presParOf" srcId="{467AAF56-871E-4E0F-9032-816D1B76D47C}" destId="{742034C2-E027-4789-90FA-75747EEBD7B8}" srcOrd="0" destOrd="0" presId="urn:microsoft.com/office/officeart/2005/8/layout/process4"/>
    <dgm:cxn modelId="{4ECBE1AC-EEAE-488B-A1AE-3E67A6677699}" type="presParOf" srcId="{467AAF56-871E-4E0F-9032-816D1B76D47C}" destId="{027C9B34-3DCD-46F5-98F0-1F1ED32FBEAB}" srcOrd="1" destOrd="0" presId="urn:microsoft.com/office/officeart/2005/8/layout/process4"/>
    <dgm:cxn modelId="{FE816F87-EFDB-4DEE-A345-706D96262C2E}" type="presParOf" srcId="{467AAF56-871E-4E0F-9032-816D1B76D47C}" destId="{27B7C93E-98DA-405E-AB4D-4D899D350674}" srcOrd="2" destOrd="0" presId="urn:microsoft.com/office/officeart/2005/8/layout/process4"/>
    <dgm:cxn modelId="{CE00F7BC-7F6B-40F4-839F-F02D55EEA29A}" type="presParOf" srcId="{27B7C93E-98DA-405E-AB4D-4D899D350674}" destId="{68823568-9C2F-43F5-A846-B566BF79A4BC}" srcOrd="0" destOrd="0" presId="urn:microsoft.com/office/officeart/2005/8/layout/process4"/>
    <dgm:cxn modelId="{318C371F-22FB-45B5-A7F8-3EE6E57CB724}" type="presParOf" srcId="{F0B6B155-78AB-4A2A-96D3-880FCB95625D}" destId="{A2DFF63E-B3F1-4988-B1AF-240E4D8F2CDB}" srcOrd="3" destOrd="0" presId="urn:microsoft.com/office/officeart/2005/8/layout/process4"/>
    <dgm:cxn modelId="{4E444843-1A72-4FD5-A4E4-888EEB6E1A80}" type="presParOf" srcId="{F0B6B155-78AB-4A2A-96D3-880FCB95625D}" destId="{1089CA20-2959-4C25-ADB4-62B28643385A}" srcOrd="4" destOrd="0" presId="urn:microsoft.com/office/officeart/2005/8/layout/process4"/>
    <dgm:cxn modelId="{848F6DB7-6AFB-4185-9E95-601B2F5DD0E9}" type="presParOf" srcId="{1089CA20-2959-4C25-ADB4-62B28643385A}" destId="{D28F980B-0684-4DE2-8D4E-BDE364002183}" srcOrd="0" destOrd="0" presId="urn:microsoft.com/office/officeart/2005/8/layout/process4"/>
    <dgm:cxn modelId="{F1BA7B1D-B3A4-441C-BA04-9C66012176BA}" type="presParOf" srcId="{1089CA20-2959-4C25-ADB4-62B28643385A}" destId="{DE8F41A0-051E-49D2-A9C7-40571F53572C}" srcOrd="1" destOrd="0" presId="urn:microsoft.com/office/officeart/2005/8/layout/process4"/>
    <dgm:cxn modelId="{35568EF0-D44A-48F1-96CE-84782443F208}" type="presParOf" srcId="{1089CA20-2959-4C25-ADB4-62B28643385A}" destId="{5187F7CA-5886-45FB-9CD9-2DBBB0915561}" srcOrd="2" destOrd="0" presId="urn:microsoft.com/office/officeart/2005/8/layout/process4"/>
    <dgm:cxn modelId="{A8192E6B-BBB7-4520-9F2D-E7411F30A61E}" type="presParOf" srcId="{5187F7CA-5886-45FB-9CD9-2DBBB0915561}" destId="{82567C75-2248-4570-85A5-CA5881330A0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1E836-28BD-4211-83A1-8E51C3E81D80}">
      <dsp:nvSpPr>
        <dsp:cNvPr id="0" name=""/>
        <dsp:cNvSpPr/>
      </dsp:nvSpPr>
      <dsp:spPr>
        <a:xfrm>
          <a:off x="0" y="3229541"/>
          <a:ext cx="8456613" cy="1111563"/>
        </a:xfrm>
        <a:prstGeom prst="rect">
          <a:avLst/>
        </a:prstGeom>
        <a:solidFill>
          <a:srgbClr val="08A94F"/>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2"/>
              </a:solidFill>
            </a:rPr>
            <a:t>Outcome</a:t>
          </a:r>
        </a:p>
      </dsp:txBody>
      <dsp:txXfrm>
        <a:off x="0" y="3229541"/>
        <a:ext cx="8456613" cy="600244"/>
      </dsp:txXfrm>
    </dsp:sp>
    <dsp:sp modelId="{5791F558-7C06-4158-A120-4FECFFFFB848}">
      <dsp:nvSpPr>
        <dsp:cNvPr id="0" name=""/>
        <dsp:cNvSpPr/>
      </dsp:nvSpPr>
      <dsp:spPr>
        <a:xfrm>
          <a:off x="0" y="3830576"/>
          <a:ext cx="8456613" cy="511319"/>
        </a:xfrm>
        <a:prstGeom prst="rect">
          <a:avLst/>
        </a:prstGeom>
        <a:solidFill>
          <a:srgbClr val="E2E6E8"/>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Tested and vetted strategy</a:t>
          </a:r>
        </a:p>
      </dsp:txBody>
      <dsp:txXfrm>
        <a:off x="0" y="3830576"/>
        <a:ext cx="8456613" cy="511319"/>
      </dsp:txXfrm>
    </dsp:sp>
    <dsp:sp modelId="{027C9B34-3DCD-46F5-98F0-1F1ED32FBEAB}">
      <dsp:nvSpPr>
        <dsp:cNvPr id="0" name=""/>
        <dsp:cNvSpPr/>
      </dsp:nvSpPr>
      <dsp:spPr>
        <a:xfrm rot="10800000">
          <a:off x="0" y="1612261"/>
          <a:ext cx="8456613" cy="1709584"/>
        </a:xfrm>
        <a:prstGeom prst="upArrowCallout">
          <a:avLst/>
        </a:prstGeom>
        <a:solidFill>
          <a:schemeClr val="accent2"/>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2"/>
              </a:solidFill>
            </a:rPr>
            <a:t>Evaluate</a:t>
          </a:r>
        </a:p>
      </dsp:txBody>
      <dsp:txXfrm rot="-10800000">
        <a:off x="0" y="1612261"/>
        <a:ext cx="8456613" cy="600064"/>
      </dsp:txXfrm>
    </dsp:sp>
    <dsp:sp modelId="{68823568-9C2F-43F5-A846-B566BF79A4BC}">
      <dsp:nvSpPr>
        <dsp:cNvPr id="0" name=""/>
        <dsp:cNvSpPr/>
      </dsp:nvSpPr>
      <dsp:spPr>
        <a:xfrm>
          <a:off x="0" y="2212320"/>
          <a:ext cx="8456613" cy="511165"/>
        </a:xfrm>
        <a:prstGeom prst="rect">
          <a:avLst/>
        </a:prstGeom>
        <a:solidFill>
          <a:srgbClr val="E2E6E8"/>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Iterative and strategic data evaluation</a:t>
          </a:r>
        </a:p>
      </dsp:txBody>
      <dsp:txXfrm>
        <a:off x="0" y="2212320"/>
        <a:ext cx="8456613" cy="511165"/>
      </dsp:txXfrm>
    </dsp:sp>
    <dsp:sp modelId="{DE8F41A0-051E-49D2-A9C7-40571F53572C}">
      <dsp:nvSpPr>
        <dsp:cNvPr id="0" name=""/>
        <dsp:cNvSpPr/>
      </dsp:nvSpPr>
      <dsp:spPr>
        <a:xfrm rot="10800000">
          <a:off x="0" y="795"/>
          <a:ext cx="8456613" cy="1709584"/>
        </a:xfrm>
        <a:prstGeom prst="upArrowCallout">
          <a:avLst/>
        </a:prstGeom>
        <a:solidFill>
          <a:schemeClr val="accent1"/>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Input</a:t>
          </a:r>
        </a:p>
      </dsp:txBody>
      <dsp:txXfrm rot="-10800000">
        <a:off x="0" y="795"/>
        <a:ext cx="8456613" cy="600064"/>
      </dsp:txXfrm>
    </dsp:sp>
    <dsp:sp modelId="{82567C75-2248-4570-85A5-CA5881330A07}">
      <dsp:nvSpPr>
        <dsp:cNvPr id="0" name=""/>
        <dsp:cNvSpPr/>
      </dsp:nvSpPr>
      <dsp:spPr>
        <a:xfrm>
          <a:off x="0" y="600859"/>
          <a:ext cx="8456613" cy="511165"/>
        </a:xfrm>
        <a:prstGeom prst="rect">
          <a:avLst/>
        </a:prstGeom>
        <a:solidFill>
          <a:srgbClr val="E2E6E8"/>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Quantitative and qualitative</a:t>
          </a:r>
          <a:endParaRPr lang="en-US" sz="1600" kern="1200" dirty="0"/>
        </a:p>
      </dsp:txBody>
      <dsp:txXfrm>
        <a:off x="0" y="600859"/>
        <a:ext cx="8456613" cy="5111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0940A39-6E2A-47F1-B1DE-3C5EF13B16C0}"/>
              </a:ext>
            </a:extLst>
          </p:cNvPr>
          <p:cNvSpPr>
            <a:spLocks noGrp="1"/>
          </p:cNvSpPr>
          <p:nvPr>
            <p:ph type="ftr" sz="quarter" idx="2"/>
          </p:nvPr>
        </p:nvSpPr>
        <p:spPr>
          <a:xfrm>
            <a:off x="4" y="8772593"/>
            <a:ext cx="4151082" cy="248124"/>
          </a:xfrm>
          <a:prstGeom prst="rect">
            <a:avLst/>
          </a:prstGeom>
        </p:spPr>
        <p:txBody>
          <a:bodyPr vert="horz" lIns="93324" tIns="46662" rIns="93324" bIns="46662" rtlCol="0" anchor="b" anchorCtr="0">
            <a:spAutoFit/>
          </a:bodyPr>
          <a:lstStyle>
            <a:lvl1pPr algn="l">
              <a:defRPr sz="1000">
                <a:latin typeface="Calibri"/>
              </a:defRPr>
            </a:lvl1pPr>
          </a:lstStyle>
          <a:p>
            <a:endParaRPr lang="en-US" dirty="0"/>
          </a:p>
        </p:txBody>
      </p:sp>
      <p:sp>
        <p:nvSpPr>
          <p:cNvPr id="7" name="Date Placeholder 8">
            <a:extLst>
              <a:ext uri="{FF2B5EF4-FFF2-40B4-BE49-F238E27FC236}">
                <a16:creationId xmlns:a16="http://schemas.microsoft.com/office/drawing/2014/main" id="{FB99857B-69BF-4D95-B8FE-D0E61886A0CA}"/>
              </a:ext>
            </a:extLst>
          </p:cNvPr>
          <p:cNvSpPr>
            <a:spLocks noGrp="1"/>
          </p:cNvSpPr>
          <p:nvPr>
            <p:ph type="dt" idx="1"/>
          </p:nvPr>
        </p:nvSpPr>
        <p:spPr>
          <a:xfrm>
            <a:off x="4680856" y="8772593"/>
            <a:ext cx="925513" cy="290286"/>
          </a:xfrm>
          <a:prstGeom prst="rect">
            <a:avLst/>
          </a:prstGeom>
        </p:spPr>
        <p:txBody>
          <a:bodyPr vert="horz" lIns="91440" tIns="45720" rIns="91440" bIns="45720" rtlCol="0"/>
          <a:lstStyle>
            <a:lvl1pPr algn="r">
              <a:defRPr sz="1000"/>
            </a:lvl1pPr>
          </a:lstStyle>
          <a:p>
            <a:endParaRPr lang="en-US" dirty="0"/>
          </a:p>
        </p:txBody>
      </p:sp>
      <p:sp>
        <p:nvSpPr>
          <p:cNvPr id="8" name="Rectangle 7">
            <a:extLst>
              <a:ext uri="{FF2B5EF4-FFF2-40B4-BE49-F238E27FC236}">
                <a16:creationId xmlns:a16="http://schemas.microsoft.com/office/drawing/2014/main" id="{9C569C08-8E6E-491E-8D68-0121C96C16A6}"/>
              </a:ext>
            </a:extLst>
          </p:cNvPr>
          <p:cNvSpPr/>
          <p:nvPr/>
        </p:nvSpPr>
        <p:spPr>
          <a:xfrm>
            <a:off x="0" y="8697066"/>
            <a:ext cx="6629726" cy="612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BAFAA0A-C753-4979-8706-66E7E1D143AD}"/>
              </a:ext>
            </a:extLst>
          </p:cNvPr>
          <p:cNvSpPr txBox="1"/>
          <p:nvPr/>
        </p:nvSpPr>
        <p:spPr>
          <a:xfrm>
            <a:off x="0" y="9062879"/>
            <a:ext cx="282320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AMERICAN INSTITUTES FOR RESEARCH® | AIR.ORG</a:t>
            </a:r>
          </a:p>
        </p:txBody>
      </p:sp>
      <p:sp>
        <p:nvSpPr>
          <p:cNvPr id="10" name="Slide Number Placeholder 6">
            <a:extLst>
              <a:ext uri="{FF2B5EF4-FFF2-40B4-BE49-F238E27FC236}">
                <a16:creationId xmlns:a16="http://schemas.microsoft.com/office/drawing/2014/main" id="{8A7ACA4B-2672-449C-95EC-D4B821494F54}"/>
              </a:ext>
            </a:extLst>
          </p:cNvPr>
          <p:cNvSpPr>
            <a:spLocks noGrp="1"/>
          </p:cNvSpPr>
          <p:nvPr>
            <p:ph type="sldNum" sz="quarter" idx="3"/>
          </p:nvPr>
        </p:nvSpPr>
        <p:spPr>
          <a:xfrm>
            <a:off x="6701924" y="9108103"/>
            <a:ext cx="150682" cy="201006"/>
          </a:xfrm>
          <a:prstGeom prst="rect">
            <a:avLst/>
          </a:prstGeom>
        </p:spPr>
        <p:txBody>
          <a:bodyPr vert="horz" wrap="none" lIns="0" tIns="0" rIns="0" bIns="46662" rtlCol="0" anchor="ctr" anchorCtr="1">
            <a:spAutoFit/>
          </a:bodyPr>
          <a:lstStyle>
            <a:lvl1pPr algn="ctr">
              <a:defRPr sz="1000">
                <a:latin typeface="Calibri"/>
              </a:defRPr>
            </a:lvl1pPr>
          </a:lstStyle>
          <a:p>
            <a:fld id="{B54DC83E-89B8-4806-9A94-7D2BAA520DC6}" type="slidenum">
              <a:rPr lang="en-US" smtClean="0"/>
              <a:pPr/>
              <a:t>‹#›</a:t>
            </a:fld>
            <a:endParaRPr lang="en-US" dirty="0"/>
          </a:p>
        </p:txBody>
      </p:sp>
    </p:spTree>
    <p:extLst>
      <p:ext uri="{BB962C8B-B14F-4D97-AF65-F5344CB8AC3E}">
        <p14:creationId xmlns:p14="http://schemas.microsoft.com/office/powerpoint/2010/main" val="3000343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82750" y="457200"/>
            <a:ext cx="3657600" cy="2743200"/>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1" y="3542763"/>
            <a:ext cx="7021475" cy="5036615"/>
          </a:xfrm>
          <a:prstGeom prst="rect">
            <a:avLst/>
          </a:prstGeom>
        </p:spPr>
        <p:txBody>
          <a:bodyPr vert="horz" lIns="93324" tIns="46662" rIns="93324" bIns="4666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0B897954-AAB2-4D80-ACAB-CAF509F7D69C}"/>
              </a:ext>
            </a:extLst>
          </p:cNvPr>
          <p:cNvSpPr txBox="1"/>
          <p:nvPr/>
        </p:nvSpPr>
        <p:spPr>
          <a:xfrm>
            <a:off x="0" y="9062879"/>
            <a:ext cx="282320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AMERICAN INSTITUTES FOR RESEARCH® | AIR.ORG</a:t>
            </a:r>
          </a:p>
        </p:txBody>
      </p:sp>
      <p:sp>
        <p:nvSpPr>
          <p:cNvPr id="7" name="Slide Number Placeholder 6"/>
          <p:cNvSpPr>
            <a:spLocks noGrp="1"/>
          </p:cNvSpPr>
          <p:nvPr>
            <p:ph type="sldNum" sz="quarter" idx="5"/>
          </p:nvPr>
        </p:nvSpPr>
        <p:spPr>
          <a:xfrm>
            <a:off x="6701924" y="9108103"/>
            <a:ext cx="150682" cy="201006"/>
          </a:xfrm>
          <a:prstGeom prst="rect">
            <a:avLst/>
          </a:prstGeom>
        </p:spPr>
        <p:txBody>
          <a:bodyPr vert="horz" wrap="none" lIns="0" tIns="0" rIns="0" bIns="46662" rtlCol="0" anchor="ctr" anchorCtr="1">
            <a:spAutoFit/>
          </a:bodyPr>
          <a:lstStyle>
            <a:lvl1pPr algn="ctr">
              <a:defRPr sz="1000">
                <a:latin typeface="Calibri"/>
              </a:defRPr>
            </a:lvl1pPr>
          </a:lstStyle>
          <a:p>
            <a:fld id="{B54DC83E-89B8-4806-9A94-7D2BAA520DC6}" type="slidenum">
              <a:rPr lang="en-US" smtClean="0"/>
              <a:pPr/>
              <a:t>‹#›</a:t>
            </a:fld>
            <a:endParaRPr lang="en-US" dirty="0"/>
          </a:p>
        </p:txBody>
      </p:sp>
    </p:spTree>
    <p:extLst>
      <p:ext uri="{BB962C8B-B14F-4D97-AF65-F5344CB8AC3E}">
        <p14:creationId xmlns:p14="http://schemas.microsoft.com/office/powerpoint/2010/main" val="26097326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Calibri"/>
        <a:ea typeface="+mn-ea"/>
        <a:cs typeface="+mn-cs"/>
      </a:defRPr>
    </a:lvl1pPr>
    <a:lvl2pPr marL="457200" algn="l" defTabSz="914400" rtl="0" eaLnBrk="1" latinLnBrk="0" hangingPunct="1">
      <a:defRPr sz="1200" kern="1200">
        <a:solidFill>
          <a:schemeClr val="tx1"/>
        </a:solidFill>
        <a:latin typeface="Calibri"/>
        <a:ea typeface="+mn-ea"/>
        <a:cs typeface="+mn-cs"/>
      </a:defRPr>
    </a:lvl2pPr>
    <a:lvl3pPr marL="914400" algn="l" defTabSz="914400" rtl="0" eaLnBrk="1" latinLnBrk="0" hangingPunct="1">
      <a:defRPr sz="1200" kern="1200">
        <a:solidFill>
          <a:schemeClr val="tx1"/>
        </a:solidFill>
        <a:latin typeface="Calibri"/>
        <a:ea typeface="+mn-ea"/>
        <a:cs typeface="+mn-cs"/>
      </a:defRPr>
    </a:lvl3pPr>
    <a:lvl4pPr marL="1371600" algn="l" defTabSz="914400" rtl="0" eaLnBrk="1" latinLnBrk="0" hangingPunct="1">
      <a:defRPr sz="1200" kern="1200">
        <a:solidFill>
          <a:schemeClr val="tx1"/>
        </a:solidFill>
        <a:latin typeface="Calibri"/>
        <a:ea typeface="+mn-ea"/>
        <a:cs typeface="+mn-cs"/>
      </a:defRPr>
    </a:lvl4pPr>
    <a:lvl5pPr marL="1828800" algn="l" defTabSz="914400" rtl="0" eaLnBrk="1" latinLnBrk="0" hangingPunct="1">
      <a:defRPr sz="1200" kern="1200">
        <a:solidFill>
          <a:schemeClr val="tx1"/>
        </a:solidFill>
        <a:latin typeface="Calibri"/>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DC83E-89B8-4806-9A94-7D2BAA520DC6}" type="slidenum">
              <a:rPr lang="en-US" smtClean="0"/>
              <a:pPr/>
              <a:t>1</a:t>
            </a:fld>
            <a:endParaRPr lang="en-US" dirty="0"/>
          </a:p>
        </p:txBody>
      </p:sp>
    </p:spTree>
    <p:extLst>
      <p:ext uri="{BB962C8B-B14F-4D97-AF65-F5344CB8AC3E}">
        <p14:creationId xmlns:p14="http://schemas.microsoft.com/office/powerpoint/2010/main" val="3344717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11</a:t>
            </a:fld>
            <a:endParaRPr lang="en-US" dirty="0"/>
          </a:p>
        </p:txBody>
      </p:sp>
      <p:sp>
        <p:nvSpPr>
          <p:cNvPr id="9" name="Slide Image Placeholder 8">
            <a:extLst>
              <a:ext uri="{FF2B5EF4-FFF2-40B4-BE49-F238E27FC236}">
                <a16:creationId xmlns:a16="http://schemas.microsoft.com/office/drawing/2014/main" id="{575F3113-3832-4943-A158-8D65E8EC31DA}"/>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9C4D8084-0CF4-451C-A8FF-83CAF6A380FD}"/>
              </a:ext>
            </a:extLst>
          </p:cNvPr>
          <p:cNvSpPr>
            <a:spLocks noGrp="1"/>
          </p:cNvSpPr>
          <p:nvPr>
            <p:ph type="body" idx="1"/>
          </p:nvPr>
        </p:nvSpPr>
        <p:spPr/>
        <p:txBody>
          <a:bodyPr/>
          <a:lstStyle/>
          <a:p>
            <a:r>
              <a:rPr lang="en-US" dirty="0"/>
              <a:t>Host website on </a:t>
            </a:r>
            <a:r>
              <a:rPr lang="en-US" dirty="0" err="1"/>
              <a:t>Github</a:t>
            </a:r>
            <a:r>
              <a:rPr lang="en-US" dirty="0"/>
              <a:t> Pages so everyone can view it</a:t>
            </a:r>
          </a:p>
          <a:p>
            <a:r>
              <a:rPr lang="en-US" dirty="0" err="1"/>
              <a:t>Github</a:t>
            </a:r>
            <a:r>
              <a:rPr lang="en-US" dirty="0"/>
              <a:t> Pages is public to everyone, so you can also output as PDF</a:t>
            </a:r>
          </a:p>
        </p:txBody>
      </p:sp>
    </p:spTree>
    <p:extLst>
      <p:ext uri="{BB962C8B-B14F-4D97-AF65-F5344CB8AC3E}">
        <p14:creationId xmlns:p14="http://schemas.microsoft.com/office/powerpoint/2010/main" val="1224024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12</a:t>
            </a:fld>
            <a:endParaRPr lang="en-US" dirty="0"/>
          </a:p>
        </p:txBody>
      </p:sp>
      <p:sp>
        <p:nvSpPr>
          <p:cNvPr id="9" name="Slide Image Placeholder 8">
            <a:extLst>
              <a:ext uri="{FF2B5EF4-FFF2-40B4-BE49-F238E27FC236}">
                <a16:creationId xmlns:a16="http://schemas.microsoft.com/office/drawing/2014/main" id="{575F3113-3832-4943-A158-8D65E8EC31DA}"/>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9C4D8084-0CF4-451C-A8FF-83CAF6A380F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384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5"/>
          </p:nvPr>
        </p:nvSpPr>
        <p:spPr/>
        <p:txBody>
          <a:bodyPr/>
          <a:lstStyle/>
          <a:p>
            <a:fld id="{B54DC83E-89B8-4806-9A94-7D2BAA520DC6}" type="slidenum">
              <a:rPr lang="en-US" smtClean="0"/>
              <a:pPr/>
              <a:t>14</a:t>
            </a:fld>
            <a:endParaRPr lang="en-US" dirty="0"/>
          </a:p>
        </p:txBody>
      </p:sp>
      <p:sp>
        <p:nvSpPr>
          <p:cNvPr id="8" name="Slide Image Placeholder 7">
            <a:extLst>
              <a:ext uri="{FF2B5EF4-FFF2-40B4-BE49-F238E27FC236}">
                <a16:creationId xmlns:a16="http://schemas.microsoft.com/office/drawing/2014/main" id="{A4E7990B-6684-445C-A074-15844361109B}"/>
              </a:ext>
            </a:extLst>
          </p:cNvPr>
          <p:cNvSpPr>
            <a:spLocks noGrp="1" noRot="1" noChangeAspect="1"/>
          </p:cNvSpPr>
          <p:nvPr>
            <p:ph type="sldImg"/>
          </p:nvPr>
        </p:nvSpPr>
        <p:spPr>
          <a:xfrm>
            <a:off x="1682750" y="457200"/>
            <a:ext cx="3657600" cy="2743200"/>
          </a:xfrm>
        </p:spPr>
      </p:sp>
      <p:sp>
        <p:nvSpPr>
          <p:cNvPr id="9" name="Notes Placeholder 8">
            <a:extLst>
              <a:ext uri="{FF2B5EF4-FFF2-40B4-BE49-F238E27FC236}">
                <a16:creationId xmlns:a16="http://schemas.microsoft.com/office/drawing/2014/main" id="{7AEF52FF-E2BF-4070-9C15-27C46FC509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3892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2750" y="457200"/>
            <a:ext cx="36576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DC83E-89B8-4806-9A94-7D2BAA520DC6}" type="slidenum">
              <a:rPr lang="en-US" smtClean="0"/>
              <a:pPr/>
              <a:t>2</a:t>
            </a:fld>
            <a:endParaRPr lang="en-US" dirty="0"/>
          </a:p>
        </p:txBody>
      </p:sp>
    </p:spTree>
    <p:extLst>
      <p:ext uri="{BB962C8B-B14F-4D97-AF65-F5344CB8AC3E}">
        <p14:creationId xmlns:p14="http://schemas.microsoft.com/office/powerpoint/2010/main" val="255053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2750" y="457200"/>
            <a:ext cx="36576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DC83E-89B8-4806-9A94-7D2BAA520DC6}" type="slidenum">
              <a:rPr lang="en-US" smtClean="0"/>
              <a:pPr/>
              <a:t>3</a:t>
            </a:fld>
            <a:endParaRPr lang="en-US" dirty="0"/>
          </a:p>
        </p:txBody>
      </p:sp>
    </p:spTree>
    <p:extLst>
      <p:ext uri="{BB962C8B-B14F-4D97-AF65-F5344CB8AC3E}">
        <p14:creationId xmlns:p14="http://schemas.microsoft.com/office/powerpoint/2010/main" val="244226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F9670F-B05C-4E29-9927-D8558D7BA470}" type="slidenum">
              <a:rPr lang="en-US" smtClean="0"/>
              <a:pPr/>
              <a:t>5</a:t>
            </a:fld>
            <a:endParaRPr lang="en-US" dirty="0"/>
          </a:p>
        </p:txBody>
      </p:sp>
      <p:sp>
        <p:nvSpPr>
          <p:cNvPr id="9" name="Slide Image Placeholder 8">
            <a:extLst>
              <a:ext uri="{FF2B5EF4-FFF2-40B4-BE49-F238E27FC236}">
                <a16:creationId xmlns:a16="http://schemas.microsoft.com/office/drawing/2014/main" id="{5C3D1257-90D6-4B06-96E6-427F792EDF37}"/>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D67144F1-529D-4FFA-9395-238980B5DD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58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6</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240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7</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r>
              <a:rPr lang="en-US" dirty="0"/>
              <a:t>Bookdown is a file format extended from R Markdown</a:t>
            </a:r>
          </a:p>
          <a:p>
            <a:r>
              <a:rPr lang="en-US" dirty="0"/>
              <a:t>No code is technically needed for simple use cases (</a:t>
            </a:r>
            <a:r>
              <a:rPr lang="en-US" dirty="0" err="1"/>
              <a:t>eg</a:t>
            </a:r>
            <a:r>
              <a:rPr lang="en-US" dirty="0"/>
              <a:t>, text only) but it is very helpful in order to take full advantage</a:t>
            </a:r>
          </a:p>
          <a:p>
            <a:r>
              <a:rPr lang="en-US" dirty="0"/>
              <a:t>To deploy on a website, you need some code and at least </a:t>
            </a:r>
            <a:r>
              <a:rPr lang="en-US" dirty="0" err="1"/>
              <a:t>Github</a:t>
            </a:r>
            <a:endParaRPr lang="en-US" dirty="0"/>
          </a:p>
          <a:p>
            <a:r>
              <a:rPr lang="en-US" dirty="0"/>
              <a:t>When not to use bookdown?</a:t>
            </a:r>
          </a:p>
        </p:txBody>
      </p:sp>
    </p:spTree>
    <p:extLst>
      <p:ext uri="{BB962C8B-B14F-4D97-AF65-F5344CB8AC3E}">
        <p14:creationId xmlns:p14="http://schemas.microsoft.com/office/powerpoint/2010/main" val="2966673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8</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0873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9</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224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10</a:t>
            </a:fld>
            <a:endParaRPr lang="en-US" dirty="0"/>
          </a:p>
        </p:txBody>
      </p:sp>
      <p:sp>
        <p:nvSpPr>
          <p:cNvPr id="9" name="Slide Image Placeholder 8">
            <a:extLst>
              <a:ext uri="{FF2B5EF4-FFF2-40B4-BE49-F238E27FC236}">
                <a16:creationId xmlns:a16="http://schemas.microsoft.com/office/drawing/2014/main" id="{575F3113-3832-4943-A158-8D65E8EC31DA}"/>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9C4D8084-0CF4-451C-A8FF-83CAF6A380F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2188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04225B92-0D1E-48FA-D99B-42E4F36F2296}"/>
              </a:ext>
            </a:extLst>
          </p:cNvPr>
          <p:cNvPicPr>
            <a:picLocks noChangeAspect="1"/>
          </p:cNvPicPr>
          <p:nvPr userDrawn="1"/>
        </p:nvPicPr>
        <p:blipFill>
          <a:blip r:embed="rId3"/>
          <a:stretch>
            <a:fillRect/>
          </a:stretch>
        </p:blipFill>
        <p:spPr>
          <a:xfrm>
            <a:off x="0" y="571"/>
            <a:ext cx="9144000" cy="6856857"/>
          </a:xfrm>
          <a:prstGeom prst="rect">
            <a:avLst/>
          </a:prstGeom>
        </p:spPr>
      </p:pic>
      <p:pic>
        <p:nvPicPr>
          <p:cNvPr id="11" name="AIR Logo" descr="Logo of American Institutes for Research. Advancing Evidence. Improving Lives.">
            <a:extLst>
              <a:ext uri="{FF2B5EF4-FFF2-40B4-BE49-F238E27FC236}">
                <a16:creationId xmlns:a16="http://schemas.microsoft.com/office/drawing/2014/main" id="{25AEE8C0-BC53-4B19-AFC7-BB10205ECF3D}"/>
              </a:ext>
            </a:extLst>
          </p:cNvPr>
          <p:cNvPicPr>
            <a:picLocks noChangeAspect="1"/>
          </p:cNvPicPr>
          <p:nvPr userDrawn="1"/>
        </p:nvPicPr>
        <p:blipFill>
          <a:blip r:embed="rId4"/>
          <a:stretch>
            <a:fillRect/>
          </a:stretch>
        </p:blipFill>
        <p:spPr>
          <a:xfrm>
            <a:off x="6851857" y="549515"/>
            <a:ext cx="1845659" cy="934403"/>
          </a:xfrm>
          <a:prstGeom prst="rect">
            <a:avLst/>
          </a:prstGeom>
        </p:spPr>
      </p:pic>
      <p:sp>
        <p:nvSpPr>
          <p:cNvPr id="4" name="Internal Group">
            <a:extLst>
              <a:ext uri="{FF2B5EF4-FFF2-40B4-BE49-F238E27FC236}">
                <a16:creationId xmlns:a16="http://schemas.microsoft.com/office/drawing/2014/main" id="{5B02D35E-0C44-43BB-94DD-FE44AE66D414}"/>
              </a:ext>
            </a:extLst>
          </p:cNvPr>
          <p:cNvSpPr>
            <a:spLocks noGrp="1"/>
          </p:cNvSpPr>
          <p:nvPr>
            <p:ph type="body" sz="quarter" idx="16" hasCustomPrompt="1"/>
          </p:nvPr>
        </p:nvSpPr>
        <p:spPr>
          <a:xfrm>
            <a:off x="342901" y="1782519"/>
            <a:ext cx="6535379" cy="284950"/>
          </a:xfrm>
        </p:spPr>
        <p:txBody>
          <a:bodyPr wrap="none">
            <a:spAutoFit/>
          </a:bodyPr>
          <a:lstStyle>
            <a:lvl1pPr marL="0" indent="0">
              <a:buNone/>
              <a:defRPr sz="1600" b="0" cap="all" baseline="0">
                <a:solidFill>
                  <a:schemeClr val="bg1"/>
                </a:solidFill>
              </a:defRPr>
            </a:lvl1pPr>
            <a:lvl2pPr marL="0" indent="0">
              <a:lnSpc>
                <a:spcPct val="100000"/>
              </a:lnSpc>
              <a:spcBef>
                <a:spcPts val="0"/>
              </a:spcBef>
              <a:buNone/>
              <a:defRPr sz="1800" b="1">
                <a:solidFill>
                  <a:schemeClr val="bg1"/>
                </a:solidFill>
              </a:defRPr>
            </a:lvl2pPr>
            <a:lvl3pPr marL="0" indent="0">
              <a:lnSpc>
                <a:spcPct val="100000"/>
              </a:lnSpc>
              <a:spcBef>
                <a:spcPts val="0"/>
              </a:spcBef>
              <a:buNone/>
              <a:defRPr sz="1800" b="1">
                <a:solidFill>
                  <a:schemeClr val="bg1"/>
                </a:solidFill>
              </a:defRPr>
            </a:lvl3pPr>
            <a:lvl4pPr marL="0" indent="0">
              <a:lnSpc>
                <a:spcPct val="100000"/>
              </a:lnSpc>
              <a:spcBef>
                <a:spcPts val="0"/>
              </a:spcBef>
              <a:buNone/>
              <a:defRPr sz="1800" b="1">
                <a:solidFill>
                  <a:schemeClr val="bg1"/>
                </a:solidFill>
              </a:defRPr>
            </a:lvl4pPr>
            <a:lvl5pPr marL="0" indent="0">
              <a:lnSpc>
                <a:spcPct val="100000"/>
              </a:lnSpc>
              <a:spcBef>
                <a:spcPts val="0"/>
              </a:spcBef>
              <a:buNone/>
              <a:defRPr sz="1800" b="1">
                <a:solidFill>
                  <a:schemeClr val="bg1"/>
                </a:solidFill>
              </a:defRPr>
            </a:lvl5pPr>
          </a:lstStyle>
          <a:p>
            <a:pPr lvl="0"/>
            <a:r>
              <a:rPr lang="en-US" dirty="0"/>
              <a:t>AIR Internal Group Name: Subgroup OR SERVICE LINE OR GRANT NAME</a:t>
            </a:r>
          </a:p>
        </p:txBody>
      </p:sp>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2103120"/>
            <a:ext cx="8354891" cy="766879"/>
          </a:xfrm>
        </p:spPr>
        <p:txBody>
          <a:bodyPr anchor="b">
            <a:normAutofit/>
          </a:bodyPr>
          <a:lstStyle>
            <a:lvl1pPr algn="l">
              <a:defRPr sz="3600" b="1" baseline="0">
                <a:solidFill>
                  <a:schemeClr val="bg1"/>
                </a:solidFill>
                <a:latin typeface="+mj-lt"/>
                <a:ea typeface="Tahoma" panose="020B0604030504040204" pitchFamily="34" charset="0"/>
                <a:cs typeface="Arial" panose="020B0604020202020204" pitchFamily="34" charset="0"/>
              </a:defRPr>
            </a:lvl1pPr>
          </a:lstStyle>
          <a:p>
            <a:r>
              <a:rPr lang="en-US" dirty="0"/>
              <a:t>Presentation Title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2"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Subtitle">
            <a:extLst>
              <a:ext uri="{FF2B5EF4-FFF2-40B4-BE49-F238E27FC236}">
                <a16:creationId xmlns:a16="http://schemas.microsoft.com/office/drawing/2014/main" id="{503C6AED-0DE0-47E4-A81C-6336093669F5}"/>
              </a:ext>
            </a:extLst>
          </p:cNvPr>
          <p:cNvSpPr>
            <a:spLocks noGrp="1"/>
          </p:cNvSpPr>
          <p:nvPr>
            <p:ph type="body" sz="quarter" idx="12" hasCustomPrompt="1"/>
          </p:nvPr>
        </p:nvSpPr>
        <p:spPr>
          <a:xfrm>
            <a:off x="342900" y="3276603"/>
            <a:ext cx="8354616" cy="695325"/>
          </a:xfrm>
        </p:spPr>
        <p:txBody>
          <a:bodyPr>
            <a:normAutofit/>
          </a:bodyPr>
          <a:lstStyle>
            <a:lvl1pPr marL="0" indent="0">
              <a:buNone/>
              <a:defRPr sz="24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dirty="0"/>
              <a:t>Presentation Subtitle</a:t>
            </a:r>
          </a:p>
        </p:txBody>
      </p:sp>
      <p:sp>
        <p:nvSpPr>
          <p:cNvPr id="12" name="Presenters">
            <a:extLst>
              <a:ext uri="{FF2B5EF4-FFF2-40B4-BE49-F238E27FC236}">
                <a16:creationId xmlns:a16="http://schemas.microsoft.com/office/drawing/2014/main" id="{92723639-909B-4FF5-85E7-4F5DDDD84DFB}"/>
              </a:ext>
            </a:extLst>
          </p:cNvPr>
          <p:cNvSpPr>
            <a:spLocks noGrp="1"/>
          </p:cNvSpPr>
          <p:nvPr>
            <p:ph type="body" sz="quarter" idx="13" hasCustomPrompt="1"/>
          </p:nvPr>
        </p:nvSpPr>
        <p:spPr>
          <a:xfrm>
            <a:off x="342900" y="4128534"/>
            <a:ext cx="8354616" cy="791308"/>
          </a:xfrm>
        </p:spPr>
        <p:txBody>
          <a:bodyPr>
            <a:normAutofit/>
          </a:bodyPr>
          <a:lstStyle>
            <a:lvl1pPr marL="0" indent="0">
              <a:buNone/>
              <a:defRPr sz="14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dirty="0"/>
              <a:t>Presenter’s Name, Title | Second Presenter’s Name, Title</a:t>
            </a:r>
            <a:br>
              <a:rPr lang="en-US" dirty="0"/>
            </a:br>
            <a:r>
              <a:rPr lang="en-US" dirty="0"/>
              <a:t>email.address@air.org or internal.group.email@air.org</a:t>
            </a:r>
          </a:p>
        </p:txBody>
      </p:sp>
      <p:sp>
        <p:nvSpPr>
          <p:cNvPr id="13" name="Location-Date">
            <a:extLst>
              <a:ext uri="{FF2B5EF4-FFF2-40B4-BE49-F238E27FC236}">
                <a16:creationId xmlns:a16="http://schemas.microsoft.com/office/drawing/2014/main" id="{2ADB9052-C0CF-4CF9-9F42-1E338D9FF411}"/>
              </a:ext>
            </a:extLst>
          </p:cNvPr>
          <p:cNvSpPr>
            <a:spLocks noGrp="1"/>
          </p:cNvSpPr>
          <p:nvPr>
            <p:ph type="body" sz="quarter" idx="14" hasCustomPrompt="1"/>
          </p:nvPr>
        </p:nvSpPr>
        <p:spPr>
          <a:xfrm>
            <a:off x="342900" y="4990331"/>
            <a:ext cx="8354616" cy="1016633"/>
          </a:xfrm>
        </p:spPr>
        <p:txBody>
          <a:bodyPr>
            <a:normAutofit/>
          </a:bodyPr>
          <a:lstStyle>
            <a:lvl1pPr marL="0" indent="0">
              <a:buNone/>
              <a:defRPr sz="18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dirty="0"/>
              <a:t>Presentation Purpose or Location | Month 20XX</a:t>
            </a:r>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342900" y="6400412"/>
            <a:ext cx="4572000" cy="261610"/>
          </a:xfrm>
          <a:prstGeom prst="rect">
            <a:avLst/>
          </a:prstGeom>
          <a:noFill/>
        </p:spPr>
        <p:txBody>
          <a:bodyPr wrap="square" lIns="0" anchor="b">
            <a:spAutoFit/>
          </a:bodyPr>
          <a:lstStyle/>
          <a:p>
            <a:pPr algn="l"/>
            <a:r>
              <a:rPr lang="en-US" sz="1100" b="0" i="0" spc="150" dirty="0">
                <a:solidFill>
                  <a:srgbClr val="D1EEFC"/>
                </a:solidFill>
                <a:latin typeface="Calibri"/>
                <a:ea typeface="Calibri"/>
                <a:cs typeface="Calibri"/>
              </a:rPr>
              <a:t>AMERICAN INSTITUTES FOR RESEARCH® | AIR.ORG</a:t>
            </a:r>
          </a:p>
        </p:txBody>
      </p:sp>
      <p:sp>
        <p:nvSpPr>
          <p:cNvPr id="3" name="Copyright">
            <a:extLst>
              <a:ext uri="{FF2B5EF4-FFF2-40B4-BE49-F238E27FC236}">
                <a16:creationId xmlns:a16="http://schemas.microsoft.com/office/drawing/2014/main" id="{3CE52ABA-397F-99D7-BB11-CA4856620E8A}"/>
              </a:ext>
            </a:extLst>
          </p:cNvPr>
          <p:cNvSpPr>
            <a:spLocks noGrp="1"/>
          </p:cNvSpPr>
          <p:nvPr>
            <p:ph type="body" sz="quarter" idx="17" hasCustomPrompt="1"/>
          </p:nvPr>
        </p:nvSpPr>
        <p:spPr>
          <a:xfrm>
            <a:off x="6400800" y="6569689"/>
            <a:ext cx="2296716" cy="92333"/>
          </a:xfrm>
        </p:spPr>
        <p:txBody>
          <a:bodyPr rIns="0" anchor="b">
            <a:spAutoFit/>
          </a:bodyPr>
          <a:lstStyle>
            <a:lvl1pPr marL="0" indent="0" algn="r">
              <a:lnSpc>
                <a:spcPct val="100000"/>
              </a:lnSpc>
              <a:spcBef>
                <a:spcPts val="0"/>
              </a:spcBef>
              <a:buNone/>
              <a:defRPr lang="en-US" sz="600" dirty="0" smtClean="0">
                <a:solidFill>
                  <a:srgbClr val="D1EEFC"/>
                </a:solidFill>
                <a:cs typeface="+mn-cs"/>
              </a:defRPr>
            </a:lvl1pPr>
            <a:lvl2pPr marL="0" indent="0" algn="r">
              <a:lnSpc>
                <a:spcPct val="100000"/>
              </a:lnSpc>
              <a:spcBef>
                <a:spcPts val="0"/>
              </a:spcBef>
              <a:buNone/>
              <a:defRPr lang="en-US" sz="600" kern="1200" dirty="0" smtClean="0">
                <a:solidFill>
                  <a:srgbClr val="D1EEFC"/>
                </a:solidFill>
                <a:latin typeface="+mn-lt"/>
                <a:ea typeface="+mn-ea"/>
                <a:cs typeface="+mn-cs"/>
              </a:defRPr>
            </a:lvl2pPr>
            <a:lvl3pPr marL="0" indent="0" algn="r">
              <a:lnSpc>
                <a:spcPct val="100000"/>
              </a:lnSpc>
              <a:spcBef>
                <a:spcPts val="0"/>
              </a:spcBef>
              <a:buNone/>
              <a:defRPr lang="en-US" sz="600" kern="1200" dirty="0" smtClean="0">
                <a:solidFill>
                  <a:srgbClr val="D1EEFC"/>
                </a:solidFill>
                <a:latin typeface="+mn-lt"/>
                <a:ea typeface="+mn-ea"/>
                <a:cs typeface="+mn-cs"/>
              </a:defRPr>
            </a:lvl3pPr>
            <a:lvl4pPr marL="0" indent="0" algn="r">
              <a:lnSpc>
                <a:spcPct val="100000"/>
              </a:lnSpc>
              <a:spcBef>
                <a:spcPts val="0"/>
              </a:spcBef>
              <a:buNone/>
              <a:defRPr lang="en-US" sz="600" kern="1200" dirty="0" smtClean="0">
                <a:solidFill>
                  <a:srgbClr val="D1EEFC"/>
                </a:solidFill>
                <a:latin typeface="+mn-lt"/>
                <a:ea typeface="+mn-ea"/>
                <a:cs typeface="+mn-cs"/>
              </a:defRPr>
            </a:lvl4pPr>
            <a:lvl5pPr marL="0" indent="0" algn="r">
              <a:lnSpc>
                <a:spcPct val="100000"/>
              </a:lnSpc>
              <a:spcBef>
                <a:spcPts val="0"/>
              </a:spcBef>
              <a:buNone/>
              <a:defRPr lang="en-US" sz="600" kern="1200" dirty="0" smtClean="0">
                <a:solidFill>
                  <a:srgbClr val="D1EEFC"/>
                </a:solidFill>
                <a:latin typeface="+mn-lt"/>
                <a:ea typeface="+mn-ea"/>
                <a:cs typeface="+mn-cs"/>
              </a:defRPr>
            </a:lvl5pPr>
          </a:lstStyle>
          <a:p>
            <a:pPr marL="0" lvl="0" algn="r" defTabSz="685800"/>
            <a:r>
              <a:rPr lang="en-US" sz="600" dirty="0">
                <a:solidFill>
                  <a:srgbClr val="D1EEFC"/>
                </a:solidFill>
              </a:rPr>
              <a:t>Copyright © 20XX American Institutes for Research®. All rights reserved.</a:t>
            </a:r>
            <a:endParaRPr lang="en-US" dirty="0"/>
          </a:p>
        </p:txBody>
      </p:sp>
    </p:spTree>
    <p:extLst>
      <p:ext uri="{BB962C8B-B14F-4D97-AF65-F5344CB8AC3E}">
        <p14:creationId xmlns:p14="http://schemas.microsoft.com/office/powerpoint/2010/main" val="3032173319"/>
      </p:ext>
    </p:extLst>
  </p:cSld>
  <p:clrMapOvr>
    <a:masterClrMapping/>
  </p:clrMapOvr>
  <p:extLst>
    <p:ext uri="{DCECCB84-F9BA-43D5-87BE-67443E8EF086}">
      <p15:sldGuideLst xmlns:p15="http://schemas.microsoft.com/office/powerpoint/2012/main">
        <p15:guide id="1" orient="horz" pos="37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Left Dar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1" y="3"/>
            <a:ext cx="4273550"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4570857" y="0"/>
            <a:ext cx="4229101" cy="1051560"/>
          </a:xfrm>
        </p:spPr>
        <p:txBody>
          <a:bodyPr/>
          <a:lstStyle>
            <a:lvl1pPr>
              <a:defRPr/>
            </a:lvl1pPr>
          </a:lstStyle>
          <a:p>
            <a:r>
              <a:rPr lang="en-US" dirty="0"/>
              <a:t>Photo Left</a:t>
            </a:r>
          </a:p>
        </p:txBody>
      </p:sp>
      <p:sp>
        <p:nvSpPr>
          <p:cNvPr id="6" name="Content Placeholder 5">
            <a:extLst>
              <a:ext uri="{FF2B5EF4-FFF2-40B4-BE49-F238E27FC236}">
                <a16:creationId xmlns:a16="http://schemas.microsoft.com/office/drawing/2014/main" id="{CFB4CE17-B9A2-4429-8BEA-8DAC33B7CC82}"/>
              </a:ext>
            </a:extLst>
          </p:cNvPr>
          <p:cNvSpPr>
            <a:spLocks noGrp="1"/>
          </p:cNvSpPr>
          <p:nvPr>
            <p:ph sz="quarter" idx="19"/>
          </p:nvPr>
        </p:nvSpPr>
        <p:spPr>
          <a:xfrm>
            <a:off x="4570810" y="1307592"/>
            <a:ext cx="4230290" cy="4498848"/>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02" y="5806443"/>
            <a:ext cx="4229099" cy="365125"/>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8" name="Text Placeholder 5">
            <a:extLst>
              <a:ext uri="{FF2B5EF4-FFF2-40B4-BE49-F238E27FC236}">
                <a16:creationId xmlns:a16="http://schemas.microsoft.com/office/drawing/2014/main" id="{334F4BEE-EE2B-444B-8886-942FBEB446F1}"/>
              </a:ext>
            </a:extLst>
          </p:cNvPr>
          <p:cNvSpPr>
            <a:spLocks noGrp="1"/>
          </p:cNvSpPr>
          <p:nvPr>
            <p:ph type="body" sz="quarter" idx="20" hasCustomPrompt="1"/>
          </p:nvPr>
        </p:nvSpPr>
        <p:spPr>
          <a:xfrm>
            <a:off x="4570856" y="1176375"/>
            <a:ext cx="1196579" cy="52388"/>
          </a:xfrm>
          <a:solidFill>
            <a:schemeClr val="accent2"/>
          </a:solidFill>
          <a:ln>
            <a:noFill/>
          </a:ln>
        </p:spPr>
        <p:txBody>
          <a:bodyPr>
            <a:noAutofit/>
          </a:bodyPr>
          <a:lstStyle>
            <a:lvl1pPr marL="0" indent="0">
              <a:buFont typeface="Arial" panose="020B0604020202020204" pitchFamily="34" charset="0"/>
              <a:buNone/>
              <a:defRPr lang="en-US" sz="100" dirty="0"/>
            </a:lvl1pPr>
            <a:lvl2pPr marL="240030" indent="0">
              <a:buNone/>
              <a:defRPr sz="100"/>
            </a:lvl2pPr>
            <a:lvl3pPr marL="480060" indent="0">
              <a:buNone/>
              <a:defRPr sz="100"/>
            </a:lvl3pPr>
            <a:lvl4pPr marL="720090" indent="0">
              <a:buNone/>
              <a:defRPr sz="100"/>
            </a:lvl4pPr>
            <a:lvl5pPr marL="960120" indent="0">
              <a:buNone/>
              <a:defRPr sz="100"/>
            </a:lvl5pPr>
          </a:lstStyle>
          <a:p>
            <a:pPr lvl="0"/>
            <a:r>
              <a:rPr lang="en-US" dirty="0"/>
              <a:t> </a:t>
            </a:r>
          </a:p>
        </p:txBody>
      </p:sp>
      <p:sp>
        <p:nvSpPr>
          <p:cNvPr id="10" name="AIR.org">
            <a:extLst>
              <a:ext uri="{FF2B5EF4-FFF2-40B4-BE49-F238E27FC236}">
                <a16:creationId xmlns:a16="http://schemas.microsoft.com/office/drawing/2014/main" id="{FE8DE741-9837-45F6-80BC-D1E25BE6E1D7}"/>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dirty="0">
                <a:solidFill>
                  <a:schemeClr val="bg2"/>
                </a:solidFill>
              </a:rPr>
              <a:t>| AIR.ORG</a:t>
            </a:r>
          </a:p>
        </p:txBody>
      </p:sp>
      <p:sp>
        <p:nvSpPr>
          <p:cNvPr id="3" name="Slide Number Placeholder 2">
            <a:extLst>
              <a:ext uri="{FF2B5EF4-FFF2-40B4-BE49-F238E27FC236}">
                <a16:creationId xmlns:a16="http://schemas.microsoft.com/office/drawing/2014/main" id="{EC93C9DE-DF10-4382-B836-E8C53CC249E7}"/>
              </a:ext>
            </a:extLst>
          </p:cNvPr>
          <p:cNvSpPr>
            <a:spLocks noGrp="1"/>
          </p:cNvSpPr>
          <p:nvPr>
            <p:ph type="sldNum" sz="quarter" idx="21"/>
          </p:nvPr>
        </p:nvSpPr>
        <p:spPr>
          <a:xfrm>
            <a:off x="342900" y="6422597"/>
            <a:ext cx="171450" cy="246888"/>
          </a:xfrm>
          <a:prstGeom prst="rect">
            <a:avLst/>
          </a:prstGeom>
        </p:spPr>
        <p:txBody>
          <a:bodyPr/>
          <a:lstStyle>
            <a:lvl1pPr>
              <a:defRPr sz="1000"/>
            </a:lvl1pPr>
          </a:lstStyle>
          <a:p>
            <a:fld id="{7E1341B0-7904-4148-9082-6535FE1E4D20}" type="slidenum">
              <a:rPr lang="en-US" smtClean="0"/>
              <a:pPr/>
              <a:t>‹#›</a:t>
            </a:fld>
            <a:endParaRPr lang="en-US" dirty="0"/>
          </a:p>
        </p:txBody>
      </p:sp>
      <p:pic>
        <p:nvPicPr>
          <p:cNvPr id="13" name="Picture 12">
            <a:extLst>
              <a:ext uri="{FF2B5EF4-FFF2-40B4-BE49-F238E27FC236}">
                <a16:creationId xmlns:a16="http://schemas.microsoft.com/office/drawing/2014/main" id="{23C9DE3E-1E5F-4D6A-B307-C1FC2AD166E1}"/>
              </a:ext>
            </a:extLst>
          </p:cNvPr>
          <p:cNvPicPr>
            <a:picLocks noChangeAspect="1"/>
          </p:cNvPicPr>
          <p:nvPr userDrawn="1"/>
        </p:nvPicPr>
        <p:blipFill>
          <a:blip r:embed="rId2"/>
          <a:stretch>
            <a:fillRect/>
          </a:stretch>
        </p:blipFill>
        <p:spPr>
          <a:xfrm>
            <a:off x="7686151" y="6381749"/>
            <a:ext cx="996315" cy="304800"/>
          </a:xfrm>
          <a:prstGeom prst="rect">
            <a:avLst/>
          </a:prstGeom>
        </p:spPr>
      </p:pic>
    </p:spTree>
    <p:extLst>
      <p:ext uri="{BB962C8B-B14F-4D97-AF65-F5344CB8AC3E}">
        <p14:creationId xmlns:p14="http://schemas.microsoft.com/office/powerpoint/2010/main" val="3165764189"/>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AD942-E2CF-4F22-946A-C89B4F8CC595}"/>
              </a:ext>
            </a:extLst>
          </p:cNvPr>
          <p:cNvSpPr/>
          <p:nvPr userDrawn="1"/>
        </p:nvSpPr>
        <p:spPr>
          <a:xfrm>
            <a:off x="0" y="3"/>
            <a:ext cx="9144000" cy="619601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C86EDEF2-92FA-4034-99BE-DBEADC66FFF1}"/>
              </a:ext>
            </a:extLst>
          </p:cNvPr>
          <p:cNvSpPr>
            <a:spLocks noGrp="1"/>
          </p:cNvSpPr>
          <p:nvPr>
            <p:ph type="title" hasCustomPrompt="1"/>
          </p:nvPr>
        </p:nvSpPr>
        <p:spPr>
          <a:xfrm>
            <a:off x="344043" y="0"/>
            <a:ext cx="8455914" cy="502920"/>
          </a:xfrm>
        </p:spPr>
        <p:txBody>
          <a:bodyPr vert="horz" wrap="square" lIns="0" tIns="0" rIns="0" bIns="0" rtlCol="0" anchor="b" anchorCtr="0">
            <a:noAutofit/>
          </a:bodyPr>
          <a:lstStyle>
            <a:lvl1pPr>
              <a:defRPr lang="en-US" sz="2400" dirty="0"/>
            </a:lvl1pPr>
          </a:lstStyle>
          <a:p>
            <a:pPr lvl="0"/>
            <a:r>
              <a:rPr lang="en-US" dirty="0"/>
              <a:t>Title Only</a:t>
            </a:r>
          </a:p>
        </p:txBody>
      </p:sp>
      <p:sp>
        <p:nvSpPr>
          <p:cNvPr id="3" name="Slide Number Placeholder 2">
            <a:extLst>
              <a:ext uri="{FF2B5EF4-FFF2-40B4-BE49-F238E27FC236}">
                <a16:creationId xmlns:a16="http://schemas.microsoft.com/office/drawing/2014/main" id="{3D4ABABB-54D9-47DF-95C1-C1C4095468D7}"/>
              </a:ext>
            </a:extLst>
          </p:cNvPr>
          <p:cNvSpPr>
            <a:spLocks noGrp="1"/>
          </p:cNvSpPr>
          <p:nvPr>
            <p:ph type="sldNum" sz="quarter" idx="1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536173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bleed photo Dark">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6858000"/>
          </a:xfrm>
        </p:spPr>
        <p:txBody>
          <a:bodyPr/>
          <a:lstStyle>
            <a:lvl1pPr marL="0" indent="0" algn="l">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848481"/>
            <a:ext cx="8503920" cy="747897"/>
          </a:xfrm>
        </p:spPr>
        <p:txBody>
          <a:bodyPr>
            <a:spAutoFit/>
          </a:bodyPr>
          <a:lstStyle>
            <a:lvl1pPr>
              <a:defRPr kumimoji="0" lang="en-US" sz="1800" b="0" i="0" u="none" strike="noStrike" kern="1200" cap="none" spc="0" normalizeH="0" baseline="0" noProof="0" smtClean="0">
                <a:ln>
                  <a:noFill/>
                </a:ln>
                <a:solidFill>
                  <a:srgbClr val="595959"/>
                </a:solidFill>
                <a:effectLst/>
                <a:uLnTx/>
                <a:uFillTx/>
                <a:cs typeface="Calibri"/>
              </a:defRPr>
            </a:lvl1pPr>
          </a:lstStyle>
          <a:p>
            <a:r>
              <a:rPr kumimoji="0" lang="en-US" sz="18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1800" b="0" i="0" u="none" strike="noStrike" kern="1200" cap="none" spc="0" normalizeH="0" baseline="0" noProof="0" dirty="0">
                <a:ln>
                  <a:noFill/>
                </a:ln>
                <a:solidFill>
                  <a:srgbClr val="595959"/>
                </a:solidFill>
                <a:effectLst/>
                <a:uLnTx/>
                <a:uFillTx/>
                <a:latin typeface="+mj-lt"/>
                <a:cs typeface="Calibri"/>
              </a:rPr>
            </a:br>
            <a:r>
              <a:rPr kumimoji="0" lang="en-US" sz="18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243296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317A-7285-45CB-9DE4-E818FF305C0E}"/>
              </a:ext>
            </a:extLst>
          </p:cNvPr>
          <p:cNvSpPr>
            <a:spLocks noGrp="1"/>
          </p:cNvSpPr>
          <p:nvPr>
            <p:ph type="title"/>
          </p:nvPr>
        </p:nvSpPr>
        <p:spPr/>
        <p:txBody>
          <a:body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7D7C8312-4A63-4E43-B00F-194BF095E792}"/>
              </a:ext>
            </a:extLst>
          </p:cNvPr>
          <p:cNvSpPr>
            <a:spLocks noGrp="1"/>
          </p:cNvSpPr>
          <p:nvPr>
            <p:ph type="sldNum" sz="quarter" idx="1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463953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esenter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a:xfrm>
            <a:off x="347472" y="-63796"/>
            <a:ext cx="8455914" cy="1051560"/>
          </a:xfrm>
        </p:spPr>
        <p:txBody>
          <a:bodyPr/>
          <a:lstStyle>
            <a:lvl1pPr>
              <a:defRPr/>
            </a:lvl1pPr>
          </a:lstStyle>
          <a:p>
            <a:r>
              <a:rPr lang="en-US" dirty="0"/>
              <a:t>Meet the Presenters</a:t>
            </a:r>
          </a:p>
        </p:txBody>
      </p:sp>
      <p:sp>
        <p:nvSpPr>
          <p:cNvPr id="5" name="Picture Placeholder 1">
            <a:extLst>
              <a:ext uri="{FF2B5EF4-FFF2-40B4-BE49-F238E27FC236}">
                <a16:creationId xmlns:a16="http://schemas.microsoft.com/office/drawing/2014/main" id="{71CC5E8F-75D8-4623-89EE-02F9993DD137}"/>
              </a:ext>
            </a:extLst>
          </p:cNvPr>
          <p:cNvSpPr>
            <a:spLocks noGrp="1" noChangeAspect="1"/>
          </p:cNvSpPr>
          <p:nvPr>
            <p:ph type="pic" sz="quarter" idx="15" hasCustomPrompt="1"/>
          </p:nvPr>
        </p:nvSpPr>
        <p:spPr>
          <a:xfrm>
            <a:off x="412092" y="2020558"/>
            <a:ext cx="1496613"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7" name="Bio 1">
            <a:extLst>
              <a:ext uri="{FF2B5EF4-FFF2-40B4-BE49-F238E27FC236}">
                <a16:creationId xmlns:a16="http://schemas.microsoft.com/office/drawing/2014/main" id="{9EE7094E-912E-4D11-A432-5AD1D897B715}"/>
              </a:ext>
            </a:extLst>
          </p:cNvPr>
          <p:cNvSpPr>
            <a:spLocks noGrp="1"/>
          </p:cNvSpPr>
          <p:nvPr>
            <p:ph type="body" sz="quarter" idx="23" hasCustomPrompt="1"/>
          </p:nvPr>
        </p:nvSpPr>
        <p:spPr>
          <a:xfrm>
            <a:off x="410590" y="4156547"/>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6" name="Name 1">
            <a:extLst>
              <a:ext uri="{FF2B5EF4-FFF2-40B4-BE49-F238E27FC236}">
                <a16:creationId xmlns:a16="http://schemas.microsoft.com/office/drawing/2014/main" id="{D03F0B07-E10B-411E-8B35-197265DC79EF}"/>
              </a:ext>
            </a:extLst>
          </p:cNvPr>
          <p:cNvSpPr>
            <a:spLocks noGrp="1"/>
          </p:cNvSpPr>
          <p:nvPr>
            <p:ph type="body" sz="quarter" idx="19" hasCustomPrompt="1"/>
          </p:nvPr>
        </p:nvSpPr>
        <p:spPr>
          <a:xfrm>
            <a:off x="410590" y="3637299"/>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8" name="Picture Placeholder 1">
            <a:extLst>
              <a:ext uri="{FF2B5EF4-FFF2-40B4-BE49-F238E27FC236}">
                <a16:creationId xmlns:a16="http://schemas.microsoft.com/office/drawing/2014/main" id="{C9EDA36B-2EA5-455F-BB16-5B219282D342}"/>
              </a:ext>
            </a:extLst>
          </p:cNvPr>
          <p:cNvSpPr>
            <a:spLocks noGrp="1" noChangeAspect="1"/>
          </p:cNvSpPr>
          <p:nvPr>
            <p:ph type="pic" sz="quarter" idx="24" hasCustomPrompt="1"/>
          </p:nvPr>
        </p:nvSpPr>
        <p:spPr>
          <a:xfrm>
            <a:off x="2741250" y="2020558"/>
            <a:ext cx="1496613"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0" name="Bio 1">
            <a:extLst>
              <a:ext uri="{FF2B5EF4-FFF2-40B4-BE49-F238E27FC236}">
                <a16:creationId xmlns:a16="http://schemas.microsoft.com/office/drawing/2014/main" id="{D59CFF05-E379-49FF-B785-7CA5AA436879}"/>
              </a:ext>
            </a:extLst>
          </p:cNvPr>
          <p:cNvSpPr>
            <a:spLocks noGrp="1"/>
          </p:cNvSpPr>
          <p:nvPr>
            <p:ph type="body" sz="quarter" idx="26" hasCustomPrompt="1"/>
          </p:nvPr>
        </p:nvSpPr>
        <p:spPr>
          <a:xfrm>
            <a:off x="2662047" y="4156550"/>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9" name="Name 1">
            <a:extLst>
              <a:ext uri="{FF2B5EF4-FFF2-40B4-BE49-F238E27FC236}">
                <a16:creationId xmlns:a16="http://schemas.microsoft.com/office/drawing/2014/main" id="{110EA2BD-2A1E-4B6B-9121-92F2E4797955}"/>
              </a:ext>
            </a:extLst>
          </p:cNvPr>
          <p:cNvSpPr>
            <a:spLocks noGrp="1"/>
          </p:cNvSpPr>
          <p:nvPr>
            <p:ph type="body" sz="quarter" idx="25" hasCustomPrompt="1"/>
          </p:nvPr>
        </p:nvSpPr>
        <p:spPr>
          <a:xfrm>
            <a:off x="2662047" y="3637301"/>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1" name="Picture Placeholder 1">
            <a:extLst>
              <a:ext uri="{FF2B5EF4-FFF2-40B4-BE49-F238E27FC236}">
                <a16:creationId xmlns:a16="http://schemas.microsoft.com/office/drawing/2014/main" id="{94A80552-9B52-42DF-BE3A-6F065118F72B}"/>
              </a:ext>
            </a:extLst>
          </p:cNvPr>
          <p:cNvSpPr>
            <a:spLocks noGrp="1" noChangeAspect="1"/>
          </p:cNvSpPr>
          <p:nvPr>
            <p:ph type="pic" sz="quarter" idx="27" hasCustomPrompt="1"/>
          </p:nvPr>
        </p:nvSpPr>
        <p:spPr>
          <a:xfrm>
            <a:off x="5022297" y="2020558"/>
            <a:ext cx="1496613"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3" name="Bio 1">
            <a:extLst>
              <a:ext uri="{FF2B5EF4-FFF2-40B4-BE49-F238E27FC236}">
                <a16:creationId xmlns:a16="http://schemas.microsoft.com/office/drawing/2014/main" id="{B7FB1971-DE2F-40B8-BBB9-CA3048080685}"/>
              </a:ext>
            </a:extLst>
          </p:cNvPr>
          <p:cNvSpPr>
            <a:spLocks noGrp="1"/>
          </p:cNvSpPr>
          <p:nvPr>
            <p:ph type="body" sz="quarter" idx="29" hasCustomPrompt="1"/>
          </p:nvPr>
        </p:nvSpPr>
        <p:spPr>
          <a:xfrm>
            <a:off x="4981194" y="4156550"/>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2" name="Name 1">
            <a:extLst>
              <a:ext uri="{FF2B5EF4-FFF2-40B4-BE49-F238E27FC236}">
                <a16:creationId xmlns:a16="http://schemas.microsoft.com/office/drawing/2014/main" id="{23663A88-782E-4FEE-9FA2-84F4E76A3288}"/>
              </a:ext>
            </a:extLst>
          </p:cNvPr>
          <p:cNvSpPr>
            <a:spLocks noGrp="1"/>
          </p:cNvSpPr>
          <p:nvPr>
            <p:ph type="body" sz="quarter" idx="28" hasCustomPrompt="1"/>
          </p:nvPr>
        </p:nvSpPr>
        <p:spPr>
          <a:xfrm>
            <a:off x="4981194" y="3637302"/>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4" name="Picture Placeholder 1">
            <a:extLst>
              <a:ext uri="{FF2B5EF4-FFF2-40B4-BE49-F238E27FC236}">
                <a16:creationId xmlns:a16="http://schemas.microsoft.com/office/drawing/2014/main" id="{8F6ABA03-6543-489D-8F50-07455BA0EAC8}"/>
              </a:ext>
            </a:extLst>
          </p:cNvPr>
          <p:cNvSpPr>
            <a:spLocks noGrp="1" noChangeAspect="1"/>
          </p:cNvSpPr>
          <p:nvPr>
            <p:ph type="pic" sz="quarter" idx="30" hasCustomPrompt="1"/>
          </p:nvPr>
        </p:nvSpPr>
        <p:spPr>
          <a:xfrm>
            <a:off x="7303344" y="2020558"/>
            <a:ext cx="1496613"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6" name="Bio 1">
            <a:extLst>
              <a:ext uri="{FF2B5EF4-FFF2-40B4-BE49-F238E27FC236}">
                <a16:creationId xmlns:a16="http://schemas.microsoft.com/office/drawing/2014/main" id="{EDB8F50C-7614-49BE-8204-ED4E8C562269}"/>
              </a:ext>
            </a:extLst>
          </p:cNvPr>
          <p:cNvSpPr>
            <a:spLocks noGrp="1"/>
          </p:cNvSpPr>
          <p:nvPr>
            <p:ph type="body" sz="quarter" idx="32" hasCustomPrompt="1"/>
          </p:nvPr>
        </p:nvSpPr>
        <p:spPr>
          <a:xfrm>
            <a:off x="7300341" y="4156547"/>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5" name="Name 1">
            <a:extLst>
              <a:ext uri="{FF2B5EF4-FFF2-40B4-BE49-F238E27FC236}">
                <a16:creationId xmlns:a16="http://schemas.microsoft.com/office/drawing/2014/main" id="{242E66B4-AB1E-4C5C-BDE9-33D0A09C7793}"/>
              </a:ext>
            </a:extLst>
          </p:cNvPr>
          <p:cNvSpPr>
            <a:spLocks noGrp="1"/>
          </p:cNvSpPr>
          <p:nvPr>
            <p:ph type="body" sz="quarter" idx="31" hasCustomPrompt="1"/>
          </p:nvPr>
        </p:nvSpPr>
        <p:spPr>
          <a:xfrm>
            <a:off x="7300341"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25" name="Text Placeholder 5">
            <a:extLst>
              <a:ext uri="{FF2B5EF4-FFF2-40B4-BE49-F238E27FC236}">
                <a16:creationId xmlns:a16="http://schemas.microsoft.com/office/drawing/2014/main" id="{F4702662-DD5D-4FE7-A587-02E9046E874F}"/>
              </a:ext>
            </a:extLst>
          </p:cNvPr>
          <p:cNvSpPr>
            <a:spLocks noGrp="1"/>
          </p:cNvSpPr>
          <p:nvPr>
            <p:ph type="body" sz="quarter" idx="20" hasCustomPrompt="1"/>
          </p:nvPr>
        </p:nvSpPr>
        <p:spPr>
          <a:xfrm>
            <a:off x="742060" y="4034436"/>
            <a:ext cx="836676"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6" name="Text Placeholder 5">
            <a:extLst>
              <a:ext uri="{FF2B5EF4-FFF2-40B4-BE49-F238E27FC236}">
                <a16:creationId xmlns:a16="http://schemas.microsoft.com/office/drawing/2014/main" id="{A619E285-69D7-4A1A-8C89-76BE1AE72CB1}"/>
              </a:ext>
            </a:extLst>
          </p:cNvPr>
          <p:cNvSpPr>
            <a:spLocks noGrp="1"/>
          </p:cNvSpPr>
          <p:nvPr>
            <p:ph type="body" sz="quarter" idx="53" hasCustomPrompt="1"/>
          </p:nvPr>
        </p:nvSpPr>
        <p:spPr>
          <a:xfrm>
            <a:off x="2992011" y="4034436"/>
            <a:ext cx="836676"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7" name="Text Placeholder 5">
            <a:extLst>
              <a:ext uri="{FF2B5EF4-FFF2-40B4-BE49-F238E27FC236}">
                <a16:creationId xmlns:a16="http://schemas.microsoft.com/office/drawing/2014/main" id="{CD77238D-C488-4ACC-8350-099780D0E1C9}"/>
              </a:ext>
            </a:extLst>
          </p:cNvPr>
          <p:cNvSpPr>
            <a:spLocks noGrp="1"/>
          </p:cNvSpPr>
          <p:nvPr>
            <p:ph type="body" sz="quarter" idx="54" hasCustomPrompt="1"/>
          </p:nvPr>
        </p:nvSpPr>
        <p:spPr>
          <a:xfrm>
            <a:off x="5309652" y="4034436"/>
            <a:ext cx="836676"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8" name="Text Placeholder 5">
            <a:extLst>
              <a:ext uri="{FF2B5EF4-FFF2-40B4-BE49-F238E27FC236}">
                <a16:creationId xmlns:a16="http://schemas.microsoft.com/office/drawing/2014/main" id="{1B7415C0-D57B-4725-A129-9073F7235203}"/>
              </a:ext>
            </a:extLst>
          </p:cNvPr>
          <p:cNvSpPr>
            <a:spLocks noGrp="1"/>
          </p:cNvSpPr>
          <p:nvPr>
            <p:ph type="body" sz="quarter" idx="55" hasCustomPrompt="1"/>
          </p:nvPr>
        </p:nvSpPr>
        <p:spPr>
          <a:xfrm>
            <a:off x="7627293" y="4034433"/>
            <a:ext cx="836676"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3" name="Slide Number Placeholder 2">
            <a:extLst>
              <a:ext uri="{FF2B5EF4-FFF2-40B4-BE49-F238E27FC236}">
                <a16:creationId xmlns:a16="http://schemas.microsoft.com/office/drawing/2014/main" id="{A6DE5B86-B5B1-44F6-BBC1-69C4AA85382A}"/>
              </a:ext>
            </a:extLst>
          </p:cNvPr>
          <p:cNvSpPr>
            <a:spLocks noGrp="1"/>
          </p:cNvSpPr>
          <p:nvPr>
            <p:ph type="sldNum" sz="quarter" idx="5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997982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ferences Dark">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References</a:t>
            </a:r>
          </a:p>
        </p:txBody>
      </p:sp>
      <p:sp>
        <p:nvSpPr>
          <p:cNvPr id="10" name="Content"/>
          <p:cNvSpPr>
            <a:spLocks noGrp="1"/>
          </p:cNvSpPr>
          <p:nvPr>
            <p:ph type="body" sz="quarter" idx="13" hasCustomPrompt="1"/>
          </p:nvPr>
        </p:nvSpPr>
        <p:spPr>
          <a:xfrm>
            <a:off x="342900" y="1389888"/>
            <a:ext cx="8455914" cy="4498848"/>
          </a:xfrm>
        </p:spPr>
        <p:txBody>
          <a:bodyPr>
            <a:noAutofit/>
          </a:bodyPr>
          <a:lstStyle>
            <a:lvl1pPr marL="457200" indent="-342900">
              <a:lnSpc>
                <a:spcPct val="100000"/>
              </a:lnSpc>
              <a:spcBef>
                <a:spcPts val="1350"/>
              </a:spcBef>
              <a:buNone/>
              <a:defRPr sz="1350" i="0" baseline="0">
                <a:solidFill>
                  <a:schemeClr val="tx1"/>
                </a:solidFill>
              </a:defRPr>
            </a:lvl1pPr>
            <a:lvl2pPr>
              <a:defRPr sz="1350"/>
            </a:lvl2pPr>
            <a:lvl3pPr>
              <a:defRPr sz="1350"/>
            </a:lvl3pPr>
            <a:lvl4pPr>
              <a:defRPr sz="1350"/>
            </a:lvl4pPr>
            <a:lvl5pPr>
              <a:defRPr sz="135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2" name="Slide Number Placeholder 1">
            <a:extLst>
              <a:ext uri="{FF2B5EF4-FFF2-40B4-BE49-F238E27FC236}">
                <a16:creationId xmlns:a16="http://schemas.microsoft.com/office/drawing/2014/main" id="{511D7A7F-8AFE-4413-A94C-E666E4D285C5}"/>
              </a:ext>
            </a:extLst>
          </p:cNvPr>
          <p:cNvSpPr>
            <a:spLocks noGrp="1"/>
          </p:cNvSpPr>
          <p:nvPr>
            <p:ph type="sldNum" sz="quarter" idx="14"/>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416023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End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139DF141-D6F1-A910-59BB-7D17BF378B95}"/>
              </a:ext>
            </a:extLst>
          </p:cNvPr>
          <p:cNvPicPr>
            <a:picLocks noChangeAspect="1"/>
          </p:cNvPicPr>
          <p:nvPr userDrawn="1"/>
        </p:nvPicPr>
        <p:blipFill>
          <a:blip r:embed="rId3"/>
          <a:stretch>
            <a:fillRect/>
          </a:stretch>
        </p:blipFill>
        <p:spPr>
          <a:xfrm>
            <a:off x="0" y="571"/>
            <a:ext cx="9144000" cy="6856857"/>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2150774"/>
            <a:ext cx="5263816" cy="734613"/>
          </a:xfrm>
        </p:spPr>
        <p:txBody>
          <a:bodyPr anchor="b">
            <a:normAutofit/>
          </a:bodyPr>
          <a:lstStyle>
            <a:lvl1pPr algn="l">
              <a:defRPr sz="2200" b="1" baseline="0">
                <a:solidFill>
                  <a:schemeClr val="bg1"/>
                </a:solidFill>
                <a:latin typeface="+mj-lt"/>
                <a:ea typeface="Tahoma" panose="020B0604030504040204" pitchFamily="34" charset="0"/>
                <a:cs typeface="Arial" panose="020B0604020202020204" pitchFamily="34" charset="0"/>
              </a:defRPr>
            </a:lvl1pPr>
          </a:lstStyle>
          <a:p>
            <a:r>
              <a:rPr lang="en-US" dirty="0"/>
              <a:t>PRESENTER’S NAME DARK LAYOUT</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0" y="3356918"/>
            <a:ext cx="5204956" cy="1904895"/>
          </a:xfrm>
        </p:spPr>
        <p:txBody>
          <a:bodyPr>
            <a:normAutofit/>
          </a:bodyPr>
          <a:lstStyle>
            <a:lvl1pPr marL="0" indent="0" algn="l">
              <a:lnSpc>
                <a:spcPct val="100000"/>
              </a:lnSpc>
              <a:spcBef>
                <a:spcPts val="0"/>
              </a:spcBef>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en-US" dirty="0"/>
              <a:t>Presenter’s Job Title</a:t>
            </a:r>
            <a:br>
              <a:rPr lang="en-US" dirty="0"/>
            </a:br>
            <a:r>
              <a:rPr lang="en-US" dirty="0"/>
              <a:t>+1.202.403.XXXX</a:t>
            </a:r>
            <a:br>
              <a:rPr lang="en-US" dirty="0"/>
            </a:br>
            <a:r>
              <a:rPr lang="en-US" dirty="0"/>
              <a:t>email.address@air.org or internal.group.email@air.org</a:t>
            </a:r>
          </a:p>
        </p:txBody>
      </p:sp>
      <p:sp>
        <p:nvSpPr>
          <p:cNvPr id="10" name="TextBox 9">
            <a:extLst>
              <a:ext uri="{FF2B5EF4-FFF2-40B4-BE49-F238E27FC236}">
                <a16:creationId xmlns:a16="http://schemas.microsoft.com/office/drawing/2014/main" id="{6D35682F-2DFC-6D4A-9319-B6DB0F0EC6C2}"/>
              </a:ext>
            </a:extLst>
          </p:cNvPr>
          <p:cNvSpPr txBox="1"/>
          <p:nvPr userDrawn="1"/>
        </p:nvSpPr>
        <p:spPr>
          <a:xfrm>
            <a:off x="342900" y="5958723"/>
            <a:ext cx="4572000" cy="246221"/>
          </a:xfrm>
          <a:prstGeom prst="rect">
            <a:avLst/>
          </a:prstGeom>
          <a:noFill/>
        </p:spPr>
        <p:txBody>
          <a:bodyPr wrap="square" lIns="0" anchor="b">
            <a:spAutoFit/>
          </a:bodyPr>
          <a:lstStyle/>
          <a:p>
            <a:pPr algn="l"/>
            <a:r>
              <a:rPr lang="en-US" sz="1000" b="0" i="0" spc="150" dirty="0">
                <a:solidFill>
                  <a:srgbClr val="D1EEFC"/>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2"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8259271" y="6522705"/>
            <a:ext cx="466474" cy="106889"/>
          </a:xfrm>
        </p:spPr>
        <p:txBody>
          <a:bodyPr wrap="none" lIns="0" tIns="0" rIns="0" bIns="0" anchor="b" anchorCtr="0">
            <a:spAutoFit/>
          </a:bodyPr>
          <a:lstStyle>
            <a:lvl1pPr marL="0" indent="0" algn="r">
              <a:buNone/>
              <a:defRPr kumimoji="0" lang="en-US" sz="600" u="none" strike="noStrike" cap="none" spc="0" normalizeH="0" baseline="0" dirty="0" smtClean="0">
                <a:ln>
                  <a:noFill/>
                </a:ln>
                <a:solidFill>
                  <a:schemeClr val="bg2"/>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pPr marR="0" lvl="0" fontAlgn="auto">
              <a:spcBef>
                <a:spcPts val="1350"/>
              </a:spcBef>
              <a:spcAft>
                <a:spcPts val="0"/>
              </a:spcAft>
              <a:buClr>
                <a:schemeClr val="tx1"/>
              </a:buClr>
              <a:buSzPct val="100000"/>
              <a:buFont typeface="Times New Roman" panose="02020603050405020304" pitchFamily="18" charset="0"/>
              <a:tabLst/>
            </a:pPr>
            <a:r>
              <a:rPr lang="en-US" dirty="0"/>
              <a:t>XXXXX_MO/XX</a:t>
            </a:r>
          </a:p>
        </p:txBody>
      </p:sp>
      <p:pic>
        <p:nvPicPr>
          <p:cNvPr id="11" name="Picture 10" descr="Logo of American Institutes for Research. Advancing Evidence. Improving Lives.">
            <a:extLst>
              <a:ext uri="{FF2B5EF4-FFF2-40B4-BE49-F238E27FC236}">
                <a16:creationId xmlns:a16="http://schemas.microsoft.com/office/drawing/2014/main" id="{629ACECE-3F4A-4DB6-ACFF-C6B02A09203B}"/>
              </a:ext>
            </a:extLst>
          </p:cNvPr>
          <p:cNvPicPr>
            <a:picLocks noChangeAspect="1"/>
          </p:cNvPicPr>
          <p:nvPr userDrawn="1"/>
        </p:nvPicPr>
        <p:blipFill>
          <a:blip r:embed="rId4"/>
          <a:stretch>
            <a:fillRect/>
          </a:stretch>
        </p:blipFill>
        <p:spPr>
          <a:xfrm>
            <a:off x="6851857" y="549515"/>
            <a:ext cx="1845659" cy="934403"/>
          </a:xfrm>
          <a:prstGeom prst="rect">
            <a:avLst/>
          </a:prstGeom>
        </p:spPr>
      </p:pic>
      <p:sp>
        <p:nvSpPr>
          <p:cNvPr id="9" name="Content Placeholder 3">
            <a:extLst>
              <a:ext uri="{FF2B5EF4-FFF2-40B4-BE49-F238E27FC236}">
                <a16:creationId xmlns:a16="http://schemas.microsoft.com/office/drawing/2014/main" id="{97058B35-E39B-47D0-AF88-C8A3C27D3696}"/>
              </a:ext>
            </a:extLst>
          </p:cNvPr>
          <p:cNvSpPr>
            <a:spLocks noGrp="1"/>
          </p:cNvSpPr>
          <p:nvPr>
            <p:ph sz="quarter" idx="15" hasCustomPrompt="1"/>
          </p:nvPr>
        </p:nvSpPr>
        <p:spPr>
          <a:xfrm>
            <a:off x="342900" y="1755648"/>
            <a:ext cx="7348871" cy="320601"/>
          </a:xfrm>
        </p:spPr>
        <p:txBody>
          <a:bodyPr wrap="square">
            <a:spAutoFit/>
          </a:bodyPr>
          <a:lstStyle>
            <a:lvl1pPr marL="0" indent="0">
              <a:buNone/>
              <a:defRPr sz="1800" b="1" cap="all" baseline="0">
                <a:solidFill>
                  <a:schemeClr val="bg1"/>
                </a:solidFill>
              </a:defRPr>
            </a:lvl1pPr>
            <a:lvl2pPr marL="320040" indent="0">
              <a:buNone/>
              <a:defRPr/>
            </a:lvl2pPr>
            <a:lvl3pPr marL="640080" indent="0">
              <a:buNone/>
              <a:defRPr/>
            </a:lvl3pPr>
            <a:lvl4pPr marL="960120" indent="0">
              <a:buNone/>
              <a:defRPr/>
            </a:lvl4pPr>
            <a:lvl5pPr marL="1280160" indent="0">
              <a:buNone/>
              <a:defRPr/>
            </a:lvl5pPr>
          </a:lstStyle>
          <a:p>
            <a:pPr lvl="0"/>
            <a:r>
              <a:rPr lang="en-US" dirty="0"/>
              <a:t>AIR Internal Group Name: Subgroup OR SERVICE LINE OR GRANT NAME</a:t>
            </a:r>
          </a:p>
        </p:txBody>
      </p:sp>
      <p:sp>
        <p:nvSpPr>
          <p:cNvPr id="7" name="Text Placeholder 4">
            <a:extLst>
              <a:ext uri="{FF2B5EF4-FFF2-40B4-BE49-F238E27FC236}">
                <a16:creationId xmlns:a16="http://schemas.microsoft.com/office/drawing/2014/main" id="{8B884D04-C29A-045D-D500-D6297312601E}"/>
              </a:ext>
            </a:extLst>
          </p:cNvPr>
          <p:cNvSpPr>
            <a:spLocks noGrp="1"/>
          </p:cNvSpPr>
          <p:nvPr>
            <p:ph type="body" sz="quarter" idx="16" hasCustomPrompt="1"/>
          </p:nvPr>
        </p:nvSpPr>
        <p:spPr>
          <a:xfrm>
            <a:off x="342901" y="6260262"/>
            <a:ext cx="6784848" cy="369332"/>
          </a:xfrm>
        </p:spPr>
        <p:txBody>
          <a:bodyPr wrap="square" lIns="0" tIns="0" rIns="0" bIns="0" anchor="b" anchorCtr="0">
            <a:noAutofit/>
          </a:bodyPr>
          <a:lstStyle>
            <a:lvl1pPr marL="0" indent="0" algn="l">
              <a:buNone/>
              <a:defRPr kumimoji="0" lang="en-US" sz="600" u="none" strike="noStrike" cap="none" spc="0" normalizeH="0" baseline="0" dirty="0" smtClean="0">
                <a:ln>
                  <a:noFill/>
                </a:ln>
                <a:solidFill>
                  <a:schemeClr val="bg2"/>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1EEFC"/>
                </a:solidFill>
                <a:effectLst/>
                <a:uLnTx/>
                <a:uFillTx/>
                <a:latin typeface="Calibri"/>
                <a:ea typeface="+mn-ea"/>
                <a:cs typeface="+mn-cs"/>
              </a:rPr>
              <a:t>Notice of Trademark: “American Institutes for Research” and “AIR” are registered trademarks. All other brand, product, or company names are trademarks or registered trademarks of their respective owners.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D1EEFC"/>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1EEFC"/>
                </a:solidFill>
                <a:effectLst/>
                <a:uLnTx/>
                <a:uFillTx/>
                <a:latin typeface="Calibri"/>
                <a:ea typeface="+mn-ea"/>
                <a:cs typeface="+mn-cs"/>
              </a:rPr>
              <a:t>Copyright © 20XX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endParaRPr lang="en-US" dirty="0"/>
          </a:p>
        </p:txBody>
      </p:sp>
    </p:spTree>
    <p:extLst>
      <p:ext uri="{BB962C8B-B14F-4D97-AF65-F5344CB8AC3E}">
        <p14:creationId xmlns:p14="http://schemas.microsoft.com/office/powerpoint/2010/main" val="3219943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Heavy Dark">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342900" y="1307592"/>
            <a:ext cx="8455914" cy="4498848"/>
          </a:xfrm>
          <a:prstGeom prst="rect">
            <a:avLst/>
          </a:prstGeom>
          <a:ln>
            <a:noFill/>
          </a:ln>
        </p:spPr>
        <p:txBody>
          <a:bodyPr vert="horz" lIns="0" tIns="0" rIns="0" bIns="0" rtlCol="0">
            <a:normAutofit/>
          </a:bodyPr>
          <a:lstStyle>
            <a:lvl1pPr marL="0" marR="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sz="135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Arial" panose="020B0604020202020204" pitchFamily="34" charset="0"/>
              <a:buChar char="•"/>
              <a:defRPr sz="1350"/>
            </a:lvl5pPr>
            <a:lvl6pPr marL="857250" indent="-171450">
              <a:lnSpc>
                <a:spcPct val="105000"/>
              </a:lnSpc>
              <a:spcBef>
                <a:spcPts val="450"/>
              </a:spcBef>
              <a:buFont typeface="Calibri" panose="020F0502020204030204" pitchFamily="34" charset="0"/>
              <a:buChar char="–"/>
              <a:defRPr sz="1350"/>
            </a:lvl6pPr>
          </a:lstStyle>
          <a:p>
            <a:pPr marL="0" marR="0" lvl="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a:pPr>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1912CCC5-C9C3-4DCD-8757-DA7A83B69DDD}"/>
              </a:ext>
            </a:extLst>
          </p:cNvPr>
          <p:cNvSpPr>
            <a:spLocks noGrp="1"/>
          </p:cNvSpPr>
          <p:nvPr>
            <p:ph type="sldNum" sz="quarter" idx="15"/>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97240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ix_boxes">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BEAC0-FB3E-45AB-B60C-C5A7DD59BC90}"/>
              </a:ext>
            </a:extLst>
          </p:cNvPr>
          <p:cNvSpPr>
            <a:spLocks noGrp="1"/>
          </p:cNvSpPr>
          <p:nvPr>
            <p:ph type="title" hasCustomPrompt="1"/>
          </p:nvPr>
        </p:nvSpPr>
        <p:spPr/>
        <p:txBody>
          <a:bodyPr/>
          <a:lstStyle>
            <a:lvl1pPr>
              <a:defRPr/>
            </a:lvl1pPr>
          </a:lstStyle>
          <a:p>
            <a:r>
              <a:rPr lang="en-US" dirty="0"/>
              <a:t>Six Boxes Layout</a:t>
            </a:r>
          </a:p>
        </p:txBody>
      </p:sp>
      <p:sp>
        <p:nvSpPr>
          <p:cNvPr id="7" name="Text Placeholder 6">
            <a:extLst>
              <a:ext uri="{FF2B5EF4-FFF2-40B4-BE49-F238E27FC236}">
                <a16:creationId xmlns:a16="http://schemas.microsoft.com/office/drawing/2014/main" id="{80E5EF7B-657C-45F8-8B19-0BCA1974A703}"/>
              </a:ext>
            </a:extLst>
          </p:cNvPr>
          <p:cNvSpPr>
            <a:spLocks noGrp="1"/>
          </p:cNvSpPr>
          <p:nvPr>
            <p:ph type="body" sz="quarter" idx="24" hasCustomPrompt="1"/>
          </p:nvPr>
        </p:nvSpPr>
        <p:spPr>
          <a:xfrm>
            <a:off x="342901" y="1531456"/>
            <a:ext cx="2743200" cy="2049763"/>
          </a:xfrm>
        </p:spPr>
        <p:txBody>
          <a:bodyPr>
            <a:normAutofit/>
          </a:bodyPr>
          <a:lstStyle>
            <a:lvl1pPr marL="0" indent="0" algn="l">
              <a:lnSpc>
                <a:spcPct val="100000"/>
              </a:lnSpc>
              <a:spcBef>
                <a:spcPts val="600"/>
              </a:spcBef>
              <a:buNone/>
              <a:defRPr sz="1400"/>
            </a:lvl1pPr>
            <a:lvl2pPr marL="0" indent="0" algn="l">
              <a:lnSpc>
                <a:spcPct val="100000"/>
              </a:lnSpc>
              <a:spcBef>
                <a:spcPts val="0"/>
              </a:spcBef>
              <a:buNone/>
              <a:defRPr sz="1400"/>
            </a:lvl2pPr>
            <a:lvl3pPr marL="0" indent="0" algn="l">
              <a:lnSpc>
                <a:spcPct val="100000"/>
              </a:lnSpc>
              <a:spcBef>
                <a:spcPts val="0"/>
              </a:spcBef>
              <a:buNone/>
              <a:defRPr sz="1400"/>
            </a:lvl3pPr>
            <a:lvl4pPr marL="0" indent="0" algn="l">
              <a:lnSpc>
                <a:spcPct val="100000"/>
              </a:lnSpc>
              <a:spcBef>
                <a:spcPts val="0"/>
              </a:spcBef>
              <a:buNone/>
              <a:defRPr sz="1400"/>
            </a:lvl4pPr>
            <a:lvl5pPr marL="0" indent="0" algn="l">
              <a:lnSpc>
                <a:spcPct val="100000"/>
              </a:lnSpc>
              <a:spcBef>
                <a:spcPts val="0"/>
              </a:spcBef>
              <a:buNone/>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5">
            <a:extLst>
              <a:ext uri="{FF2B5EF4-FFF2-40B4-BE49-F238E27FC236}">
                <a16:creationId xmlns:a16="http://schemas.microsoft.com/office/drawing/2014/main" id="{793ED7C6-7D44-4AB5-B2E8-DCAC752349DF}"/>
              </a:ext>
            </a:extLst>
          </p:cNvPr>
          <p:cNvSpPr>
            <a:spLocks noGrp="1"/>
          </p:cNvSpPr>
          <p:nvPr>
            <p:ph type="body" sz="quarter" idx="25" hasCustomPrompt="1"/>
          </p:nvPr>
        </p:nvSpPr>
        <p:spPr>
          <a:xfrm>
            <a:off x="342901" y="3611326"/>
            <a:ext cx="2743200" cy="18288"/>
          </a:xfrm>
          <a:solidFill>
            <a:schemeClr val="accent1"/>
          </a:solidFill>
          <a:ln>
            <a:noFill/>
          </a:ln>
        </p:spPr>
        <p:txBody>
          <a:bodyPr wrap="none">
            <a:noAutofit/>
          </a:bodyPr>
          <a:lstStyle>
            <a:lvl1pPr marL="0" indent="0" algn="l">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1" name="Text Placeholder 10">
            <a:extLst>
              <a:ext uri="{FF2B5EF4-FFF2-40B4-BE49-F238E27FC236}">
                <a16:creationId xmlns:a16="http://schemas.microsoft.com/office/drawing/2014/main" id="{68CDE23B-A2C9-4B36-9D06-B26C3FEC3372}"/>
              </a:ext>
            </a:extLst>
          </p:cNvPr>
          <p:cNvSpPr>
            <a:spLocks noGrp="1"/>
          </p:cNvSpPr>
          <p:nvPr>
            <p:ph type="body" sz="quarter" idx="21" hasCustomPrompt="1"/>
          </p:nvPr>
        </p:nvSpPr>
        <p:spPr>
          <a:xfrm>
            <a:off x="34290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6" name="Text Placeholder 5">
            <a:extLst>
              <a:ext uri="{FF2B5EF4-FFF2-40B4-BE49-F238E27FC236}">
                <a16:creationId xmlns:a16="http://schemas.microsoft.com/office/drawing/2014/main" id="{5F05CB87-AB8D-4360-9CA4-960BB5B91B83}"/>
              </a:ext>
            </a:extLst>
          </p:cNvPr>
          <p:cNvSpPr>
            <a:spLocks noGrp="1"/>
          </p:cNvSpPr>
          <p:nvPr>
            <p:ph type="body" sz="quarter" idx="19" hasCustomPrompt="1"/>
          </p:nvPr>
        </p:nvSpPr>
        <p:spPr>
          <a:xfrm>
            <a:off x="3173342" y="153145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6" name="Text Placeholder 5">
            <a:extLst>
              <a:ext uri="{FF2B5EF4-FFF2-40B4-BE49-F238E27FC236}">
                <a16:creationId xmlns:a16="http://schemas.microsoft.com/office/drawing/2014/main" id="{096FA103-858B-4D43-8095-651F1F46069C}"/>
              </a:ext>
            </a:extLst>
          </p:cNvPr>
          <p:cNvSpPr>
            <a:spLocks noGrp="1"/>
          </p:cNvSpPr>
          <p:nvPr>
            <p:ph type="body" sz="quarter" idx="53" hasCustomPrompt="1"/>
          </p:nvPr>
        </p:nvSpPr>
        <p:spPr>
          <a:xfrm>
            <a:off x="3173341" y="3611326"/>
            <a:ext cx="2743200" cy="18288"/>
          </a:xfrm>
          <a:solidFill>
            <a:schemeClr val="accent1"/>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3" name="Text Placeholder 12">
            <a:extLst>
              <a:ext uri="{FF2B5EF4-FFF2-40B4-BE49-F238E27FC236}">
                <a16:creationId xmlns:a16="http://schemas.microsoft.com/office/drawing/2014/main" id="{F583005D-3C04-43FD-A6BD-289FAB7F9544}"/>
              </a:ext>
            </a:extLst>
          </p:cNvPr>
          <p:cNvSpPr>
            <a:spLocks noGrp="1"/>
          </p:cNvSpPr>
          <p:nvPr>
            <p:ph type="body" sz="quarter" idx="22" hasCustomPrompt="1"/>
          </p:nvPr>
        </p:nvSpPr>
        <p:spPr>
          <a:xfrm>
            <a:off x="317334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9" name="Text Placeholder 8">
            <a:extLst>
              <a:ext uri="{FF2B5EF4-FFF2-40B4-BE49-F238E27FC236}">
                <a16:creationId xmlns:a16="http://schemas.microsoft.com/office/drawing/2014/main" id="{A1CCEE8D-A954-4E1B-9A99-9B02DE1F66AD}"/>
              </a:ext>
            </a:extLst>
          </p:cNvPr>
          <p:cNvSpPr>
            <a:spLocks noGrp="1"/>
          </p:cNvSpPr>
          <p:nvPr>
            <p:ph type="body" sz="quarter" idx="20" hasCustomPrompt="1"/>
          </p:nvPr>
        </p:nvSpPr>
        <p:spPr>
          <a:xfrm>
            <a:off x="6003782" y="153145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8" name="Text Placeholder 5">
            <a:extLst>
              <a:ext uri="{FF2B5EF4-FFF2-40B4-BE49-F238E27FC236}">
                <a16:creationId xmlns:a16="http://schemas.microsoft.com/office/drawing/2014/main" id="{D44D8ECE-72E3-4831-8422-F9D4AFB4DE80}"/>
              </a:ext>
            </a:extLst>
          </p:cNvPr>
          <p:cNvSpPr>
            <a:spLocks noGrp="1"/>
          </p:cNvSpPr>
          <p:nvPr>
            <p:ph type="body" sz="quarter" idx="54" hasCustomPrompt="1"/>
          </p:nvPr>
        </p:nvSpPr>
        <p:spPr>
          <a:xfrm>
            <a:off x="6003782" y="3611326"/>
            <a:ext cx="2743200" cy="18288"/>
          </a:xfrm>
          <a:solidFill>
            <a:schemeClr val="accent1"/>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5" name="Text Placeholder 14">
            <a:extLst>
              <a:ext uri="{FF2B5EF4-FFF2-40B4-BE49-F238E27FC236}">
                <a16:creationId xmlns:a16="http://schemas.microsoft.com/office/drawing/2014/main" id="{CB2AAF59-6EF0-4375-937D-76D14A8ABB85}"/>
              </a:ext>
            </a:extLst>
          </p:cNvPr>
          <p:cNvSpPr>
            <a:spLocks noGrp="1"/>
          </p:cNvSpPr>
          <p:nvPr>
            <p:ph type="body" sz="quarter" idx="23" hasCustomPrompt="1"/>
          </p:nvPr>
        </p:nvSpPr>
        <p:spPr>
          <a:xfrm>
            <a:off x="600378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7" name="Note Placeholder 3">
            <a:extLst>
              <a:ext uri="{FF2B5EF4-FFF2-40B4-BE49-F238E27FC236}">
                <a16:creationId xmlns:a16="http://schemas.microsoft.com/office/drawing/2014/main" id="{3F2F5F9B-3213-4506-91AB-A10599E9430B}"/>
              </a:ext>
            </a:extLst>
          </p:cNvPr>
          <p:cNvSpPr>
            <a:spLocks noGrp="1"/>
          </p:cNvSpPr>
          <p:nvPr>
            <p:ph type="body" sz="quarter" idx="17" hasCustomPrompt="1"/>
          </p:nvPr>
        </p:nvSpPr>
        <p:spPr>
          <a:xfrm>
            <a:off x="342901" y="5806276"/>
            <a:ext cx="845820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5CF645E4-EBAA-4B11-8E73-B2683E7923CD}"/>
              </a:ext>
            </a:extLst>
          </p:cNvPr>
          <p:cNvSpPr>
            <a:spLocks noGrp="1"/>
          </p:cNvSpPr>
          <p:nvPr>
            <p:ph type="sldNum" sz="quarter" idx="1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724593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clusive Meeting Guidelines">
    <p:spTree>
      <p:nvGrpSpPr>
        <p:cNvPr id="1" name=""/>
        <p:cNvGrpSpPr/>
        <p:nvPr/>
      </p:nvGrpSpPr>
      <p:grpSpPr>
        <a:xfrm>
          <a:off x="0" y="0"/>
          <a:ext cx="0" cy="0"/>
          <a:chOff x="0" y="0"/>
          <a:chExt cx="0" cy="0"/>
        </a:xfrm>
      </p:grpSpPr>
      <p:sp>
        <p:nvSpPr>
          <p:cNvPr id="65" name="Subtitle">
            <a:extLst>
              <a:ext uri="{FF2B5EF4-FFF2-40B4-BE49-F238E27FC236}">
                <a16:creationId xmlns:a16="http://schemas.microsoft.com/office/drawing/2014/main" id="{DEFE62F5-F2F7-4A90-A78C-CDB53DEBEDD2}"/>
              </a:ext>
            </a:extLst>
          </p:cNvPr>
          <p:cNvSpPr txBox="1">
            <a:spLocks/>
          </p:cNvSpPr>
          <p:nvPr userDrawn="1"/>
        </p:nvSpPr>
        <p:spPr>
          <a:xfrm>
            <a:off x="344043" y="719162"/>
            <a:ext cx="8455914" cy="3323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Arial" panose="020B0604020202020204" pitchFamily="34" charset="0"/>
              </a:defRPr>
            </a:lvl1pPr>
          </a:lstStyle>
          <a:p>
            <a:r>
              <a:rPr lang="en-US" sz="2000" dirty="0">
                <a:solidFill>
                  <a:schemeClr val="accent1"/>
                </a:solidFill>
              </a:rPr>
              <a:t>Hosting and Participating in Meetings</a:t>
            </a:r>
          </a:p>
        </p:txBody>
      </p:sp>
      <p:grpSp>
        <p:nvGrpSpPr>
          <p:cNvPr id="42" name="object 1">
            <a:extLst>
              <a:ext uri="{FF2B5EF4-FFF2-40B4-BE49-F238E27FC236}">
                <a16:creationId xmlns:a16="http://schemas.microsoft.com/office/drawing/2014/main" id="{B26525F3-F5E2-4AB5-915E-8E49FDDA986A}"/>
              </a:ext>
            </a:extLst>
          </p:cNvPr>
          <p:cNvGrpSpPr/>
          <p:nvPr userDrawn="1"/>
        </p:nvGrpSpPr>
        <p:grpSpPr>
          <a:xfrm>
            <a:off x="342900" y="1357815"/>
            <a:ext cx="320040" cy="320040"/>
            <a:chOff x="320045" y="1766619"/>
            <a:chExt cx="758825" cy="759460"/>
          </a:xfrm>
        </p:grpSpPr>
        <p:pic>
          <p:nvPicPr>
            <p:cNvPr id="43" name="object 6">
              <a:extLst>
                <a:ext uri="{FF2B5EF4-FFF2-40B4-BE49-F238E27FC236}">
                  <a16:creationId xmlns:a16="http://schemas.microsoft.com/office/drawing/2014/main" id="{6B4360BD-79A0-4F21-80DC-7614813A8E6D}"/>
                </a:ext>
              </a:extLst>
            </p:cNvPr>
            <p:cNvPicPr/>
            <p:nvPr/>
          </p:nvPicPr>
          <p:blipFill>
            <a:blip r:embed="rId2" cstate="print"/>
            <a:stretch>
              <a:fillRect/>
            </a:stretch>
          </p:blipFill>
          <p:spPr>
            <a:xfrm>
              <a:off x="329869" y="1776450"/>
              <a:ext cx="739178" cy="739178"/>
            </a:xfrm>
            <a:prstGeom prst="rect">
              <a:avLst/>
            </a:prstGeom>
          </p:spPr>
        </p:pic>
        <p:sp>
          <p:nvSpPr>
            <p:cNvPr id="44" name="object 7">
              <a:extLst>
                <a:ext uri="{FF2B5EF4-FFF2-40B4-BE49-F238E27FC236}">
                  <a16:creationId xmlns:a16="http://schemas.microsoft.com/office/drawing/2014/main" id="{C5C18F22-ED80-430F-8ED5-734702F62258}"/>
                </a:ext>
              </a:extLst>
            </p:cNvPr>
            <p:cNvSpPr/>
            <p:nvPr/>
          </p:nvSpPr>
          <p:spPr>
            <a:xfrm>
              <a:off x="329874" y="17764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76" name="Engage">
            <a:extLst>
              <a:ext uri="{FF2B5EF4-FFF2-40B4-BE49-F238E27FC236}">
                <a16:creationId xmlns:a16="http://schemas.microsoft.com/office/drawing/2014/main" id="{0CF0285B-9045-44FE-BC18-F4706E501D85}"/>
              </a:ext>
            </a:extLst>
          </p:cNvPr>
          <p:cNvSpPr txBox="1"/>
          <p:nvPr userDrawn="1"/>
        </p:nvSpPr>
        <p:spPr>
          <a:xfrm>
            <a:off x="711200" y="1362220"/>
            <a:ext cx="2269706" cy="1956882"/>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8"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ENGAGE EVERYONE</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0"/>
              </a:spcAft>
              <a:buClrTx/>
              <a:buSzTx/>
              <a:buFont typeface="Calibri" panose="020F0502020204030204" pitchFamily="34" charset="0"/>
              <a:buNone/>
              <a:tabLst/>
              <a:defRPr/>
            </a:pP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Consider participants’ needs (e.g., visual, auditory, sensory, cognitive, physical, and language). Establish meeting norms to encourage participation. Ask participants to </a:t>
            </a:r>
            <a:b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alert the meeting facilitator if they have difficulty seeing the content and/or hearing the presenter. Designate a meeting monitor to address audiovisual issues, monitor </a:t>
            </a:r>
            <a:b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the chat box, and respond to participants as needed.</a:t>
            </a:r>
            <a:endParaRPr lang="en-US" sz="1150" dirty="0"/>
          </a:p>
        </p:txBody>
      </p:sp>
      <p:cxnSp>
        <p:nvCxnSpPr>
          <p:cNvPr id="63" name="Straight Connector 1">
            <a:extLst>
              <a:ext uri="{FF2B5EF4-FFF2-40B4-BE49-F238E27FC236}">
                <a16:creationId xmlns:a16="http://schemas.microsoft.com/office/drawing/2014/main" id="{636D5DB1-C1B2-4EDD-85CA-5C77F371837E}"/>
              </a:ext>
              <a:ext uri="{C183D7F6-B498-43B3-948B-1728B52AA6E4}">
                <adec:decorative xmlns:adec="http://schemas.microsoft.com/office/drawing/2017/decorative" val="1"/>
              </a:ext>
            </a:extLst>
          </p:cNvPr>
          <p:cNvCxnSpPr>
            <a:cxnSpLocks/>
          </p:cNvCxnSpPr>
          <p:nvPr/>
        </p:nvCxnSpPr>
        <p:spPr>
          <a:xfrm>
            <a:off x="342900" y="3641725"/>
            <a:ext cx="253746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 name="object 4">
            <a:extLst>
              <a:ext uri="{FF2B5EF4-FFF2-40B4-BE49-F238E27FC236}">
                <a16:creationId xmlns:a16="http://schemas.microsoft.com/office/drawing/2014/main" id="{E0857D10-4750-4C94-9627-C318171978D7}"/>
              </a:ext>
            </a:extLst>
          </p:cNvPr>
          <p:cNvGrpSpPr/>
          <p:nvPr userDrawn="1"/>
        </p:nvGrpSpPr>
        <p:grpSpPr>
          <a:xfrm>
            <a:off x="342900" y="3725679"/>
            <a:ext cx="320040" cy="320040"/>
            <a:chOff x="320045" y="5462319"/>
            <a:chExt cx="758825" cy="759460"/>
          </a:xfrm>
        </p:grpSpPr>
        <p:pic>
          <p:nvPicPr>
            <p:cNvPr id="49" name="object 12">
              <a:extLst>
                <a:ext uri="{FF2B5EF4-FFF2-40B4-BE49-F238E27FC236}">
                  <a16:creationId xmlns:a16="http://schemas.microsoft.com/office/drawing/2014/main" id="{E4BDBBAF-8108-44AD-AF4B-57F2A68C3BD0}"/>
                </a:ext>
              </a:extLst>
            </p:cNvPr>
            <p:cNvPicPr/>
            <p:nvPr/>
          </p:nvPicPr>
          <p:blipFill>
            <a:blip r:embed="rId3" cstate="print"/>
            <a:stretch>
              <a:fillRect/>
            </a:stretch>
          </p:blipFill>
          <p:spPr>
            <a:xfrm>
              <a:off x="329869" y="5472150"/>
              <a:ext cx="739178" cy="739178"/>
            </a:xfrm>
            <a:prstGeom prst="rect">
              <a:avLst/>
            </a:prstGeom>
          </p:spPr>
        </p:pic>
        <p:sp>
          <p:nvSpPr>
            <p:cNvPr id="50" name="object 13">
              <a:extLst>
                <a:ext uri="{FF2B5EF4-FFF2-40B4-BE49-F238E27FC236}">
                  <a16:creationId xmlns:a16="http://schemas.microsoft.com/office/drawing/2014/main" id="{715961A7-84E4-4D60-BF60-FC14AC6F5298}"/>
                </a:ext>
              </a:extLst>
            </p:cNvPr>
            <p:cNvSpPr/>
            <p:nvPr/>
          </p:nvSpPr>
          <p:spPr>
            <a:xfrm>
              <a:off x="329874" y="54721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82" name="Acknowledge">
            <a:extLst>
              <a:ext uri="{FF2B5EF4-FFF2-40B4-BE49-F238E27FC236}">
                <a16:creationId xmlns:a16="http://schemas.microsoft.com/office/drawing/2014/main" id="{5DFDCE3B-C730-44F5-8335-9641824A1AD4}"/>
              </a:ext>
            </a:extLst>
          </p:cNvPr>
          <p:cNvSpPr txBox="1"/>
          <p:nvPr userDrawn="1"/>
        </p:nvSpPr>
        <p:spPr>
          <a:xfrm>
            <a:off x="711199" y="3725679"/>
            <a:ext cx="2269707" cy="1806457"/>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dirty="0">
                <a:solidFill>
                  <a:schemeClr val="accent3"/>
                </a:solidFill>
                <a:effectLst/>
                <a:latin typeface="Calibri" panose="020F0502020204030204" pitchFamily="34" charset="0"/>
                <a:ea typeface="Calibri" panose="020F0502020204030204" pitchFamily="34" charset="0"/>
                <a:cs typeface="ITC Franklin Gothic Std MedCd"/>
              </a:rPr>
              <a:t>ACKNOWLEDGE SPEAKER</a:t>
            </a:r>
            <a:endParaRPr lang="en-US" sz="1150" b="1"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Provide an auditory or visual cue before speaking to identify yourself </a:t>
            </a:r>
            <a:b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br>
            <a: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as the speaker. State your name for those who cannot see you. When asking for questions or comments, meeting facilitators should allow five to seven seconds for participants to use the “raise the hand” tool, unmute their phones, or provide a response in the chat box. Be comfortable with the wait time.</a:t>
            </a:r>
            <a:endParaRPr lang="en-US" sz="1150" dirty="0"/>
          </a:p>
        </p:txBody>
      </p:sp>
      <p:grpSp>
        <p:nvGrpSpPr>
          <p:cNvPr id="51" name="object 2">
            <a:extLst>
              <a:ext uri="{FF2B5EF4-FFF2-40B4-BE49-F238E27FC236}">
                <a16:creationId xmlns:a16="http://schemas.microsoft.com/office/drawing/2014/main" id="{6928C10A-F9F9-4D31-8930-5E6FF3B3B167}"/>
              </a:ext>
            </a:extLst>
          </p:cNvPr>
          <p:cNvGrpSpPr/>
          <p:nvPr userDrawn="1"/>
        </p:nvGrpSpPr>
        <p:grpSpPr>
          <a:xfrm>
            <a:off x="2980907" y="1362220"/>
            <a:ext cx="320040" cy="320040"/>
            <a:chOff x="5184652" y="1766619"/>
            <a:chExt cx="758825" cy="759460"/>
          </a:xfrm>
        </p:grpSpPr>
        <p:pic>
          <p:nvPicPr>
            <p:cNvPr id="52" name="object 29">
              <a:extLst>
                <a:ext uri="{FF2B5EF4-FFF2-40B4-BE49-F238E27FC236}">
                  <a16:creationId xmlns:a16="http://schemas.microsoft.com/office/drawing/2014/main" id="{4A92811C-F7B9-489B-AEA5-0AE615F2A4CE}"/>
                </a:ext>
              </a:extLst>
            </p:cNvPr>
            <p:cNvPicPr/>
            <p:nvPr/>
          </p:nvPicPr>
          <p:blipFill>
            <a:blip r:embed="rId4" cstate="print"/>
            <a:stretch>
              <a:fillRect/>
            </a:stretch>
          </p:blipFill>
          <p:spPr>
            <a:xfrm>
              <a:off x="5194477" y="1776450"/>
              <a:ext cx="739178" cy="739178"/>
            </a:xfrm>
            <a:prstGeom prst="rect">
              <a:avLst/>
            </a:prstGeom>
          </p:spPr>
        </p:pic>
        <p:sp>
          <p:nvSpPr>
            <p:cNvPr id="53" name="object 30">
              <a:extLst>
                <a:ext uri="{FF2B5EF4-FFF2-40B4-BE49-F238E27FC236}">
                  <a16:creationId xmlns:a16="http://schemas.microsoft.com/office/drawing/2014/main" id="{127F75F8-CDFA-439D-B1C4-0D2CA3C72098}"/>
                </a:ext>
              </a:extLst>
            </p:cNvPr>
            <p:cNvSpPr/>
            <p:nvPr/>
          </p:nvSpPr>
          <p:spPr>
            <a:xfrm>
              <a:off x="5194482" y="17764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0"/>
                  </a:lnTo>
                  <a:lnTo>
                    <a:pt x="615037" y="645902"/>
                  </a:lnTo>
                  <a:lnTo>
                    <a:pt x="645890" y="615047"/>
                  </a:lnTo>
                  <a:lnTo>
                    <a:pt x="672948" y="580742"/>
                  </a:lnTo>
                  <a:lnTo>
                    <a:pt x="695862" y="543333"/>
                  </a:lnTo>
                  <a:lnTo>
                    <a:pt x="714288" y="503166"/>
                  </a:lnTo>
                  <a:lnTo>
                    <a:pt x="727877" y="460588"/>
                  </a:lnTo>
                  <a:lnTo>
                    <a:pt x="736285" y="415944"/>
                  </a:lnTo>
                  <a:lnTo>
                    <a:pt x="739165" y="369582"/>
                  </a:lnTo>
                  <a:lnTo>
                    <a:pt x="736285" y="323223"/>
                  </a:lnTo>
                  <a:lnTo>
                    <a:pt x="727877" y="278581"/>
                  </a:lnTo>
                  <a:lnTo>
                    <a:pt x="714288" y="236005"/>
                  </a:lnTo>
                  <a:lnTo>
                    <a:pt x="695862" y="195840"/>
                  </a:lnTo>
                  <a:lnTo>
                    <a:pt x="672948" y="158432"/>
                  </a:lnTo>
                  <a:lnTo>
                    <a:pt x="645890" y="124128"/>
                  </a:lnTo>
                  <a:lnTo>
                    <a:pt x="615037" y="93274"/>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4"/>
                  </a:lnTo>
                  <a:lnTo>
                    <a:pt x="93274" y="124128"/>
                  </a:lnTo>
                  <a:lnTo>
                    <a:pt x="66217" y="158432"/>
                  </a:lnTo>
                  <a:lnTo>
                    <a:pt x="43302" y="195840"/>
                  </a:lnTo>
                  <a:lnTo>
                    <a:pt x="24877" y="236005"/>
                  </a:lnTo>
                  <a:lnTo>
                    <a:pt x="11287" y="278581"/>
                  </a:lnTo>
                  <a:lnTo>
                    <a:pt x="2879" y="323223"/>
                  </a:lnTo>
                  <a:lnTo>
                    <a:pt x="0" y="369582"/>
                  </a:lnTo>
                  <a:lnTo>
                    <a:pt x="2879" y="415944"/>
                  </a:lnTo>
                  <a:lnTo>
                    <a:pt x="11287" y="460588"/>
                  </a:lnTo>
                  <a:lnTo>
                    <a:pt x="24877" y="503166"/>
                  </a:lnTo>
                  <a:lnTo>
                    <a:pt x="43302" y="543333"/>
                  </a:lnTo>
                  <a:lnTo>
                    <a:pt x="66217" y="580742"/>
                  </a:lnTo>
                  <a:lnTo>
                    <a:pt x="93274" y="615047"/>
                  </a:lnTo>
                  <a:lnTo>
                    <a:pt x="124128" y="645902"/>
                  </a:lnTo>
                  <a:lnTo>
                    <a:pt x="158432" y="672960"/>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77" name="Minimize">
            <a:extLst>
              <a:ext uri="{FF2B5EF4-FFF2-40B4-BE49-F238E27FC236}">
                <a16:creationId xmlns:a16="http://schemas.microsoft.com/office/drawing/2014/main" id="{B3F700E2-0EA1-4103-AA63-FDEC3E75CEFE}"/>
              </a:ext>
            </a:extLst>
          </p:cNvPr>
          <p:cNvSpPr txBox="1"/>
          <p:nvPr userDrawn="1"/>
        </p:nvSpPr>
        <p:spPr>
          <a:xfrm>
            <a:off x="3346704" y="1362221"/>
            <a:ext cx="2269706" cy="1956882"/>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MINIMIZE NOISE</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1800"/>
              </a:spcAft>
              <a:buClrTx/>
              <a:buSzTx/>
              <a:buFont typeface="Calibri" panose="020F0502020204030204" pitchFamily="34" charset="0"/>
              <a:buNone/>
              <a:tabLst/>
              <a:defRPr/>
            </a:pP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Avoid moving around or shuffling materials on your desk during the meeting. Eliminate crunching or chewing noises and loud typing, which interfere with sound quality for virtual participants and are amplified by microphones and sensory aids for visual or auditory impairments. Speak from a stationary position to keep the audio clear. Mute your phone or your computer microphone when you are not speaking.</a:t>
            </a:r>
            <a:endParaRPr lang="en-US" sz="1150" baseline="0" dirty="0"/>
          </a:p>
        </p:txBody>
      </p:sp>
      <p:cxnSp>
        <p:nvCxnSpPr>
          <p:cNvPr id="64" name="Straight Connector 2">
            <a:extLst>
              <a:ext uri="{FF2B5EF4-FFF2-40B4-BE49-F238E27FC236}">
                <a16:creationId xmlns:a16="http://schemas.microsoft.com/office/drawing/2014/main" id="{ACF27906-ACD7-41F9-8EA7-81EA96B080A8}"/>
              </a:ext>
              <a:ext uri="{C183D7F6-B498-43B3-948B-1728B52AA6E4}">
                <adec:decorative xmlns:adec="http://schemas.microsoft.com/office/drawing/2017/decorative" val="1"/>
              </a:ext>
            </a:extLst>
          </p:cNvPr>
          <p:cNvCxnSpPr>
            <a:cxnSpLocks/>
          </p:cNvCxnSpPr>
          <p:nvPr/>
        </p:nvCxnSpPr>
        <p:spPr>
          <a:xfrm>
            <a:off x="2980907" y="3641725"/>
            <a:ext cx="2585466"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7" name="object 5">
            <a:extLst>
              <a:ext uri="{FF2B5EF4-FFF2-40B4-BE49-F238E27FC236}">
                <a16:creationId xmlns:a16="http://schemas.microsoft.com/office/drawing/2014/main" id="{7BC9FB28-7DC0-4A7E-B724-9F46301D022D}"/>
              </a:ext>
            </a:extLst>
          </p:cNvPr>
          <p:cNvGrpSpPr/>
          <p:nvPr userDrawn="1"/>
        </p:nvGrpSpPr>
        <p:grpSpPr>
          <a:xfrm>
            <a:off x="2980907" y="3725679"/>
            <a:ext cx="320040" cy="320040"/>
            <a:chOff x="5184652" y="5462319"/>
            <a:chExt cx="758825" cy="759460"/>
          </a:xfrm>
        </p:grpSpPr>
        <p:pic>
          <p:nvPicPr>
            <p:cNvPr id="58" name="object 35">
              <a:extLst>
                <a:ext uri="{FF2B5EF4-FFF2-40B4-BE49-F238E27FC236}">
                  <a16:creationId xmlns:a16="http://schemas.microsoft.com/office/drawing/2014/main" id="{C2F61584-2214-4FC6-98A8-C64C93662F3A}"/>
                </a:ext>
              </a:extLst>
            </p:cNvPr>
            <p:cNvPicPr/>
            <p:nvPr/>
          </p:nvPicPr>
          <p:blipFill>
            <a:blip r:embed="rId5" cstate="print"/>
            <a:stretch>
              <a:fillRect/>
            </a:stretch>
          </p:blipFill>
          <p:spPr>
            <a:xfrm>
              <a:off x="5194477" y="5472150"/>
              <a:ext cx="739178" cy="739178"/>
            </a:xfrm>
            <a:prstGeom prst="rect">
              <a:avLst/>
            </a:prstGeom>
          </p:spPr>
        </p:pic>
        <p:sp>
          <p:nvSpPr>
            <p:cNvPr id="59" name="object 36">
              <a:extLst>
                <a:ext uri="{FF2B5EF4-FFF2-40B4-BE49-F238E27FC236}">
                  <a16:creationId xmlns:a16="http://schemas.microsoft.com/office/drawing/2014/main" id="{A86FB71D-28DD-4533-8583-10824FD5C920}"/>
                </a:ext>
              </a:extLst>
            </p:cNvPr>
            <p:cNvSpPr/>
            <p:nvPr/>
          </p:nvSpPr>
          <p:spPr>
            <a:xfrm>
              <a:off x="5194482" y="54721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83" name="Be Heard">
            <a:extLst>
              <a:ext uri="{FF2B5EF4-FFF2-40B4-BE49-F238E27FC236}">
                <a16:creationId xmlns:a16="http://schemas.microsoft.com/office/drawing/2014/main" id="{26868467-B70F-4943-922B-675703855C89}"/>
              </a:ext>
            </a:extLst>
          </p:cNvPr>
          <p:cNvSpPr txBox="1"/>
          <p:nvPr userDrawn="1"/>
        </p:nvSpPr>
        <p:spPr>
          <a:xfrm>
            <a:off x="3346704" y="3725680"/>
            <a:ext cx="2343671" cy="1806457"/>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baseline="0" dirty="0">
                <a:solidFill>
                  <a:schemeClr val="accent3"/>
                </a:solidFill>
                <a:effectLst/>
                <a:latin typeface="Calibri" panose="020F0502020204030204" pitchFamily="34" charset="0"/>
                <a:ea typeface="Calibri" panose="020F0502020204030204" pitchFamily="34" charset="0"/>
                <a:cs typeface="ITC Franklin Gothic Std MedCd"/>
              </a:rPr>
              <a:t>BE HEARD AND SEEN</a:t>
            </a:r>
            <a:endParaRPr lang="en-US" sz="1150" b="1" baseline="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Project your voice when speaking. </a:t>
            </a:r>
            <a:b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br>
            <a: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Only one person should speak at a time. Avoid overlapping and sidebar conversations. Position everyone present so that they can be seen on screen. Encourage virtual participants to use their webcams if they feel comfortable doing so. Let people see your facial expressions and body language clearly if you are using your webcam.</a:t>
            </a:r>
            <a:endParaRPr lang="en-US" sz="1150" baseline="0" dirty="0"/>
          </a:p>
        </p:txBody>
      </p:sp>
      <p:grpSp>
        <p:nvGrpSpPr>
          <p:cNvPr id="45" name="object 3">
            <a:extLst>
              <a:ext uri="{FF2B5EF4-FFF2-40B4-BE49-F238E27FC236}">
                <a16:creationId xmlns:a16="http://schemas.microsoft.com/office/drawing/2014/main" id="{3CA28311-2DD5-4397-862A-C8D07ED92ABB}"/>
              </a:ext>
            </a:extLst>
          </p:cNvPr>
          <p:cNvGrpSpPr/>
          <p:nvPr userDrawn="1"/>
        </p:nvGrpSpPr>
        <p:grpSpPr>
          <a:xfrm>
            <a:off x="5671566" y="1362220"/>
            <a:ext cx="320040" cy="320040"/>
            <a:chOff x="320045" y="3271723"/>
            <a:chExt cx="758825" cy="759460"/>
          </a:xfrm>
        </p:grpSpPr>
        <p:pic>
          <p:nvPicPr>
            <p:cNvPr id="46" name="object 9">
              <a:extLst>
                <a:ext uri="{FF2B5EF4-FFF2-40B4-BE49-F238E27FC236}">
                  <a16:creationId xmlns:a16="http://schemas.microsoft.com/office/drawing/2014/main" id="{90E5A941-1FDC-4CDD-88F6-D94C9A3C728D}"/>
                </a:ext>
              </a:extLst>
            </p:cNvPr>
            <p:cNvPicPr/>
            <p:nvPr/>
          </p:nvPicPr>
          <p:blipFill>
            <a:blip r:embed="rId6" cstate="print"/>
            <a:stretch>
              <a:fillRect/>
            </a:stretch>
          </p:blipFill>
          <p:spPr>
            <a:xfrm>
              <a:off x="329869" y="3281552"/>
              <a:ext cx="739178" cy="739178"/>
            </a:xfrm>
            <a:prstGeom prst="rect">
              <a:avLst/>
            </a:prstGeom>
          </p:spPr>
        </p:pic>
        <p:sp>
          <p:nvSpPr>
            <p:cNvPr id="47" name="object 10">
              <a:extLst>
                <a:ext uri="{FF2B5EF4-FFF2-40B4-BE49-F238E27FC236}">
                  <a16:creationId xmlns:a16="http://schemas.microsoft.com/office/drawing/2014/main" id="{E296E05B-596B-4E54-B612-EBF848C34022}"/>
                </a:ext>
              </a:extLst>
            </p:cNvPr>
            <p:cNvSpPr/>
            <p:nvPr/>
          </p:nvSpPr>
          <p:spPr>
            <a:xfrm>
              <a:off x="329874" y="3281552"/>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0"/>
                  </a:lnTo>
                  <a:lnTo>
                    <a:pt x="615037" y="645902"/>
                  </a:lnTo>
                  <a:lnTo>
                    <a:pt x="645890" y="615047"/>
                  </a:lnTo>
                  <a:lnTo>
                    <a:pt x="672948" y="580742"/>
                  </a:lnTo>
                  <a:lnTo>
                    <a:pt x="695862" y="543333"/>
                  </a:lnTo>
                  <a:lnTo>
                    <a:pt x="714288" y="503166"/>
                  </a:lnTo>
                  <a:lnTo>
                    <a:pt x="727877" y="460588"/>
                  </a:lnTo>
                  <a:lnTo>
                    <a:pt x="736285" y="415944"/>
                  </a:lnTo>
                  <a:lnTo>
                    <a:pt x="739165" y="369582"/>
                  </a:lnTo>
                  <a:lnTo>
                    <a:pt x="736285" y="323223"/>
                  </a:lnTo>
                  <a:lnTo>
                    <a:pt x="727877" y="278581"/>
                  </a:lnTo>
                  <a:lnTo>
                    <a:pt x="714288" y="236005"/>
                  </a:lnTo>
                  <a:lnTo>
                    <a:pt x="695862" y="195840"/>
                  </a:lnTo>
                  <a:lnTo>
                    <a:pt x="672948" y="158432"/>
                  </a:lnTo>
                  <a:lnTo>
                    <a:pt x="645890" y="124128"/>
                  </a:lnTo>
                  <a:lnTo>
                    <a:pt x="615037" y="93274"/>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4"/>
                  </a:lnTo>
                  <a:lnTo>
                    <a:pt x="93274" y="124128"/>
                  </a:lnTo>
                  <a:lnTo>
                    <a:pt x="66217" y="158432"/>
                  </a:lnTo>
                  <a:lnTo>
                    <a:pt x="43302" y="195840"/>
                  </a:lnTo>
                  <a:lnTo>
                    <a:pt x="24877" y="236005"/>
                  </a:lnTo>
                  <a:lnTo>
                    <a:pt x="11287" y="278581"/>
                  </a:lnTo>
                  <a:lnTo>
                    <a:pt x="2879" y="323223"/>
                  </a:lnTo>
                  <a:lnTo>
                    <a:pt x="0" y="369582"/>
                  </a:lnTo>
                  <a:lnTo>
                    <a:pt x="2879" y="415944"/>
                  </a:lnTo>
                  <a:lnTo>
                    <a:pt x="11287" y="460588"/>
                  </a:lnTo>
                  <a:lnTo>
                    <a:pt x="24877" y="503166"/>
                  </a:lnTo>
                  <a:lnTo>
                    <a:pt x="43302" y="543333"/>
                  </a:lnTo>
                  <a:lnTo>
                    <a:pt x="66217" y="580742"/>
                  </a:lnTo>
                  <a:lnTo>
                    <a:pt x="93274" y="615047"/>
                  </a:lnTo>
                  <a:lnTo>
                    <a:pt x="124128" y="645902"/>
                  </a:lnTo>
                  <a:lnTo>
                    <a:pt x="158432" y="672960"/>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78" name="Maximize Microphones">
            <a:extLst>
              <a:ext uri="{FF2B5EF4-FFF2-40B4-BE49-F238E27FC236}">
                <a16:creationId xmlns:a16="http://schemas.microsoft.com/office/drawing/2014/main" id="{A058FBD0-0DA5-4FAA-BB26-469AFD4BE23B}"/>
              </a:ext>
            </a:extLst>
          </p:cNvPr>
          <p:cNvSpPr txBox="1"/>
          <p:nvPr userDrawn="1"/>
        </p:nvSpPr>
        <p:spPr>
          <a:xfrm>
            <a:off x="6035039" y="1362221"/>
            <a:ext cx="2977407" cy="2257734"/>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MAXIMIZE MICROPHONES</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1800"/>
              </a:spcAft>
              <a:buClrTx/>
              <a:buSzTx/>
              <a:buFont typeface="Calibri" panose="020F0502020204030204" pitchFamily="34" charset="0"/>
              <a:buNone/>
              <a:tabLst/>
              <a:defRPr/>
            </a:pP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Presenters should use microphones to ensure that their voice is loud enough for all to hear. Microphones are needed for face-to-face and virtual meetings and are critical for engaging remote colleagues as well as persons with hearing loss. During virtual meetings, use headphones with a built-in microphone to make sure that the facilitator and attendees can hear you. During face-to-face meetings, set up microphones for </a:t>
            </a:r>
            <a:b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the facilitator, presenters, and attendees. Make sure that hand-held microphones are available </a:t>
            </a:r>
            <a:b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for meetings that include audience participation. Make sure that speakers are positioned near a microphone.</a:t>
            </a:r>
            <a:endParaRPr lang="en-US" sz="1150" baseline="0" dirty="0"/>
          </a:p>
        </p:txBody>
      </p:sp>
      <p:cxnSp>
        <p:nvCxnSpPr>
          <p:cNvPr id="62" name="Straight Connector 3">
            <a:extLst>
              <a:ext uri="{FF2B5EF4-FFF2-40B4-BE49-F238E27FC236}">
                <a16:creationId xmlns:a16="http://schemas.microsoft.com/office/drawing/2014/main" id="{B7EB7695-D422-4FB8-8734-C51A97CC83D4}"/>
              </a:ext>
              <a:ext uri="{C183D7F6-B498-43B3-948B-1728B52AA6E4}">
                <adec:decorative xmlns:adec="http://schemas.microsoft.com/office/drawing/2017/decorative" val="1"/>
              </a:ext>
            </a:extLst>
          </p:cNvPr>
          <p:cNvCxnSpPr>
            <a:cxnSpLocks/>
          </p:cNvCxnSpPr>
          <p:nvPr/>
        </p:nvCxnSpPr>
        <p:spPr>
          <a:xfrm flipV="1">
            <a:off x="5671566" y="3641725"/>
            <a:ext cx="334088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4" name="object 6">
            <a:extLst>
              <a:ext uri="{FF2B5EF4-FFF2-40B4-BE49-F238E27FC236}">
                <a16:creationId xmlns:a16="http://schemas.microsoft.com/office/drawing/2014/main" id="{8D15654D-C131-4509-B5ED-23CFB04090B4}"/>
              </a:ext>
            </a:extLst>
          </p:cNvPr>
          <p:cNvGrpSpPr/>
          <p:nvPr userDrawn="1"/>
        </p:nvGrpSpPr>
        <p:grpSpPr>
          <a:xfrm>
            <a:off x="5671566" y="3725679"/>
            <a:ext cx="320040" cy="320040"/>
            <a:chOff x="5184652" y="3271722"/>
            <a:chExt cx="758825" cy="759460"/>
          </a:xfrm>
        </p:grpSpPr>
        <p:pic>
          <p:nvPicPr>
            <p:cNvPr id="55" name="object 32">
              <a:extLst>
                <a:ext uri="{FF2B5EF4-FFF2-40B4-BE49-F238E27FC236}">
                  <a16:creationId xmlns:a16="http://schemas.microsoft.com/office/drawing/2014/main" id="{1EA95F77-ABED-40F6-83EC-7CF718C7A334}"/>
                </a:ext>
              </a:extLst>
            </p:cNvPr>
            <p:cNvPicPr/>
            <p:nvPr/>
          </p:nvPicPr>
          <p:blipFill>
            <a:blip r:embed="rId7" cstate="print"/>
            <a:stretch>
              <a:fillRect/>
            </a:stretch>
          </p:blipFill>
          <p:spPr>
            <a:xfrm>
              <a:off x="5194477" y="3281553"/>
              <a:ext cx="739178" cy="739178"/>
            </a:xfrm>
            <a:prstGeom prst="rect">
              <a:avLst/>
            </a:prstGeom>
          </p:spPr>
        </p:pic>
        <p:sp>
          <p:nvSpPr>
            <p:cNvPr id="56" name="object 33">
              <a:extLst>
                <a:ext uri="{FF2B5EF4-FFF2-40B4-BE49-F238E27FC236}">
                  <a16:creationId xmlns:a16="http://schemas.microsoft.com/office/drawing/2014/main" id="{FB10F4CE-3DAB-49D8-AD87-4C23D9D6B89D}"/>
                </a:ext>
              </a:extLst>
            </p:cNvPr>
            <p:cNvSpPr/>
            <p:nvPr/>
          </p:nvSpPr>
          <p:spPr>
            <a:xfrm>
              <a:off x="5194482" y="3281551"/>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84" name="Maximize Visual">
            <a:extLst>
              <a:ext uri="{FF2B5EF4-FFF2-40B4-BE49-F238E27FC236}">
                <a16:creationId xmlns:a16="http://schemas.microsoft.com/office/drawing/2014/main" id="{C6D88F22-A7DE-4DD5-8500-6937DC9A37EF}"/>
              </a:ext>
            </a:extLst>
          </p:cNvPr>
          <p:cNvSpPr txBox="1"/>
          <p:nvPr userDrawn="1"/>
        </p:nvSpPr>
        <p:spPr>
          <a:xfrm>
            <a:off x="6035039" y="3725680"/>
            <a:ext cx="2977407" cy="1956882"/>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baseline="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MAXIMIZE VISUAL DISPLAYS</a:t>
            </a:r>
            <a:endParaRPr lang="en-US" sz="1150" b="1" baseline="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baseline="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Email materials to participants before the meeting. Display meeting documents on screen and capture the main discussion points verbally and visually by taking notes, restating key concepts, or using the chat box. If a participant asks for clarification, rephrase the content instead of repeating it. Assign a meeting note taker so that the meeting leader and monitor can focus on engaging participants. Notes also ensure access for individuals with executive function-related needs, processing disorders, or visual/auditory impairments.</a:t>
            </a:r>
            <a:endParaRPr lang="en-US" sz="1150" baseline="0" dirty="0"/>
          </a:p>
        </p:txBody>
      </p:sp>
      <p:sp>
        <p:nvSpPr>
          <p:cNvPr id="86" name="Disclaimer">
            <a:extLst>
              <a:ext uri="{FF2B5EF4-FFF2-40B4-BE49-F238E27FC236}">
                <a16:creationId xmlns:a16="http://schemas.microsoft.com/office/drawing/2014/main" id="{C7501976-BF06-4CFE-B1B1-54594181F4C1}"/>
              </a:ext>
            </a:extLst>
          </p:cNvPr>
          <p:cNvSpPr txBox="1"/>
          <p:nvPr userDrawn="1"/>
        </p:nvSpPr>
        <p:spPr>
          <a:xfrm>
            <a:off x="436316" y="5749647"/>
            <a:ext cx="8455914" cy="295209"/>
          </a:xfrm>
          <a:prstGeom prst="rect">
            <a:avLst/>
          </a:prstGeom>
        </p:spPr>
        <p:txBody>
          <a:bodyPr vert="horz" wrap="square" lIns="0" tIns="0" rIns="0" bIns="0" rtlCol="0">
            <a:spAutoFit/>
          </a:bodyPr>
          <a:lstStyle>
            <a:lvl1pPr indent="0">
              <a:lnSpc>
                <a:spcPct val="85000"/>
              </a:lnSpc>
              <a:spcBef>
                <a:spcPts val="0"/>
              </a:spcBef>
              <a:buFont typeface="Arial" panose="020B0604020202020204" pitchFamily="34" charset="0"/>
              <a:buNone/>
              <a:defRPr sz="1000">
                <a:cs typeface="Arial" panose="020B0604020202020204" pitchFamily="34" charset="0"/>
              </a:defRPr>
            </a:lvl1pPr>
            <a:lvl2pPr marL="640080" indent="-320040">
              <a:lnSpc>
                <a:spcPct val="125000"/>
              </a:lnSpc>
              <a:spcBef>
                <a:spcPts val="600"/>
              </a:spcBef>
              <a:buFont typeface="Calibri" panose="020F0502020204030204" pitchFamily="34" charset="0"/>
              <a:buChar char="–"/>
              <a:defRPr sz="2400">
                <a:cs typeface="Arial" panose="020B0604020202020204" pitchFamily="34" charset="0"/>
              </a:defRPr>
            </a:lvl2pPr>
            <a:lvl3pPr marL="960120" indent="-320040">
              <a:lnSpc>
                <a:spcPct val="125000"/>
              </a:lnSpc>
              <a:spcBef>
                <a:spcPts val="600"/>
              </a:spcBef>
              <a:buFont typeface="Calibri" panose="020F0502020204030204" pitchFamily="34" charset="0"/>
              <a:buChar char="»"/>
              <a:defRPr sz="2400">
                <a:cs typeface="Arial" panose="020B0604020202020204" pitchFamily="34" charset="0"/>
              </a:defRPr>
            </a:lvl3pPr>
            <a:lvl4pPr marL="1280160" indent="-320040">
              <a:lnSpc>
                <a:spcPct val="125000"/>
              </a:lnSpc>
              <a:spcBef>
                <a:spcPts val="600"/>
              </a:spcBef>
              <a:buSzPct val="100000"/>
              <a:buFont typeface="Calibri" panose="020F0502020204030204" pitchFamily="34" charset="0"/>
              <a:buChar char="◦"/>
              <a:defRPr sz="2400">
                <a:cs typeface="Arial" panose="020B0604020202020204" pitchFamily="34" charset="0"/>
              </a:defRPr>
            </a:lvl4pPr>
            <a:lvl5pPr marL="1600200" indent="-320040">
              <a:lnSpc>
                <a:spcPct val="125000"/>
              </a:lnSpc>
              <a:spcBef>
                <a:spcPts val="600"/>
              </a:spcBef>
              <a:buFont typeface="Arial" panose="020B0604020202020204" pitchFamily="34" charset="0"/>
              <a:buChar char="•"/>
              <a:defRPr sz="2400">
                <a:cs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750" dirty="0"/>
              <a:t>These guidelines are intended to improve the meeting experience for all participants, including meeting facilitators, monitors, and attendees, as well as people with hearing loss or visual impairment, and those for whom English is an additional language. Some of the guidance presented here may apply only to in-person meetings, or virtual meetings, while other guidance applies to both meeting types.</a:t>
            </a:r>
            <a:br>
              <a:rPr lang="en-US" sz="750" dirty="0"/>
            </a:br>
            <a:r>
              <a:rPr lang="en-US" sz="750" dirty="0"/>
              <a:t>Developed by the Access AIR and AIR CREW Employee Resource Groups With Support From the AIR Diversity, Equity, and Inclusion Office</a:t>
            </a:r>
          </a:p>
        </p:txBody>
      </p:sp>
      <p:sp>
        <p:nvSpPr>
          <p:cNvPr id="3" name="Slide Number Placeholder 2">
            <a:extLst>
              <a:ext uri="{FF2B5EF4-FFF2-40B4-BE49-F238E27FC236}">
                <a16:creationId xmlns:a16="http://schemas.microsoft.com/office/drawing/2014/main" id="{1EF96C77-23AE-49DF-B258-ADE4EF5F3F80}"/>
              </a:ext>
            </a:extLst>
          </p:cNvPr>
          <p:cNvSpPr>
            <a:spLocks noGrp="1"/>
          </p:cNvSpPr>
          <p:nvPr>
            <p:ph type="sldNum" sz="quarter" idx="1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
        <p:nvSpPr>
          <p:cNvPr id="7" name="Title 6" descr="AIR Inclusive Meeting Guidelines: Hosting and Participating in Meetings&#10;ENGAGE EVERYONE&#10;Consider participants’ needs (e.g., visual, auditory, sensory, cognitive, physical, and language). Establish meeting norms to encourage participation. Ask participants to alert the meeting facilitator if they have difficulty seeing the content and/or hearing the presenter. Designate a meeting monitor to address audiovisual issues, monitor the chat box, and respond to participants as needed.&#10;MINIMIZE NOISE&#10;Avoid moving around or shuffling materials on your desk during the meeting. Eliminate crunching or chewing noises and loud typing, which interfere with sound quality for virtual participants and are amplified by microphones and sensory aids for visual or auditory impairments. Speak from a stationary position to keep the audio clear. Mute your phone or your computer microphone when you are not speaking.&#10;MAXIMIZE MICROPHONES&#10;Presenters should use microphones to ensure that their voice is loud enough for all to hear. Microphones are needed for face-to-face and virtual meetings and are critical for engaging remote colleagues as well as persons with hearing loss. During virtual meetings, use headphones with a built-in microphone to make sure that the facilitator and attendees can hear you. During face-to-face meetings, set up microphones for the facilitator, presenters, and attendees. Make sure that hand-held microphones are available for meetings that include audience participation. Make sure that speakers are positioned near a microphone.&#10;ACKNOWLEDGE SPEAKER&#10;Provide an auditory or visual cue before speaking to identify yourself as the speaker. State your name for those who cannot see you. When asking for questions or comments, meeting facilitators should allow five to seven seconds for participants to use the “raise the hand” tool, unmute their phones, or provide a response in the chat box. Be comfortable with the wait time.&#10;BE HEARD AND SEEN&#10;Project your voice when speaking. Only one person should speak at a time. Avoid overlapping and sidebar conversations. Position everyone present so that they can be seen on screen. Encourage virtual participants to use their webcams if they feel comfortable doing so. Let people see your facial expressions and body language clearly if you are using your webcam.&#10;MAXIMIZE VISUAL DISPLAYS&#10;Email materials to participants before the meeting. Display meeting documents on screen and capture the main discussion points verbally and visually by taking notes, restating key concepts, or using the chat box. If a participant asks for clarification, rephrase the content instead of repeating it. Assign a meeting note taker so that the meeting leader and monitor can focus on engaging participants. Notes also ensure access for individuals with executive function-related needs, processing disorders, or visual/auditory impairments.&#10;These guidelines are intended to improve the meeting experience for all participants, including meeting facilitators, monitors, and attendees, as well as people with hearing loss or visual impairment, and those for whom English is an additional language. Some of the guidance presented here may apply only to in-person meetings, or virtual meetings, while other guidance applies to both meeting types.&#10;Developed by the Access AIR and AIR CREW Employee Resource Groups With Support From the AIR Diversity, Equity, and Inclusion Office">
            <a:extLst>
              <a:ext uri="{FF2B5EF4-FFF2-40B4-BE49-F238E27FC236}">
                <a16:creationId xmlns:a16="http://schemas.microsoft.com/office/drawing/2014/main" id="{653DB5C6-7B29-4C37-A85A-A93A3E3B1552}"/>
              </a:ext>
            </a:extLst>
          </p:cNvPr>
          <p:cNvSpPr>
            <a:spLocks noGrp="1"/>
          </p:cNvSpPr>
          <p:nvPr>
            <p:ph type="title" hasCustomPrompt="1"/>
          </p:nvPr>
        </p:nvSpPr>
        <p:spPr>
          <a:xfrm>
            <a:off x="344043" y="0"/>
            <a:ext cx="8455914" cy="718838"/>
          </a:xfrm>
        </p:spPr>
        <p:txBody>
          <a:bodyPr/>
          <a:lstStyle>
            <a:lvl1pPr>
              <a:defRPr/>
            </a:lvl1pPr>
          </a:lstStyle>
          <a:p>
            <a:r>
              <a:rPr lang="en-US" dirty="0"/>
              <a:t>AIR Inclusive Meeting Guidelines</a:t>
            </a:r>
          </a:p>
        </p:txBody>
      </p:sp>
    </p:spTree>
    <p:extLst>
      <p:ext uri="{BB962C8B-B14F-4D97-AF65-F5344CB8AC3E}">
        <p14:creationId xmlns:p14="http://schemas.microsoft.com/office/powerpoint/2010/main" val="2764116474"/>
      </p:ext>
    </p:extLst>
  </p:cSld>
  <p:clrMapOvr>
    <a:masterClrMapping/>
  </p:clrMapOvr>
  <p:extLst>
    <p:ext uri="{DCECCB84-F9BA-43D5-87BE-67443E8EF086}">
      <p15:sldGuideLst xmlns:p15="http://schemas.microsoft.com/office/powerpoint/2012/main">
        <p15:guide id="1" orient="horz" pos="389" userDrawn="1">
          <p15:clr>
            <a:srgbClr val="FBAE40"/>
          </p15:clr>
        </p15:guide>
        <p15:guide id="2" pos="2880" userDrawn="1">
          <p15:clr>
            <a:srgbClr val="FBAE40"/>
          </p15:clr>
        </p15:guide>
        <p15:guide id="3" orient="horz" pos="4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22608-6B3C-43C0-AE8F-97C74A23744F}"/>
              </a:ext>
            </a:extLst>
          </p:cNvPr>
          <p:cNvSpPr>
            <a:spLocks noGrp="1"/>
          </p:cNvSpPr>
          <p:nvPr>
            <p:ph type="title" hasCustomPrompt="1"/>
          </p:nvPr>
        </p:nvSpPr>
        <p:spPr>
          <a:xfrm>
            <a:off x="344043" y="0"/>
            <a:ext cx="8455914" cy="1051560"/>
          </a:xfrm>
        </p:spPr>
        <p:txBody>
          <a:bodyPr/>
          <a:lstStyle>
            <a:lvl1pPr>
              <a:defRPr/>
            </a:lvl1pPr>
          </a:lstStyle>
          <a:p>
            <a:r>
              <a:rPr lang="en-US" dirty="0"/>
              <a:t>Agenda</a:t>
            </a:r>
          </a:p>
        </p:txBody>
      </p:sp>
      <p:sp>
        <p:nvSpPr>
          <p:cNvPr id="24" name="Text Placeholder"/>
          <p:cNvSpPr>
            <a:spLocks noGrp="1"/>
          </p:cNvSpPr>
          <p:nvPr userDrawn="1">
            <p:ph type="body" sz="quarter" idx="10" hasCustomPrompt="1"/>
          </p:nvPr>
        </p:nvSpPr>
        <p:spPr>
          <a:xfrm>
            <a:off x="344043" y="1307592"/>
            <a:ext cx="8455914" cy="4498848"/>
          </a:xfrm>
        </p:spPr>
        <p:txBody>
          <a:bodyPr tIns="0" anchor="t" anchorCtr="0">
            <a:normAutofit/>
          </a:bodyPr>
          <a:lstStyle>
            <a:lvl1pPr marL="342900" indent="-342900">
              <a:lnSpc>
                <a:spcPct val="125000"/>
              </a:lnSpc>
              <a:spcBef>
                <a:spcPts val="1350"/>
              </a:spcBef>
              <a:buClr>
                <a:schemeClr val="tx1"/>
              </a:buClr>
              <a:buFont typeface="+mj-lt"/>
              <a:buAutoNum type="arabicPeriod"/>
              <a:defRPr sz="1800" baseline="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baseline="0"/>
            </a:lvl4pPr>
            <a:lvl5pPr marL="1714500" indent="-342900">
              <a:lnSpc>
                <a:spcPct val="125000"/>
              </a:lnSpc>
              <a:spcBef>
                <a:spcPts val="450"/>
              </a:spcBef>
              <a:buClr>
                <a:schemeClr val="tx1"/>
              </a:buClr>
              <a:buFont typeface="+mj-lt"/>
              <a:buAutoNum type="alphaLcParenR"/>
              <a:defRPr sz="1800"/>
            </a:lvl5pPr>
          </a:lstStyle>
          <a:p>
            <a:pPr lvl="0"/>
            <a:r>
              <a:rPr lang="en-US" dirty="0"/>
              <a:t>Click to insert agenda items.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agenda item</a:t>
            </a:r>
          </a:p>
          <a:p>
            <a:pPr lvl="0"/>
            <a:r>
              <a:rPr lang="en-US" dirty="0"/>
              <a:t>Third agenda item</a:t>
            </a:r>
          </a:p>
        </p:txBody>
      </p:sp>
      <p:sp>
        <p:nvSpPr>
          <p:cNvPr id="2" name="Slide Number Placeholder 1">
            <a:extLst>
              <a:ext uri="{FF2B5EF4-FFF2-40B4-BE49-F238E27FC236}">
                <a16:creationId xmlns:a16="http://schemas.microsoft.com/office/drawing/2014/main" id="{14F5CC81-474D-4AA3-892F-003A513DBF29}"/>
              </a:ext>
            </a:extLst>
          </p:cNvPr>
          <p:cNvSpPr>
            <a:spLocks noGrp="1"/>
          </p:cNvSpPr>
          <p:nvPr>
            <p:ph type="sldNum" sz="quarter" idx="11"/>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412872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53438446-9DAF-2E56-6FD1-E10823DD68A1}"/>
              </a:ext>
            </a:extLst>
          </p:cNvPr>
          <p:cNvPicPr>
            <a:picLocks noChangeAspect="1"/>
          </p:cNvPicPr>
          <p:nvPr userDrawn="1"/>
        </p:nvPicPr>
        <p:blipFill>
          <a:blip r:embed="rId3"/>
          <a:stretch>
            <a:fillRect/>
          </a:stretch>
        </p:blipFill>
        <p:spPr>
          <a:xfrm>
            <a:off x="0" y="1142"/>
            <a:ext cx="9144000" cy="6855715"/>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1" y="2118508"/>
            <a:ext cx="8354891" cy="766879"/>
          </a:xfrm>
        </p:spPr>
        <p:txBody>
          <a:bodyPr anchor="b">
            <a:normAutofit/>
          </a:bodyPr>
          <a:lstStyle>
            <a:lvl1pPr algn="l">
              <a:defRPr sz="3600" b="1">
                <a:solidFill>
                  <a:schemeClr val="accent1"/>
                </a:solidFill>
                <a:latin typeface="+mj-lt"/>
                <a:ea typeface="Tahoma" panose="020B0604030504040204" pitchFamily="34" charset="0"/>
                <a:cs typeface="Arial" panose="020B0604020202020204" pitchFamily="34" charset="0"/>
              </a:defRPr>
            </a:lvl1pPr>
          </a:lstStyle>
          <a:p>
            <a:r>
              <a:rPr lang="en-US" dirty="0"/>
              <a:t>Presentation Title</a:t>
            </a:r>
          </a:p>
        </p:txBody>
      </p:sp>
      <p:sp>
        <p:nvSpPr>
          <p:cNvPr id="12" name="Content Placeholder 3">
            <a:extLst>
              <a:ext uri="{FF2B5EF4-FFF2-40B4-BE49-F238E27FC236}">
                <a16:creationId xmlns:a16="http://schemas.microsoft.com/office/drawing/2014/main" id="{77023067-B99E-404A-B626-22ED4B2D4DFE}"/>
              </a:ext>
            </a:extLst>
          </p:cNvPr>
          <p:cNvSpPr>
            <a:spLocks noGrp="1"/>
          </p:cNvSpPr>
          <p:nvPr>
            <p:ph sz="quarter" idx="15" hasCustomPrompt="1"/>
          </p:nvPr>
        </p:nvSpPr>
        <p:spPr>
          <a:xfrm>
            <a:off x="342901" y="1755648"/>
            <a:ext cx="6535379" cy="284950"/>
          </a:xfrm>
        </p:spPr>
        <p:txBody>
          <a:bodyPr wrap="square">
            <a:spAutoFit/>
          </a:bodyPr>
          <a:lstStyle>
            <a:lvl1pPr marL="0" indent="0">
              <a:buNone/>
              <a:defRPr sz="1600" b="1" cap="all" baseline="0">
                <a:solidFill>
                  <a:schemeClr val="tx2"/>
                </a:solidFill>
              </a:defRPr>
            </a:lvl1pPr>
            <a:lvl2pPr marL="320040" indent="0">
              <a:buNone/>
              <a:defRPr/>
            </a:lvl2pPr>
            <a:lvl3pPr marL="640080" indent="0">
              <a:buNone/>
              <a:defRPr/>
            </a:lvl3pPr>
            <a:lvl4pPr marL="960120" indent="0">
              <a:buNone/>
              <a:defRPr/>
            </a:lvl4pPr>
            <a:lvl5pPr marL="1280160" indent="0">
              <a:buNone/>
              <a:defRPr/>
            </a:lvl5pPr>
          </a:lstStyle>
          <a:p>
            <a:pPr lvl="0"/>
            <a:r>
              <a:rPr lang="en-US" dirty="0"/>
              <a:t>AIR Internal Group Name: Subgroup OR SERVICE LINE OR GRANT NAME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2"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1" y="3276708"/>
            <a:ext cx="8354891" cy="697727"/>
          </a:xfrm>
          <a:prstGeom prst="rect">
            <a:avLst/>
          </a:prstGeom>
        </p:spPr>
        <p:txBody>
          <a:bodyPr anchor="t">
            <a:normAutofit/>
          </a:bodyPr>
          <a:lstStyle>
            <a:lvl1pPr marL="0" indent="0" algn="l">
              <a:buNone/>
              <a:defRPr sz="24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14" name="Presenters">
            <a:extLst>
              <a:ext uri="{FF2B5EF4-FFF2-40B4-BE49-F238E27FC236}">
                <a16:creationId xmlns:a16="http://schemas.microsoft.com/office/drawing/2014/main" id="{63CB25F5-F0B8-9745-9504-4DBAB83E779C}"/>
              </a:ext>
            </a:extLst>
          </p:cNvPr>
          <p:cNvSpPr>
            <a:spLocks noGrp="1"/>
          </p:cNvSpPr>
          <p:nvPr>
            <p:ph type="body" sz="quarter" idx="10" hasCustomPrompt="1"/>
          </p:nvPr>
        </p:nvSpPr>
        <p:spPr>
          <a:xfrm>
            <a:off x="342901" y="4118811"/>
            <a:ext cx="8354891" cy="791308"/>
          </a:xfrm>
          <a:prstGeom prst="rect">
            <a:avLst/>
          </a:prstGeom>
        </p:spPr>
        <p:txBody>
          <a:bodyPr>
            <a:noAutofit/>
          </a:bodyPr>
          <a:lstStyle>
            <a:lvl1pPr marL="0" indent="0">
              <a:spcBef>
                <a:spcPts val="0"/>
              </a:spcBef>
              <a:buNone/>
              <a:defRPr sz="1400" baseline="0">
                <a:solidFill>
                  <a:schemeClr val="tx2"/>
                </a:solidFill>
              </a:defRPr>
            </a:lvl1pPr>
          </a:lstStyle>
          <a:p>
            <a:pPr lvl="0"/>
            <a:r>
              <a:rPr lang="en-US" dirty="0"/>
              <a:t>Presenter’s Name, Title | Second Presenter’s Name, Title</a:t>
            </a:r>
            <a:br>
              <a:rPr lang="en-US" dirty="0"/>
            </a:br>
            <a:r>
              <a:rPr lang="en-US" dirty="0"/>
              <a:t>email.address@air.org or internal.group.email@air.org</a:t>
            </a:r>
          </a:p>
        </p:txBody>
      </p:sp>
      <p:sp>
        <p:nvSpPr>
          <p:cNvPr id="17" name="Copyright">
            <a:extLst>
              <a:ext uri="{FF2B5EF4-FFF2-40B4-BE49-F238E27FC236}">
                <a16:creationId xmlns:a16="http://schemas.microsoft.com/office/drawing/2014/main" id="{C15C8F0A-346B-C141-BBAB-A5D0F662573A}"/>
              </a:ext>
            </a:extLst>
          </p:cNvPr>
          <p:cNvSpPr>
            <a:spLocks noGrp="1"/>
          </p:cNvSpPr>
          <p:nvPr>
            <p:ph sz="quarter" idx="11" hasCustomPrompt="1"/>
          </p:nvPr>
        </p:nvSpPr>
        <p:spPr>
          <a:xfrm>
            <a:off x="5497116" y="6485466"/>
            <a:ext cx="3200400" cy="106889"/>
          </a:xfrm>
          <a:prstGeom prst="rect">
            <a:avLst/>
          </a:prstGeom>
        </p:spPr>
        <p:txBody>
          <a:bodyPr wrap="square" rIns="0" anchor="b">
            <a:noAutofit/>
          </a:bodyPr>
          <a:lstStyle>
            <a:lvl1pPr marL="0" indent="0" algn="r">
              <a:buNone/>
              <a:defRPr lang="en-US" sz="600" dirty="0">
                <a:solidFill>
                  <a:schemeClr val="accent1"/>
                </a:solidFill>
                <a:cs typeface="+mn-cs"/>
              </a:defRPr>
            </a:lvl1pPr>
          </a:lstStyle>
          <a:p>
            <a:pPr marL="0" lvl="0" algn="r" defTabSz="914400"/>
            <a:r>
              <a:rPr lang="en-US" sz="700" dirty="0">
                <a:solidFill>
                  <a:schemeClr val="accent1"/>
                </a:solidFill>
              </a:rPr>
              <a:t>Copyright © 20XX American Institutes for Research®. All rights reserved.</a:t>
            </a:r>
            <a:endParaRPr lang="en-US" dirty="0"/>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342900" y="6431190"/>
            <a:ext cx="4572000" cy="230832"/>
          </a:xfrm>
          <a:prstGeom prst="rect">
            <a:avLst/>
          </a:prstGeom>
          <a:noFill/>
        </p:spPr>
        <p:txBody>
          <a:bodyPr wrap="square" lIns="0" anchor="b">
            <a:spAutoFit/>
          </a:bodyPr>
          <a:lstStyle/>
          <a:p>
            <a:pPr algn="l"/>
            <a:r>
              <a:rPr lang="en-US" sz="900" b="0" i="0" spc="150" dirty="0">
                <a:solidFill>
                  <a:schemeClr val="accent1"/>
                </a:solidFill>
                <a:latin typeface="Calibri"/>
                <a:ea typeface="Calibri"/>
                <a:cs typeface="Calibri"/>
              </a:rPr>
              <a:t>AMERICAN INSTITUTES FOR RESEARCH® | AIR.ORG</a:t>
            </a:r>
          </a:p>
        </p:txBody>
      </p:sp>
      <p:pic>
        <p:nvPicPr>
          <p:cNvPr id="6" name="AIR Logo" descr="Logo of American Institutes for Research. Advancing Evidence. Improving Lives.">
            <a:extLst>
              <a:ext uri="{FF2B5EF4-FFF2-40B4-BE49-F238E27FC236}">
                <a16:creationId xmlns:a16="http://schemas.microsoft.com/office/drawing/2014/main" id="{6D73B5F9-B7BB-5067-FC20-19749C0B354B}"/>
              </a:ext>
            </a:extLst>
          </p:cNvPr>
          <p:cNvPicPr>
            <a:picLocks noChangeAspect="1"/>
          </p:cNvPicPr>
          <p:nvPr userDrawn="1"/>
        </p:nvPicPr>
        <p:blipFill>
          <a:blip r:embed="rId4"/>
          <a:stretch>
            <a:fillRect/>
          </a:stretch>
        </p:blipFill>
        <p:spPr>
          <a:xfrm>
            <a:off x="6832997" y="549514"/>
            <a:ext cx="1864519" cy="964406"/>
          </a:xfrm>
          <a:prstGeom prst="rect">
            <a:avLst/>
          </a:prstGeom>
        </p:spPr>
      </p:pic>
      <p:sp>
        <p:nvSpPr>
          <p:cNvPr id="9" name="Presenters">
            <a:extLst>
              <a:ext uri="{FF2B5EF4-FFF2-40B4-BE49-F238E27FC236}">
                <a16:creationId xmlns:a16="http://schemas.microsoft.com/office/drawing/2014/main" id="{A426D34A-F851-AFCC-65F0-28739F555BE1}"/>
              </a:ext>
            </a:extLst>
          </p:cNvPr>
          <p:cNvSpPr>
            <a:spLocks noGrp="1"/>
          </p:cNvSpPr>
          <p:nvPr>
            <p:ph type="body" sz="quarter" idx="16" hasCustomPrompt="1"/>
          </p:nvPr>
        </p:nvSpPr>
        <p:spPr>
          <a:xfrm>
            <a:off x="342900" y="4964468"/>
            <a:ext cx="8354616" cy="791308"/>
          </a:xfrm>
          <a:prstGeom prst="rect">
            <a:avLst/>
          </a:prstGeom>
        </p:spPr>
        <p:txBody>
          <a:bodyPr>
            <a:noAutofit/>
          </a:bodyPr>
          <a:lstStyle>
            <a:lvl1pPr marL="0" indent="0">
              <a:spcBef>
                <a:spcPts val="0"/>
              </a:spcBef>
              <a:buNone/>
              <a:defRPr sz="1600">
                <a:solidFill>
                  <a:schemeClr val="tx2"/>
                </a:solidFill>
              </a:defRPr>
            </a:lvl1pPr>
          </a:lstStyle>
          <a:p>
            <a:pPr lvl="0"/>
            <a:r>
              <a:rPr kumimoji="0" lang="en-US" sz="1800" b="0" i="0" u="none" strike="noStrike" kern="1200" cap="none" spc="0" normalizeH="0" baseline="0" noProof="0" dirty="0">
                <a:ln>
                  <a:noFill/>
                </a:ln>
                <a:solidFill>
                  <a:srgbClr val="000000"/>
                </a:solidFill>
                <a:effectLst/>
                <a:uLnTx/>
                <a:uFillTx/>
                <a:latin typeface="Calibri"/>
                <a:ea typeface="+mn-ea"/>
                <a:cs typeface="+mn-cs"/>
              </a:rPr>
              <a:t>Presentation Purpose or Location | Month 20XX</a:t>
            </a:r>
            <a:endParaRPr lang="en-US" dirty="0"/>
          </a:p>
        </p:txBody>
      </p:sp>
    </p:spTree>
    <p:extLst>
      <p:ext uri="{BB962C8B-B14F-4D97-AF65-F5344CB8AC3E}">
        <p14:creationId xmlns:p14="http://schemas.microsoft.com/office/powerpoint/2010/main" val="1934653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36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22608-6B3C-43C0-AE8F-97C74A23744F}"/>
              </a:ext>
            </a:extLst>
          </p:cNvPr>
          <p:cNvSpPr>
            <a:spLocks noGrp="1"/>
          </p:cNvSpPr>
          <p:nvPr>
            <p:ph type="title" hasCustomPrompt="1"/>
          </p:nvPr>
        </p:nvSpPr>
        <p:spPr>
          <a:xfrm>
            <a:off x="344043" y="0"/>
            <a:ext cx="8455914" cy="1051560"/>
          </a:xfrm>
        </p:spPr>
        <p:txBody>
          <a:bodyPr/>
          <a:lstStyle>
            <a:lvl1pPr>
              <a:defRPr/>
            </a:lvl1pPr>
          </a:lstStyle>
          <a:p>
            <a:r>
              <a:rPr lang="en-US" dirty="0"/>
              <a:t>Agenda</a:t>
            </a:r>
          </a:p>
        </p:txBody>
      </p:sp>
      <p:sp>
        <p:nvSpPr>
          <p:cNvPr id="24" name="Text Placeholder"/>
          <p:cNvSpPr>
            <a:spLocks noGrp="1"/>
          </p:cNvSpPr>
          <p:nvPr userDrawn="1">
            <p:ph type="body" sz="quarter" idx="10" hasCustomPrompt="1"/>
          </p:nvPr>
        </p:nvSpPr>
        <p:spPr>
          <a:xfrm>
            <a:off x="344043" y="1307592"/>
            <a:ext cx="8455914" cy="4498848"/>
          </a:xfrm>
        </p:spPr>
        <p:txBody>
          <a:bodyPr tIns="0" anchor="t" anchorCtr="0">
            <a:normAutofit/>
          </a:bodyPr>
          <a:lstStyle>
            <a:lvl1pPr marL="342900" indent="-342900">
              <a:lnSpc>
                <a:spcPct val="125000"/>
              </a:lnSpc>
              <a:spcBef>
                <a:spcPts val="2250"/>
              </a:spcBef>
              <a:buClr>
                <a:schemeClr val="tx1"/>
              </a:buClr>
              <a:buFont typeface="+mj-lt"/>
              <a:buAutoNum type="arabicPeriod"/>
              <a:defRPr sz="1800" baseline="0"/>
            </a:lvl1pPr>
            <a:lvl2pPr marL="685800" indent="-342900">
              <a:lnSpc>
                <a:spcPct val="100000"/>
              </a:lnSpc>
              <a:spcBef>
                <a:spcPts val="900"/>
              </a:spcBef>
              <a:buClr>
                <a:schemeClr val="tx1"/>
              </a:buClr>
              <a:buFont typeface="+mj-lt"/>
              <a:buAutoNum type="alphaLcPeriod"/>
              <a:defRPr sz="1800"/>
            </a:lvl2pPr>
            <a:lvl3pPr marL="1028700" indent="-342900">
              <a:lnSpc>
                <a:spcPct val="100000"/>
              </a:lnSpc>
              <a:spcBef>
                <a:spcPts val="900"/>
              </a:spcBef>
              <a:buClr>
                <a:schemeClr val="tx1"/>
              </a:buClr>
              <a:buFont typeface="+mj-lt"/>
              <a:buAutoNum type="romanLcPeriod"/>
              <a:defRPr sz="1800"/>
            </a:lvl3pPr>
            <a:lvl4pPr marL="1371600" indent="-342900">
              <a:lnSpc>
                <a:spcPct val="100000"/>
              </a:lnSpc>
              <a:spcBef>
                <a:spcPts val="900"/>
              </a:spcBef>
              <a:buClr>
                <a:schemeClr val="tx1"/>
              </a:buClr>
              <a:buSzPct val="100000"/>
              <a:buFont typeface="+mj-lt"/>
              <a:buAutoNum type="arabicParenR"/>
              <a:defRPr sz="1800" baseline="0"/>
            </a:lvl4pPr>
            <a:lvl5pPr marL="1714500" indent="-342900">
              <a:lnSpc>
                <a:spcPct val="100000"/>
              </a:lnSpc>
              <a:spcBef>
                <a:spcPts val="900"/>
              </a:spcBef>
              <a:buClr>
                <a:schemeClr val="tx1"/>
              </a:buClr>
              <a:buFont typeface="+mj-lt"/>
              <a:buAutoNum type="alphaLcParenR"/>
              <a:defRPr sz="1800"/>
            </a:lvl5pPr>
          </a:lstStyle>
          <a:p>
            <a:pPr lvl="0"/>
            <a:r>
              <a:rPr lang="en-US" dirty="0"/>
              <a:t>Click to insert agenda items.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agenda item</a:t>
            </a:r>
          </a:p>
          <a:p>
            <a:pPr lvl="0"/>
            <a:r>
              <a:rPr lang="en-US" dirty="0"/>
              <a:t>Third agenda item</a:t>
            </a:r>
          </a:p>
        </p:txBody>
      </p:sp>
      <p:sp>
        <p:nvSpPr>
          <p:cNvPr id="2" name="Slide Number Placeholder 1">
            <a:extLst>
              <a:ext uri="{FF2B5EF4-FFF2-40B4-BE49-F238E27FC236}">
                <a16:creationId xmlns:a16="http://schemas.microsoft.com/office/drawing/2014/main" id="{87D04A58-3D4D-436B-849F-C6D5C11F29D5}"/>
              </a:ext>
            </a:extLst>
          </p:cNvPr>
          <p:cNvSpPr>
            <a:spLocks noGrp="1"/>
          </p:cNvSpPr>
          <p:nvPr>
            <p:ph type="sldNum" sz="quarter" idx="11"/>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0712236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Divider Slide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D9749A-ABD0-7547-A474-005AEE004704}"/>
              </a:ext>
            </a:extLst>
          </p:cNvPr>
          <p:cNvSpPr/>
          <p:nvPr userDrawn="1"/>
        </p:nvSpPr>
        <p:spPr>
          <a:xfrm>
            <a:off x="0" y="0"/>
            <a:ext cx="9144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1267161"/>
            <a:ext cx="7886700" cy="2108110"/>
          </a:xfrm>
        </p:spPr>
        <p:txBody>
          <a:bodyPr anchor="b">
            <a:normAutofit/>
          </a:bodyPr>
          <a:lstStyle>
            <a:lvl1pPr algn="l">
              <a:defRPr sz="3375" b="1">
                <a:solidFill>
                  <a:schemeClr val="accent1"/>
                </a:solidFill>
              </a:defRPr>
            </a:lvl1pPr>
          </a:lstStyle>
          <a:p>
            <a:r>
              <a:rPr lang="en-US" dirty="0"/>
              <a:t>Section Header Light</a:t>
            </a:r>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342902" y="3607347"/>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2" y="3842377"/>
            <a:ext cx="7886699" cy="1655762"/>
          </a:xfrm>
          <a:prstGeom prst="rect">
            <a:avLst/>
          </a:prstGeom>
        </p:spPr>
        <p:txBody>
          <a:bodyPr/>
          <a:lstStyle>
            <a:lvl1pPr marL="0" indent="0" algn="l">
              <a:buNone/>
              <a:defRPr sz="18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Additional information about this section (optional)</a:t>
            </a:r>
          </a:p>
        </p:txBody>
      </p:sp>
      <p:pic>
        <p:nvPicPr>
          <p:cNvPr id="13" name="Picture 12" descr="Logo of American Institutes for Research. Advancing Evidence. Improving Lives.">
            <a:extLst>
              <a:ext uri="{FF2B5EF4-FFF2-40B4-BE49-F238E27FC236}">
                <a16:creationId xmlns:a16="http://schemas.microsoft.com/office/drawing/2014/main" id="{7421E8F3-2328-412D-863B-C25D273F7DD9}"/>
              </a:ext>
            </a:extLst>
          </p:cNvPr>
          <p:cNvPicPr>
            <a:picLocks noChangeAspect="1"/>
          </p:cNvPicPr>
          <p:nvPr userDrawn="1"/>
        </p:nvPicPr>
        <p:blipFill>
          <a:blip r:embed="rId3"/>
          <a:srcRect/>
          <a:stretch/>
        </p:blipFill>
        <p:spPr>
          <a:xfrm>
            <a:off x="6779419" y="554774"/>
            <a:ext cx="1450181" cy="750094"/>
          </a:xfrm>
          <a:prstGeom prst="rect">
            <a:avLst/>
          </a:prstGeom>
        </p:spPr>
      </p:pic>
      <p:sp>
        <p:nvSpPr>
          <p:cNvPr id="9" name="Slide Number Placeholder 6">
            <a:extLst>
              <a:ext uri="{FF2B5EF4-FFF2-40B4-BE49-F238E27FC236}">
                <a16:creationId xmlns:a16="http://schemas.microsoft.com/office/drawing/2014/main" id="{DDE3FF1D-946F-4066-81ED-4363ED2C188D}"/>
              </a:ext>
            </a:extLst>
          </p:cNvPr>
          <p:cNvSpPr>
            <a:spLocks noGrp="1"/>
          </p:cNvSpPr>
          <p:nvPr>
            <p:ph type="sldNum" sz="quarter" idx="4"/>
          </p:nvPr>
        </p:nvSpPr>
        <p:spPr>
          <a:xfrm>
            <a:off x="342902" y="6422600"/>
            <a:ext cx="182261" cy="246221"/>
          </a:xfrm>
          <a:prstGeom prst="rect">
            <a:avLst/>
          </a:prstGeom>
        </p:spPr>
        <p:txBody>
          <a:bodyPr vert="horz" wrap="none" lIns="0" tIns="45720" rIns="91440" bIns="45720" rtlCol="0" anchor="ctr">
            <a:noAutofit/>
          </a:bodyPr>
          <a:lstStyle>
            <a:lvl1pPr algn="l">
              <a:defRPr sz="1000">
                <a:solidFill>
                  <a:schemeClr val="accent1"/>
                </a:solidFill>
              </a:defRPr>
            </a:lvl1pPr>
          </a:lstStyle>
          <a:p>
            <a:fld id="{7E1341B0-7904-4148-9082-6535FE1E4D20}" type="slidenum">
              <a:rPr lang="en-US" smtClean="0"/>
              <a:pPr/>
              <a:t>‹#›</a:t>
            </a:fld>
            <a:endParaRPr lang="en-US" dirty="0"/>
          </a:p>
        </p:txBody>
      </p:sp>
      <p:sp>
        <p:nvSpPr>
          <p:cNvPr id="14" name="AIR.org">
            <a:extLst>
              <a:ext uri="{FF2B5EF4-FFF2-40B4-BE49-F238E27FC236}">
                <a16:creationId xmlns:a16="http://schemas.microsoft.com/office/drawing/2014/main" id="{B5D8D8E0-1F30-49D8-A79C-544F6EE947B0}"/>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accent1"/>
                </a:solidFill>
              </a:rPr>
              <a:t>| AIR.ORG</a:t>
            </a:r>
          </a:p>
        </p:txBody>
      </p:sp>
    </p:spTree>
    <p:extLst>
      <p:ext uri="{BB962C8B-B14F-4D97-AF65-F5344CB8AC3E}">
        <p14:creationId xmlns:p14="http://schemas.microsoft.com/office/powerpoint/2010/main" val="41881180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Lead-in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342900" y="1307592"/>
            <a:ext cx="8458200" cy="1143000"/>
          </a:xfrm>
          <a:solidFill>
            <a:schemeClr val="accent6"/>
          </a:solidFill>
        </p:spPr>
        <p:txBody>
          <a:bodyPr lIns="118872" rIns="118872">
            <a:noAutofit/>
          </a:bodyPr>
          <a:lstStyle>
            <a:lvl1pPr marL="0" indent="0">
              <a:buNone/>
              <a:defRPr sz="1500"/>
            </a:lvl1pPr>
            <a:lvl2pPr>
              <a:defRPr sz="1500"/>
            </a:lvl2pPr>
            <a:lvl3pPr>
              <a:defRPr sz="1500"/>
            </a:lvl3pPr>
            <a:lvl4pPr>
              <a:defRPr sz="1500"/>
            </a:lvl4pPr>
            <a:lvl5pPr>
              <a:defRPr sz="15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342900" y="2633666"/>
            <a:ext cx="8458200" cy="3171825"/>
          </a:xfrm>
        </p:spPr>
        <p:txBody>
          <a:bodyPr>
            <a:normAutofit/>
          </a:bodyPr>
          <a:lstStyle>
            <a:lvl1pPr>
              <a:defRPr sz="1500"/>
            </a:lvl1pPr>
            <a:lvl2pPr>
              <a:defRPr sz="1500"/>
            </a:lvl2pPr>
            <a:lvl3pPr>
              <a:defRPr sz="1500"/>
            </a:lvl3pPr>
            <a:lvl4pPr>
              <a:defRPr sz="1500"/>
            </a:lvl4pPr>
            <a:lvl5pPr>
              <a:defRPr sz="15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342901" y="5806276"/>
            <a:ext cx="7029450" cy="338328"/>
          </a:xfrm>
        </p:spPr>
        <p:txBody>
          <a:bodyPr>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428519A5-170A-4038-BF7C-7672F7C5B7D5}"/>
              </a:ext>
            </a:extLst>
          </p:cNvPr>
          <p:cNvSpPr>
            <a:spLocks noGrp="1"/>
          </p:cNvSpPr>
          <p:nvPr>
            <p:ph type="sldNum" sz="quarter" idx="21"/>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21021365"/>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Ligh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342901" y="1307592"/>
            <a:ext cx="8455819"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342901" y="5806276"/>
            <a:ext cx="702945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2" name="Slide Number Placeholder 1">
            <a:extLst>
              <a:ext uri="{FF2B5EF4-FFF2-40B4-BE49-F238E27FC236}">
                <a16:creationId xmlns:a16="http://schemas.microsoft.com/office/drawing/2014/main" id="{4000177B-025F-4A45-9291-3E9F7D2DD6E4}"/>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096254273"/>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ft and Righ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p:txBody>
          <a:bodyPr/>
          <a:lstStyle>
            <a:lvl1pPr>
              <a:defRPr/>
            </a:lvl1pPr>
          </a:lstStyle>
          <a:p>
            <a:r>
              <a:rPr lang="en-US" dirty="0"/>
              <a:t>Left and Right Content Placeholders</a:t>
            </a:r>
          </a:p>
        </p:txBody>
      </p:sp>
      <p:sp>
        <p:nvSpPr>
          <p:cNvPr id="3" name="Left Content"/>
          <p:cNvSpPr>
            <a:spLocks noGrp="1"/>
          </p:cNvSpPr>
          <p:nvPr>
            <p:ph sz="half" idx="1" hasCustomPrompt="1"/>
          </p:nvPr>
        </p:nvSpPr>
        <p:spPr>
          <a:xfrm>
            <a:off x="342900" y="1307592"/>
            <a:ext cx="4130136" cy="4498848"/>
          </a:xfrm>
        </p:spPr>
        <p:txBody>
          <a:bodyPr>
            <a:noAutofit/>
          </a:bodyPr>
          <a:lstStyle>
            <a:lvl1pPr>
              <a:defRPr sz="1800"/>
            </a:lvl1pPr>
            <a:lvl2pPr>
              <a:defRPr sz="1800"/>
            </a:lvl2pPr>
            <a:lvl3pPr>
              <a:defRPr sz="1800"/>
            </a:lvl3pPr>
            <a:lvl4pPr>
              <a:defRPr sz="1800"/>
            </a:lvl4pPr>
            <a:lvl5pPr>
              <a:defRPr sz="18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4669822" y="1307592"/>
            <a:ext cx="4130136" cy="4498848"/>
          </a:xfrm>
        </p:spPr>
        <p:txBody>
          <a:bodyPr>
            <a:noAutofit/>
          </a:bodyPr>
          <a:lstStyle>
            <a:lvl1pPr>
              <a:defRPr sz="1800"/>
            </a:lvl1pPr>
            <a:lvl2pPr>
              <a:defRPr sz="1800"/>
            </a:lvl2pPr>
            <a:lvl3pPr>
              <a:defRPr sz="1800"/>
            </a:lvl3pPr>
            <a:lvl4pPr>
              <a:defRPr sz="1800"/>
            </a:lvl4pPr>
            <a:lvl5pPr>
              <a:defRPr sz="18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342901" y="5806276"/>
            <a:ext cx="7029450" cy="338328"/>
          </a:xfrm>
        </p:spPr>
        <p:txBody>
          <a:bodyPr anchor="b" anchorCtr="0">
            <a:noAutofit/>
          </a:bodyPr>
          <a:lstStyle>
            <a:lvl1pPr marL="0" indent="0">
              <a:buFont typeface="Arial" panose="020B0604020202020204" pitchFamily="34" charse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1D858D85-DCDA-4DEE-BFC4-7B2C3F6C669D}"/>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7061417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rst-Level No Bullet L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First-Level No Bullet Layout</a:t>
            </a:r>
          </a:p>
        </p:txBody>
      </p:sp>
      <p:sp>
        <p:nvSpPr>
          <p:cNvPr id="4" name="Content Placeholder 3"/>
          <p:cNvSpPr>
            <a:spLocks noGrp="1"/>
          </p:cNvSpPr>
          <p:nvPr>
            <p:ph sz="quarter" idx="14" hasCustomPrompt="1"/>
          </p:nvPr>
        </p:nvSpPr>
        <p:spPr>
          <a:xfrm>
            <a:off x="342900" y="1307592"/>
            <a:ext cx="8455914" cy="4498848"/>
          </a:xfrm>
        </p:spPr>
        <p:txBody>
          <a:bodyPr>
            <a:noAutofit/>
          </a:bodyPr>
          <a:lstStyle>
            <a:lvl1pPr marL="0" indent="0">
              <a:lnSpc>
                <a:spcPct val="125000"/>
              </a:lnSpc>
              <a:spcBef>
                <a:spcPts val="1350"/>
              </a:spcBef>
              <a:buClr>
                <a:schemeClr val="tx1"/>
              </a:buClr>
              <a:buNone/>
              <a:defRPr sz="1800">
                <a:solidFill>
                  <a:schemeClr val="tx2"/>
                </a:solidFill>
              </a:defRPr>
            </a:lvl1pPr>
            <a:lvl2pPr marL="240030" indent="-240030">
              <a:lnSpc>
                <a:spcPct val="125000"/>
              </a:lnSpc>
              <a:spcBef>
                <a:spcPts val="450"/>
              </a:spcBef>
              <a:buClr>
                <a:schemeClr val="tx1"/>
              </a:buClr>
              <a:buFont typeface="Times New Roman" panose="02020603050405020304" pitchFamily="18" charset="0"/>
              <a:buChar char="•"/>
              <a:defRPr sz="1800">
                <a:solidFill>
                  <a:schemeClr val="tx2"/>
                </a:solidFill>
              </a:defRPr>
            </a:lvl2pPr>
            <a:lvl3pPr marL="480060" indent="-240030">
              <a:lnSpc>
                <a:spcPct val="125000"/>
              </a:lnSpc>
              <a:spcBef>
                <a:spcPts val="450"/>
              </a:spcBef>
              <a:buClr>
                <a:schemeClr val="tx1"/>
              </a:buClr>
              <a:buFont typeface="Arial Narrow" panose="020B0606020202030204" pitchFamily="34" charset="0"/>
              <a:buChar char="–"/>
              <a:defRPr sz="1800">
                <a:solidFill>
                  <a:schemeClr val="tx2"/>
                </a:solidFill>
              </a:defRPr>
            </a:lvl3pPr>
            <a:lvl4pPr marL="720090" indent="-240030">
              <a:lnSpc>
                <a:spcPct val="125000"/>
              </a:lnSpc>
              <a:spcBef>
                <a:spcPts val="450"/>
              </a:spcBef>
              <a:buClr>
                <a:schemeClr val="tx1"/>
              </a:buClr>
              <a:buFont typeface="Arial Narrow" panose="020B0606020202030204" pitchFamily="34" charset="0"/>
              <a:buChar char="»"/>
              <a:defRPr sz="1800">
                <a:solidFill>
                  <a:schemeClr val="tx2"/>
                </a:solidFill>
              </a:defRPr>
            </a:lvl4pPr>
            <a:lvl5pPr marL="960120" indent="-240030">
              <a:lnSpc>
                <a:spcPct val="125000"/>
              </a:lnSpc>
              <a:spcBef>
                <a:spcPts val="450"/>
              </a:spcBef>
              <a:buClr>
                <a:schemeClr val="tx1"/>
              </a:buClr>
              <a:buFont typeface="Arial Narrow" panose="020B0606020202030204" pitchFamily="34" charset="0"/>
              <a:buChar char="◦"/>
              <a:defRPr sz="1800">
                <a:solidFill>
                  <a:schemeClr val="tx2"/>
                </a:solidFill>
              </a:defRPr>
            </a:lvl5pPr>
            <a:lvl6pPr marL="1200150" indent="-240030">
              <a:lnSpc>
                <a:spcPct val="125000"/>
              </a:lnSpc>
              <a:spcBef>
                <a:spcPts val="1350"/>
              </a:spcBef>
              <a:buClr>
                <a:schemeClr val="tx1"/>
              </a:buClr>
              <a:buFont typeface="Arial Narrow" panose="020B0606020202030204" pitchFamily="34" charset="0"/>
              <a:buChar char="›"/>
              <a:defRPr sz="1800" baseline="0">
                <a:solidFill>
                  <a:schemeClr val="tx1"/>
                </a:solidFill>
              </a:defRPr>
            </a:lvl6pPr>
          </a:lstStyle>
          <a:p>
            <a:pPr lvl="0"/>
            <a:r>
              <a:rPr lang="en-US" dirty="0"/>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342901" y="5806276"/>
            <a:ext cx="702945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054B4F5B-9EC1-4C51-9441-85497A8D44F9}"/>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37776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rdered List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4043" y="0"/>
            <a:ext cx="8455914" cy="1051560"/>
          </a:xfrm>
        </p:spPr>
        <p:txBody>
          <a:bodyPr/>
          <a:lstStyle/>
          <a:p>
            <a:r>
              <a:rPr lang="en-US" dirty="0"/>
              <a:t>Ordered List Layout</a:t>
            </a:r>
          </a:p>
        </p:txBody>
      </p:sp>
      <p:sp>
        <p:nvSpPr>
          <p:cNvPr id="5" name="Content"/>
          <p:cNvSpPr>
            <a:spLocks noGrp="1"/>
          </p:cNvSpPr>
          <p:nvPr>
            <p:ph sz="quarter" idx="17" hasCustomPrompt="1"/>
          </p:nvPr>
        </p:nvSpPr>
        <p:spPr>
          <a:xfrm>
            <a:off x="342900" y="1307592"/>
            <a:ext cx="8455914" cy="4498848"/>
          </a:xfrm>
        </p:spPr>
        <p:txBody>
          <a:bodyPr>
            <a:normAutofit/>
          </a:bodyPr>
          <a:lstStyle>
            <a:lvl1pPr marL="342900" indent="-342900">
              <a:lnSpc>
                <a:spcPct val="125000"/>
              </a:lnSpc>
              <a:spcBef>
                <a:spcPts val="450"/>
              </a:spcBef>
              <a:buClr>
                <a:schemeClr val="tx2"/>
              </a:buClr>
              <a:buFont typeface="+mj-lt"/>
              <a:buAutoNum type="arabicPeriod"/>
              <a:defRPr sz="1800" baseline="0"/>
            </a:lvl1pPr>
            <a:lvl2pPr marL="685800" indent="-342900">
              <a:lnSpc>
                <a:spcPct val="125000"/>
              </a:lnSpc>
              <a:spcBef>
                <a:spcPts val="450"/>
              </a:spcBef>
              <a:buClr>
                <a:schemeClr val="tx2"/>
              </a:buClr>
              <a:buFont typeface="+mj-lt"/>
              <a:buAutoNum type="alphaLcPeriod"/>
              <a:defRPr sz="1800"/>
            </a:lvl2pPr>
            <a:lvl3pPr marL="1028700" indent="-342900">
              <a:lnSpc>
                <a:spcPct val="125000"/>
              </a:lnSpc>
              <a:spcBef>
                <a:spcPts val="450"/>
              </a:spcBef>
              <a:buClr>
                <a:schemeClr val="tx2"/>
              </a:buClr>
              <a:buFont typeface="+mj-lt"/>
              <a:buAutoNum type="romanLcPeriod"/>
              <a:defRPr sz="1800"/>
            </a:lvl3pPr>
            <a:lvl4pPr marL="1371600" indent="-342900">
              <a:lnSpc>
                <a:spcPct val="125000"/>
              </a:lnSpc>
              <a:spcBef>
                <a:spcPts val="450"/>
              </a:spcBef>
              <a:buClr>
                <a:schemeClr val="tx2"/>
              </a:buClr>
              <a:buSzPct val="100000"/>
              <a:buFont typeface="+mj-lt"/>
              <a:buAutoNum type="arabicParenR"/>
              <a:defRPr sz="1800"/>
            </a:lvl4pPr>
            <a:lvl5pPr marL="1714500" indent="-342900">
              <a:lnSpc>
                <a:spcPct val="125000"/>
              </a:lnSpc>
              <a:spcBef>
                <a:spcPts val="450"/>
              </a:spcBef>
              <a:buClr>
                <a:schemeClr val="tx2"/>
              </a:buClr>
              <a:buFont typeface="+mj-lt"/>
              <a:buAutoNum type="alphaLcParenR"/>
              <a:defRPr sz="1800"/>
            </a:lvl5pPr>
          </a:lstStyle>
          <a:p>
            <a:pPr lvl="0"/>
            <a:r>
              <a:rPr lang="en-US" dirty="0"/>
              <a:t>Arabic numerals</a:t>
            </a:r>
          </a:p>
          <a:p>
            <a:pPr lvl="1"/>
            <a:r>
              <a:rPr lang="en-US" dirty="0"/>
              <a:t>Lowercase letters</a:t>
            </a:r>
          </a:p>
          <a:p>
            <a:pPr lvl="2"/>
            <a:r>
              <a:rPr lang="en-US" dirty="0"/>
              <a:t>Lowercase Roman numerals</a:t>
            </a:r>
          </a:p>
          <a:p>
            <a:pPr lvl="3"/>
            <a:r>
              <a:rPr lang="en-US" dirty="0"/>
              <a:t>Arabic numerals</a:t>
            </a:r>
          </a:p>
          <a:p>
            <a:pPr lvl="4"/>
            <a:r>
              <a:rPr lang="en-US" dirty="0"/>
              <a:t>Lowercase letters</a:t>
            </a:r>
          </a:p>
        </p:txBody>
      </p:sp>
      <p:sp>
        <p:nvSpPr>
          <p:cNvPr id="6" name="Note Placeholder 3">
            <a:extLst>
              <a:ext uri="{FF2B5EF4-FFF2-40B4-BE49-F238E27FC236}">
                <a16:creationId xmlns:a16="http://schemas.microsoft.com/office/drawing/2014/main" id="{6FD3B461-E755-4B5F-91E5-CA559BC8556A}"/>
              </a:ext>
            </a:extLst>
          </p:cNvPr>
          <p:cNvSpPr>
            <a:spLocks noGrp="1"/>
          </p:cNvSpPr>
          <p:nvPr>
            <p:ph type="body" sz="quarter" idx="14" hasCustomPrompt="1"/>
          </p:nvPr>
        </p:nvSpPr>
        <p:spPr>
          <a:xfrm>
            <a:off x="342901" y="5806276"/>
            <a:ext cx="702945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7BED7268-5C9A-4757-8F42-212F1D7EFEC9}"/>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381868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 and Right Ordered List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0"/>
            <a:ext cx="8503920" cy="996696"/>
          </a:xfrm>
        </p:spPr>
        <p:txBody>
          <a:bodyPr/>
          <a:lstStyle>
            <a:lvl1pPr>
              <a:defRPr/>
            </a:lvl1pPr>
          </a:lstStyle>
          <a:p>
            <a:r>
              <a:rPr lang="en-US" dirty="0"/>
              <a:t>Left and Right Ordered Lists Layout</a:t>
            </a:r>
          </a:p>
        </p:txBody>
      </p:sp>
      <p:sp>
        <p:nvSpPr>
          <p:cNvPr id="14" name="Left Content"/>
          <p:cNvSpPr>
            <a:spLocks noGrp="1"/>
          </p:cNvSpPr>
          <p:nvPr>
            <p:ph sz="quarter" idx="18" hasCustomPrompt="1"/>
          </p:nvPr>
        </p:nvSpPr>
        <p:spPr>
          <a:xfrm>
            <a:off x="342900"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180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a:lvl4pPr>
            <a:lvl5pPr marL="1714500" indent="-342900">
              <a:lnSpc>
                <a:spcPct val="125000"/>
              </a:lnSpc>
              <a:spcBef>
                <a:spcPts val="450"/>
              </a:spcBef>
              <a:buClr>
                <a:schemeClr val="tx1"/>
              </a:buClr>
              <a:buFont typeface="+mj-lt"/>
              <a:buAutoNum type="alphaLcParenR"/>
              <a:defRPr sz="18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4670298"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180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a:lvl4pPr>
            <a:lvl5pPr marL="1714500" indent="-342900">
              <a:lnSpc>
                <a:spcPct val="125000"/>
              </a:lnSpc>
              <a:spcBef>
                <a:spcPts val="450"/>
              </a:spcBef>
              <a:buClr>
                <a:schemeClr val="tx1"/>
              </a:buClr>
              <a:buFont typeface="+mj-lt"/>
              <a:buAutoNum type="alphaLcParenR"/>
              <a:defRPr sz="18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342901" y="5806276"/>
            <a:ext cx="702945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C2994445-28C2-4141-85FA-86198696FFC7}"/>
              </a:ext>
            </a:extLst>
          </p:cNvPr>
          <p:cNvSpPr>
            <a:spLocks noGrp="1"/>
          </p:cNvSpPr>
          <p:nvPr>
            <p:ph type="sldNum" sz="quarter" idx="20"/>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5630837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Right Ligh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10F3A2-BEF2-4786-A999-B17194A0B918}"/>
              </a:ext>
            </a:extLst>
          </p:cNvPr>
          <p:cNvGrpSpPr/>
          <p:nvPr userDrawn="1"/>
        </p:nvGrpSpPr>
        <p:grpSpPr>
          <a:xfrm>
            <a:off x="0" y="-1"/>
            <a:ext cx="9141714" cy="6263640"/>
            <a:chOff x="0" y="-1"/>
            <a:chExt cx="12188952" cy="6263640"/>
          </a:xfrm>
        </p:grpSpPr>
        <p:sp>
          <p:nvSpPr>
            <p:cNvPr id="8" name="Rectangle 7">
              <a:extLst>
                <a:ext uri="{FF2B5EF4-FFF2-40B4-BE49-F238E27FC236}">
                  <a16:creationId xmlns:a16="http://schemas.microsoft.com/office/drawing/2014/main" id="{9A8F7B14-682D-4233-85CA-50010FE36286}"/>
                </a:ext>
              </a:extLst>
            </p:cNvPr>
            <p:cNvSpPr/>
            <p:nvPr userDrawn="1"/>
          </p:nvSpPr>
          <p:spPr>
            <a:xfrm>
              <a:off x="0" y="-1"/>
              <a:ext cx="12188952" cy="62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Rectangle 8">
              <a:extLst>
                <a:ext uri="{FF2B5EF4-FFF2-40B4-BE49-F238E27FC236}">
                  <a16:creationId xmlns:a16="http://schemas.microsoft.com/office/drawing/2014/main" id="{3F1F8E4D-57D6-4549-928D-D304486F6C02}"/>
                </a:ext>
              </a:extLst>
            </p:cNvPr>
            <p:cNvSpPr/>
            <p:nvPr userDrawn="1"/>
          </p:nvSpPr>
          <p:spPr>
            <a:xfrm>
              <a:off x="0" y="6212839"/>
              <a:ext cx="12188952" cy="5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344043" y="0"/>
            <a:ext cx="4231386" cy="1051560"/>
          </a:xfrm>
        </p:spPr>
        <p:txBody>
          <a:bodyPr/>
          <a:lstStyle>
            <a:lvl1pPr>
              <a:defRPr/>
            </a:lvl1pPr>
          </a:lstStyle>
          <a:p>
            <a:r>
              <a:rPr lang="en-US" dirty="0"/>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4870450" y="3"/>
            <a:ext cx="4273550" cy="6208111"/>
          </a:xfrm>
          <a:solidFill>
            <a:schemeClr val="bg2">
              <a:lumMod val="90000"/>
            </a:schemeClr>
          </a:solidFill>
        </p:spPr>
        <p:txBody>
          <a:bodyPr anchor="ctr" anchorCtr="0"/>
          <a:lstStyle>
            <a:lvl1pPr marL="0" indent="0" algn="ctr">
              <a:buNone/>
              <a:defRPr/>
            </a:lvl1pPr>
          </a:lstStyle>
          <a:p>
            <a:endParaRPr lang="en-US" dirty="0"/>
          </a:p>
        </p:txBody>
      </p:sp>
      <p:sp>
        <p:nvSpPr>
          <p:cNvPr id="10" name="Content Placeholder 9">
            <a:extLst>
              <a:ext uri="{FF2B5EF4-FFF2-40B4-BE49-F238E27FC236}">
                <a16:creationId xmlns:a16="http://schemas.microsoft.com/office/drawing/2014/main" id="{1A93F841-614D-48D2-9AE1-7CAB467DC410}"/>
              </a:ext>
            </a:extLst>
          </p:cNvPr>
          <p:cNvSpPr>
            <a:spLocks noGrp="1"/>
          </p:cNvSpPr>
          <p:nvPr>
            <p:ph sz="quarter" idx="19"/>
          </p:nvPr>
        </p:nvSpPr>
        <p:spPr>
          <a:xfrm>
            <a:off x="342900" y="1307592"/>
            <a:ext cx="4229100" cy="4498848"/>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342902" y="5806443"/>
            <a:ext cx="4229099" cy="365125"/>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11" name="Text Placeholder 5">
            <a:extLst>
              <a:ext uri="{FF2B5EF4-FFF2-40B4-BE49-F238E27FC236}">
                <a16:creationId xmlns:a16="http://schemas.microsoft.com/office/drawing/2014/main" id="{FBD932AE-F0B7-475F-8125-126216F0B44A}"/>
              </a:ext>
            </a:extLst>
          </p:cNvPr>
          <p:cNvSpPr>
            <a:spLocks noGrp="1"/>
          </p:cNvSpPr>
          <p:nvPr>
            <p:ph type="body" sz="quarter" idx="20" hasCustomPrompt="1"/>
          </p:nvPr>
        </p:nvSpPr>
        <p:spPr>
          <a:xfrm>
            <a:off x="342901" y="1176375"/>
            <a:ext cx="1196579" cy="52388"/>
          </a:xfrm>
          <a:solidFill>
            <a:schemeClr val="accent2"/>
          </a:solidFill>
          <a:ln>
            <a:noFill/>
          </a:ln>
        </p:spPr>
        <p:txBody>
          <a:bodyPr>
            <a:noAutofit/>
          </a:bodyPr>
          <a:lstStyle>
            <a:lvl1pPr marL="0" indent="0">
              <a:buFont typeface="Arial" panose="020B0604020202020204" pitchFamily="34" charset="0"/>
              <a:buNone/>
              <a:defRPr lang="en-US" sz="100" dirty="0"/>
            </a:lvl1pPr>
            <a:lvl2pPr marL="240030" indent="0">
              <a:buNone/>
              <a:defRPr sz="100"/>
            </a:lvl2pPr>
            <a:lvl3pPr marL="480060" indent="0">
              <a:buNone/>
              <a:defRPr sz="100"/>
            </a:lvl3pPr>
            <a:lvl4pPr marL="720090" indent="0">
              <a:buNone/>
              <a:defRPr sz="100"/>
            </a:lvl4pPr>
            <a:lvl5pPr marL="960120" indent="0">
              <a:buNone/>
              <a:defRPr sz="100"/>
            </a:lvl5pPr>
          </a:lstStyle>
          <a:p>
            <a:pPr lvl="0"/>
            <a:r>
              <a:rPr lang="en-US" dirty="0"/>
              <a:t> </a:t>
            </a:r>
          </a:p>
        </p:txBody>
      </p:sp>
      <p:sp>
        <p:nvSpPr>
          <p:cNvPr id="3" name="Slide Number Placeholder 2">
            <a:extLst>
              <a:ext uri="{FF2B5EF4-FFF2-40B4-BE49-F238E27FC236}">
                <a16:creationId xmlns:a16="http://schemas.microsoft.com/office/drawing/2014/main" id="{1781D964-A748-4635-BC0C-FDAA254DD68D}"/>
              </a:ext>
            </a:extLst>
          </p:cNvPr>
          <p:cNvSpPr>
            <a:spLocks noGrp="1"/>
          </p:cNvSpPr>
          <p:nvPr>
            <p:ph type="sldNum" sz="quarter" idx="21"/>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259920726"/>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Divider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D9749A-ABD0-7547-A474-005AEE004704}"/>
              </a:ext>
            </a:extLst>
          </p:cNvPr>
          <p:cNvSpPr/>
          <p:nvPr userDrawn="1"/>
        </p:nvSpPr>
        <p:spPr>
          <a:xfrm>
            <a:off x="0" y="0"/>
            <a:ext cx="9144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BE103A7B-8838-0344-AFBC-927F05E302E6}"/>
              </a:ext>
            </a:extLst>
          </p:cNvPr>
          <p:cNvSpPr>
            <a:spLocks noGrp="1"/>
          </p:cNvSpPr>
          <p:nvPr>
            <p:ph type="ctrTitle"/>
          </p:nvPr>
        </p:nvSpPr>
        <p:spPr>
          <a:xfrm>
            <a:off x="342900" y="1267161"/>
            <a:ext cx="7886700" cy="2108110"/>
          </a:xfrm>
        </p:spPr>
        <p:txBody>
          <a:bodyPr anchor="b">
            <a:normAutofit/>
          </a:bodyPr>
          <a:lstStyle>
            <a:lvl1pPr algn="l">
              <a:defRPr sz="4200" b="0">
                <a:solidFill>
                  <a:schemeClr val="bg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342902" y="3607347"/>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342902" y="3842377"/>
            <a:ext cx="7886699" cy="1655762"/>
          </a:xfrm>
        </p:spPr>
        <p:txBody>
          <a:bodyPr>
            <a:normAutofit/>
          </a:bodyPr>
          <a:lstStyle>
            <a:lvl1pPr marL="0" indent="0" algn="l">
              <a:buNone/>
              <a:defRPr sz="2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TextBox 8">
            <a:extLst>
              <a:ext uri="{FF2B5EF4-FFF2-40B4-BE49-F238E27FC236}">
                <a16:creationId xmlns:a16="http://schemas.microsoft.com/office/drawing/2014/main" id="{E9EA62D6-46F1-4DD5-8EA1-03F1F9EFD7A6}"/>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bg2"/>
                </a:solidFill>
              </a:rPr>
              <a:t>| AIR.ORG</a:t>
            </a:r>
          </a:p>
        </p:txBody>
      </p:sp>
      <p:sp>
        <p:nvSpPr>
          <p:cNvPr id="4" name="Slide Number Placeholder 3">
            <a:extLst>
              <a:ext uri="{FF2B5EF4-FFF2-40B4-BE49-F238E27FC236}">
                <a16:creationId xmlns:a16="http://schemas.microsoft.com/office/drawing/2014/main" id="{DAF9D12B-AE7E-4B19-8F99-A37D8013F03E}"/>
              </a:ext>
            </a:extLst>
          </p:cNvPr>
          <p:cNvSpPr>
            <a:spLocks noGrp="1"/>
          </p:cNvSpPr>
          <p:nvPr>
            <p:ph type="sldNum" sz="quarter" idx="1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pic>
        <p:nvPicPr>
          <p:cNvPr id="11" name="Picture 10" descr="Logo of American Institutes for Research. Advancing Evidence. Improving Lives.">
            <a:extLst>
              <a:ext uri="{FF2B5EF4-FFF2-40B4-BE49-F238E27FC236}">
                <a16:creationId xmlns:a16="http://schemas.microsoft.com/office/drawing/2014/main" id="{C91EAE21-A630-4440-B15F-B580293A9106}"/>
              </a:ext>
            </a:extLst>
          </p:cNvPr>
          <p:cNvPicPr>
            <a:picLocks noChangeAspect="1"/>
          </p:cNvPicPr>
          <p:nvPr userDrawn="1"/>
        </p:nvPicPr>
        <p:blipFill>
          <a:blip r:embed="rId3"/>
          <a:stretch>
            <a:fillRect/>
          </a:stretch>
        </p:blipFill>
        <p:spPr>
          <a:xfrm>
            <a:off x="6851857" y="549515"/>
            <a:ext cx="1845659" cy="934403"/>
          </a:xfrm>
          <a:prstGeom prst="rect">
            <a:avLst/>
          </a:prstGeom>
        </p:spPr>
      </p:pic>
    </p:spTree>
    <p:extLst>
      <p:ext uri="{BB962C8B-B14F-4D97-AF65-F5344CB8AC3E}">
        <p14:creationId xmlns:p14="http://schemas.microsoft.com/office/powerpoint/2010/main" val="13293174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Left Ligh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174E58E-D641-4FEE-B488-4DF3A88FA3A6}"/>
              </a:ext>
            </a:extLst>
          </p:cNvPr>
          <p:cNvGrpSpPr/>
          <p:nvPr userDrawn="1"/>
        </p:nvGrpSpPr>
        <p:grpSpPr>
          <a:xfrm>
            <a:off x="0" y="-1"/>
            <a:ext cx="9141714" cy="6263640"/>
            <a:chOff x="0" y="-1"/>
            <a:chExt cx="12188952" cy="6263640"/>
          </a:xfrm>
        </p:grpSpPr>
        <p:sp>
          <p:nvSpPr>
            <p:cNvPr id="10" name="Rectangle 9">
              <a:extLst>
                <a:ext uri="{FF2B5EF4-FFF2-40B4-BE49-F238E27FC236}">
                  <a16:creationId xmlns:a16="http://schemas.microsoft.com/office/drawing/2014/main" id="{61AB8A63-25A9-4DEB-8C89-246724B8E051}"/>
                </a:ext>
              </a:extLst>
            </p:cNvPr>
            <p:cNvSpPr/>
            <p:nvPr userDrawn="1"/>
          </p:nvSpPr>
          <p:spPr>
            <a:xfrm>
              <a:off x="0" y="-1"/>
              <a:ext cx="12188952" cy="62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Rectangle 12">
              <a:extLst>
                <a:ext uri="{FF2B5EF4-FFF2-40B4-BE49-F238E27FC236}">
                  <a16:creationId xmlns:a16="http://schemas.microsoft.com/office/drawing/2014/main" id="{E8E07EC1-306B-4081-9004-8C362F4F37E5}"/>
                </a:ext>
              </a:extLst>
            </p:cNvPr>
            <p:cNvSpPr/>
            <p:nvPr userDrawn="1"/>
          </p:nvSpPr>
          <p:spPr>
            <a:xfrm>
              <a:off x="0" y="6212839"/>
              <a:ext cx="12188952" cy="5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gr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1" y="3"/>
            <a:ext cx="4273550" cy="6208111"/>
          </a:xfrm>
          <a:solidFill>
            <a:schemeClr val="bg2">
              <a:lumMod val="90000"/>
            </a:schemeClr>
          </a:solidFill>
        </p:spPr>
        <p:txBody>
          <a:bodyPr anchor="ctr" anchorCtr="0"/>
          <a:lstStyle>
            <a:lvl1pPr marL="0" indent="0" algn="ctr">
              <a:buNone/>
              <a:defRPr/>
            </a:lvl1pPr>
          </a:lstStyle>
          <a:p>
            <a:endParaRPr lang="en-US" dirty="0"/>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4570857" y="0"/>
            <a:ext cx="4229101" cy="1051560"/>
          </a:xfrm>
        </p:spPr>
        <p:txBody>
          <a:bodyPr/>
          <a:lstStyle>
            <a:lvl1pPr>
              <a:defRPr/>
            </a:lvl1pPr>
          </a:lstStyle>
          <a:p>
            <a:r>
              <a:rPr lang="en-US" dirty="0"/>
              <a:t>Photo Left</a:t>
            </a:r>
          </a:p>
        </p:txBody>
      </p:sp>
      <p:sp>
        <p:nvSpPr>
          <p:cNvPr id="6" name="Content Placeholder 5">
            <a:extLst>
              <a:ext uri="{FF2B5EF4-FFF2-40B4-BE49-F238E27FC236}">
                <a16:creationId xmlns:a16="http://schemas.microsoft.com/office/drawing/2014/main" id="{EA41D7EB-2C64-402E-9D78-831AB280A0F6}"/>
              </a:ext>
            </a:extLst>
          </p:cNvPr>
          <p:cNvSpPr>
            <a:spLocks noGrp="1"/>
          </p:cNvSpPr>
          <p:nvPr>
            <p:ph sz="quarter" idx="19"/>
          </p:nvPr>
        </p:nvSpPr>
        <p:spPr>
          <a:xfrm>
            <a:off x="4570810" y="1307592"/>
            <a:ext cx="4229100" cy="4498848"/>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02" y="5806443"/>
            <a:ext cx="4229099" cy="365125"/>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14" name="Text Placeholder 5">
            <a:extLst>
              <a:ext uri="{FF2B5EF4-FFF2-40B4-BE49-F238E27FC236}">
                <a16:creationId xmlns:a16="http://schemas.microsoft.com/office/drawing/2014/main" id="{D259412F-2C83-4708-B126-26E6C161D345}"/>
              </a:ext>
            </a:extLst>
          </p:cNvPr>
          <p:cNvSpPr>
            <a:spLocks noGrp="1"/>
          </p:cNvSpPr>
          <p:nvPr>
            <p:ph type="body" sz="quarter" idx="20" hasCustomPrompt="1"/>
          </p:nvPr>
        </p:nvSpPr>
        <p:spPr>
          <a:xfrm>
            <a:off x="4570856" y="1176375"/>
            <a:ext cx="1196579" cy="52388"/>
          </a:xfrm>
          <a:solidFill>
            <a:schemeClr val="accent2"/>
          </a:solidFill>
          <a:ln>
            <a:noFill/>
          </a:ln>
        </p:spPr>
        <p:txBody>
          <a:bodyPr>
            <a:noAutofit/>
          </a:bodyPr>
          <a:lstStyle>
            <a:lvl1pPr marL="0" indent="0">
              <a:buFont typeface="Arial" panose="020B0604020202020204" pitchFamily="34" charset="0"/>
              <a:buNone/>
              <a:defRPr lang="en-US" sz="100" dirty="0"/>
            </a:lvl1pPr>
            <a:lvl2pPr marL="240030" indent="0">
              <a:buNone/>
              <a:defRPr sz="100"/>
            </a:lvl2pPr>
            <a:lvl3pPr marL="480060" indent="0">
              <a:buNone/>
              <a:defRPr sz="100"/>
            </a:lvl3pPr>
            <a:lvl4pPr marL="720090" indent="0">
              <a:buNone/>
              <a:defRPr sz="100"/>
            </a:lvl4pPr>
            <a:lvl5pPr marL="960120" indent="0">
              <a:buNone/>
              <a:defRPr sz="100"/>
            </a:lvl5pPr>
          </a:lstStyle>
          <a:p>
            <a:pPr lvl="0"/>
            <a:r>
              <a:rPr lang="en-US" dirty="0"/>
              <a:t> </a:t>
            </a:r>
          </a:p>
        </p:txBody>
      </p:sp>
      <p:sp>
        <p:nvSpPr>
          <p:cNvPr id="3" name="Slide Number Placeholder 2">
            <a:extLst>
              <a:ext uri="{FF2B5EF4-FFF2-40B4-BE49-F238E27FC236}">
                <a16:creationId xmlns:a16="http://schemas.microsoft.com/office/drawing/2014/main" id="{4993C851-65FC-4F04-9E24-A78424E57EC1}"/>
              </a:ext>
            </a:extLst>
          </p:cNvPr>
          <p:cNvSpPr>
            <a:spLocks noGrp="1"/>
          </p:cNvSpPr>
          <p:nvPr>
            <p:ph type="sldNum" sz="quarter" idx="21"/>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197100683"/>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Only Layout- Light">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970608EE-B0C2-46C2-B7AC-A5F39604DCB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1" r="54437" b="49939"/>
          <a:stretch/>
        </p:blipFill>
        <p:spPr>
          <a:xfrm>
            <a:off x="5980176" y="4636008"/>
            <a:ext cx="3163824" cy="2221992"/>
          </a:xfrm>
          <a:prstGeom prst="rect">
            <a:avLst/>
          </a:prstGeom>
        </p:spPr>
      </p:pic>
      <p:sp>
        <p:nvSpPr>
          <p:cNvPr id="2" name="Title 1">
            <a:extLst>
              <a:ext uri="{FF2B5EF4-FFF2-40B4-BE49-F238E27FC236}">
                <a16:creationId xmlns:a16="http://schemas.microsoft.com/office/drawing/2014/main" id="{C4D61F15-714C-4CB6-A4CF-50C710353859}"/>
              </a:ext>
            </a:extLst>
          </p:cNvPr>
          <p:cNvSpPr>
            <a:spLocks noGrp="1"/>
          </p:cNvSpPr>
          <p:nvPr>
            <p:ph type="title" hasCustomPrompt="1"/>
          </p:nvPr>
        </p:nvSpPr>
        <p:spPr>
          <a:xfrm>
            <a:off x="344043" y="0"/>
            <a:ext cx="8455914" cy="498598"/>
          </a:xfrm>
        </p:spPr>
        <p:txBody>
          <a:bodyPr>
            <a:noAutofit/>
          </a:bodyPr>
          <a:lstStyle>
            <a:lvl1pPr>
              <a:defRPr sz="1800"/>
            </a:lvl1pPr>
          </a:lstStyle>
          <a:p>
            <a:r>
              <a:rPr lang="en-US" dirty="0"/>
              <a:t>Title Only</a:t>
            </a:r>
          </a:p>
        </p:txBody>
      </p:sp>
      <p:sp>
        <p:nvSpPr>
          <p:cNvPr id="5" name="TextBox 4">
            <a:extLst>
              <a:ext uri="{FF2B5EF4-FFF2-40B4-BE49-F238E27FC236}">
                <a16:creationId xmlns:a16="http://schemas.microsoft.com/office/drawing/2014/main" id="{2BCFBAC2-4351-478D-B31E-18BD6991E8DF}"/>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dirty="0">
                <a:solidFill>
                  <a:schemeClr val="accent1"/>
                </a:solidFill>
              </a:rPr>
              <a:t>| AIR.ORG</a:t>
            </a:r>
          </a:p>
        </p:txBody>
      </p:sp>
      <p:sp>
        <p:nvSpPr>
          <p:cNvPr id="6" name="Slide Number Placeholder 5">
            <a:extLst>
              <a:ext uri="{FF2B5EF4-FFF2-40B4-BE49-F238E27FC236}">
                <a16:creationId xmlns:a16="http://schemas.microsoft.com/office/drawing/2014/main" id="{3E12D115-412E-4DCE-9827-AE6B2456650F}"/>
              </a:ext>
            </a:extLst>
          </p:cNvPr>
          <p:cNvSpPr>
            <a:spLocks noGrp="1"/>
          </p:cNvSpPr>
          <p:nvPr>
            <p:ph type="sldNum" sz="quarter" idx="10"/>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pic>
        <p:nvPicPr>
          <p:cNvPr id="7" name="Picture 6" descr="Logo of American Institutes for Research. Advancing Evidence. Improving Lives.">
            <a:extLst>
              <a:ext uri="{FF2B5EF4-FFF2-40B4-BE49-F238E27FC236}">
                <a16:creationId xmlns:a16="http://schemas.microsoft.com/office/drawing/2014/main" id="{D2846E3F-BF08-4431-83FF-3EF03875B0D6}"/>
              </a:ext>
            </a:extLst>
          </p:cNvPr>
          <p:cNvPicPr>
            <a:picLocks noChangeAspect="1"/>
          </p:cNvPicPr>
          <p:nvPr userDrawn="1"/>
        </p:nvPicPr>
        <p:blipFill rotWithShape="1">
          <a:blip r:embed="rId4"/>
          <a:srcRect b="44058"/>
          <a:stretch/>
        </p:blipFill>
        <p:spPr>
          <a:xfrm>
            <a:off x="7743306" y="6369634"/>
            <a:ext cx="1243013" cy="359672"/>
          </a:xfrm>
          <a:prstGeom prst="rect">
            <a:avLst/>
          </a:prstGeom>
        </p:spPr>
      </p:pic>
    </p:spTree>
    <p:extLst>
      <p:ext uri="{BB962C8B-B14F-4D97-AF65-F5344CB8AC3E}">
        <p14:creationId xmlns:p14="http://schemas.microsoft.com/office/powerpoint/2010/main" val="1232419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bleed photo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848481"/>
            <a:ext cx="8503920" cy="747897"/>
          </a:xfrm>
        </p:spPr>
        <p:txBody>
          <a:bodyPr>
            <a:spAutoFit/>
          </a:bodyPr>
          <a:lstStyle>
            <a:lvl1pPr>
              <a:defRPr kumimoji="0" lang="en-US" sz="1800" b="0" i="0" u="none" strike="noStrike" kern="1200" cap="none" spc="0" normalizeH="0" baseline="0" noProof="0" smtClean="0">
                <a:ln>
                  <a:noFill/>
                </a:ln>
                <a:solidFill>
                  <a:srgbClr val="595959"/>
                </a:solidFill>
                <a:effectLst/>
                <a:uLnTx/>
                <a:uFillTx/>
                <a:cs typeface="Calibri"/>
              </a:defRPr>
            </a:lvl1pPr>
          </a:lstStyle>
          <a:p>
            <a:r>
              <a:rPr kumimoji="0" lang="en-US" sz="18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1800" b="0" i="0" u="none" strike="noStrike" kern="1200" cap="none" spc="0" normalizeH="0" baseline="0" noProof="0" dirty="0">
                <a:ln>
                  <a:noFill/>
                </a:ln>
                <a:solidFill>
                  <a:srgbClr val="595959"/>
                </a:solidFill>
                <a:effectLst/>
                <a:uLnTx/>
                <a:uFillTx/>
                <a:latin typeface="+mj-lt"/>
                <a:cs typeface="Calibri"/>
              </a:rPr>
            </a:br>
            <a:r>
              <a:rPr kumimoji="0" lang="en-US" sz="18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
        <p:nvSpPr>
          <p:cNvPr id="3" name="Picture Placeholder 2"/>
          <p:cNvSpPr>
            <a:spLocks noGrp="1"/>
          </p:cNvSpPr>
          <p:nvPr>
            <p:ph type="pic" sz="quarter" idx="10" hasCustomPrompt="1"/>
          </p:nvPr>
        </p:nvSpPr>
        <p:spPr>
          <a:xfrm>
            <a:off x="0" y="0"/>
            <a:ext cx="9144000" cy="6858000"/>
          </a:xfrm>
        </p:spPr>
        <p:txBody>
          <a:bodyPr/>
          <a:lstStyle>
            <a:lvl1pPr marL="0" indent="0" algn="l">
              <a:buNone/>
              <a:defRPr/>
            </a:lvl1pPr>
          </a:lstStyle>
          <a:p>
            <a:r>
              <a:rPr lang="en-US" dirty="0"/>
              <a:t>Full-Bleed Photo layout. Click on the icon at the center of the slide to add a picture.</a:t>
            </a:r>
          </a:p>
        </p:txBody>
      </p:sp>
    </p:spTree>
    <p:extLst>
      <p:ext uri="{BB962C8B-B14F-4D97-AF65-F5344CB8AC3E}">
        <p14:creationId xmlns:p14="http://schemas.microsoft.com/office/powerpoint/2010/main" val="27037882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esenters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p:txBody>
          <a:bodyPr/>
          <a:lstStyle>
            <a:lvl1pPr>
              <a:defRPr/>
            </a:lvl1pPr>
          </a:lstStyle>
          <a:p>
            <a:r>
              <a:rPr lang="en-US" dirty="0"/>
              <a:t>Meet the Presenters</a:t>
            </a:r>
          </a:p>
        </p:txBody>
      </p:sp>
      <p:sp>
        <p:nvSpPr>
          <p:cNvPr id="5" name="Picture Placeholder 1">
            <a:extLst>
              <a:ext uri="{FF2B5EF4-FFF2-40B4-BE49-F238E27FC236}">
                <a16:creationId xmlns:a16="http://schemas.microsoft.com/office/drawing/2014/main" id="{71CC5E8F-75D8-4623-89EE-02F9993DD137}"/>
              </a:ext>
            </a:extLst>
          </p:cNvPr>
          <p:cNvSpPr>
            <a:spLocks noGrp="1"/>
          </p:cNvSpPr>
          <p:nvPr>
            <p:ph type="pic" sz="quarter" idx="15" hasCustomPrompt="1"/>
          </p:nvPr>
        </p:nvSpPr>
        <p:spPr>
          <a:xfrm>
            <a:off x="342899"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a:extLst>
              <a:ext uri="{FF2B5EF4-FFF2-40B4-BE49-F238E27FC236}">
                <a16:creationId xmlns:a16="http://schemas.microsoft.com/office/drawing/2014/main" id="{D03F0B07-E10B-411E-8B35-197265DC79EF}"/>
              </a:ext>
            </a:extLst>
          </p:cNvPr>
          <p:cNvSpPr>
            <a:spLocks noGrp="1"/>
          </p:cNvSpPr>
          <p:nvPr>
            <p:ph type="body" sz="quarter" idx="19" hasCustomPrompt="1"/>
          </p:nvPr>
        </p:nvSpPr>
        <p:spPr>
          <a:xfrm>
            <a:off x="342899" y="3637302"/>
            <a:ext cx="1499616" cy="369887"/>
          </a:xfrm>
        </p:spPr>
        <p:txBody>
          <a:bodyPr>
            <a:normAutofit/>
          </a:bodyPr>
          <a:lstStyle>
            <a:lvl1pPr marL="0" indent="0" algn="ctr">
              <a:lnSpc>
                <a:spcPct val="100000"/>
              </a:lnSpc>
              <a:spcBef>
                <a:spcPts val="0"/>
              </a:spcBef>
              <a:buNone/>
              <a:defRPr sz="1050" b="1">
                <a:solidFill>
                  <a:schemeClr val="tx1"/>
                </a:solidFill>
              </a:defRPr>
            </a:lvl1pPr>
          </a:lstStyle>
          <a:p>
            <a:pPr lvl="0"/>
            <a:r>
              <a:rPr lang="en-US" dirty="0"/>
              <a:t>First Presenter</a:t>
            </a:r>
          </a:p>
        </p:txBody>
      </p:sp>
      <p:sp>
        <p:nvSpPr>
          <p:cNvPr id="7" name="Bio 1">
            <a:extLst>
              <a:ext uri="{FF2B5EF4-FFF2-40B4-BE49-F238E27FC236}">
                <a16:creationId xmlns:a16="http://schemas.microsoft.com/office/drawing/2014/main" id="{9EE7094E-912E-4D11-A432-5AD1D897B715}"/>
              </a:ext>
            </a:extLst>
          </p:cNvPr>
          <p:cNvSpPr>
            <a:spLocks noGrp="1"/>
          </p:cNvSpPr>
          <p:nvPr>
            <p:ph type="body" sz="quarter" idx="23" hasCustomPrompt="1"/>
          </p:nvPr>
        </p:nvSpPr>
        <p:spPr>
          <a:xfrm>
            <a:off x="342899" y="4158511"/>
            <a:ext cx="1499616" cy="1142655"/>
          </a:xfrm>
        </p:spPr>
        <p:txBody>
          <a:bodyPr>
            <a:normAutofit/>
          </a:bodyPr>
          <a:lstStyle>
            <a:lvl1pPr marL="0" indent="0" algn="ctr">
              <a:lnSpc>
                <a:spcPct val="125000"/>
              </a:lnSpc>
              <a:spcBef>
                <a:spcPts val="0"/>
              </a:spcBef>
              <a:buNone/>
              <a:defRPr sz="105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a:extLst>
              <a:ext uri="{FF2B5EF4-FFF2-40B4-BE49-F238E27FC236}">
                <a16:creationId xmlns:a16="http://schemas.microsoft.com/office/drawing/2014/main" id="{C9EDA36B-2EA5-455F-BB16-5B219282D342}"/>
              </a:ext>
            </a:extLst>
          </p:cNvPr>
          <p:cNvSpPr>
            <a:spLocks noGrp="1"/>
          </p:cNvSpPr>
          <p:nvPr>
            <p:ph type="pic" sz="quarter" idx="24" hasCustomPrompt="1"/>
          </p:nvPr>
        </p:nvSpPr>
        <p:spPr>
          <a:xfrm>
            <a:off x="2662046"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a:extLst>
              <a:ext uri="{FF2B5EF4-FFF2-40B4-BE49-F238E27FC236}">
                <a16:creationId xmlns:a16="http://schemas.microsoft.com/office/drawing/2014/main" id="{110EA2BD-2A1E-4B6B-9121-92F2E4797955}"/>
              </a:ext>
            </a:extLst>
          </p:cNvPr>
          <p:cNvSpPr>
            <a:spLocks noGrp="1"/>
          </p:cNvSpPr>
          <p:nvPr>
            <p:ph type="body" sz="quarter" idx="25" hasCustomPrompt="1"/>
          </p:nvPr>
        </p:nvSpPr>
        <p:spPr>
          <a:xfrm>
            <a:off x="2662046" y="3637302"/>
            <a:ext cx="1499616" cy="369887"/>
          </a:xfrm>
        </p:spPr>
        <p:txBody>
          <a:bodyPr>
            <a:normAutofit/>
          </a:bodyPr>
          <a:lstStyle>
            <a:lvl1pPr marL="0" indent="0" algn="ctr">
              <a:lnSpc>
                <a:spcPct val="100000"/>
              </a:lnSpc>
              <a:spcBef>
                <a:spcPts val="0"/>
              </a:spcBef>
              <a:buNone/>
              <a:defRPr sz="1050" b="1">
                <a:solidFill>
                  <a:schemeClr val="tx1"/>
                </a:solidFill>
              </a:defRPr>
            </a:lvl1pPr>
          </a:lstStyle>
          <a:p>
            <a:pPr lvl="0"/>
            <a:r>
              <a:rPr lang="en-US" dirty="0"/>
              <a:t>Second Presenter</a:t>
            </a:r>
          </a:p>
        </p:txBody>
      </p:sp>
      <p:sp>
        <p:nvSpPr>
          <p:cNvPr id="10" name="Bio 1">
            <a:extLst>
              <a:ext uri="{FF2B5EF4-FFF2-40B4-BE49-F238E27FC236}">
                <a16:creationId xmlns:a16="http://schemas.microsoft.com/office/drawing/2014/main" id="{D59CFF05-E379-49FF-B785-7CA5AA436879}"/>
              </a:ext>
            </a:extLst>
          </p:cNvPr>
          <p:cNvSpPr>
            <a:spLocks noGrp="1"/>
          </p:cNvSpPr>
          <p:nvPr>
            <p:ph type="body" sz="quarter" idx="26" hasCustomPrompt="1"/>
          </p:nvPr>
        </p:nvSpPr>
        <p:spPr>
          <a:xfrm>
            <a:off x="2662046" y="4158511"/>
            <a:ext cx="1499616" cy="1142655"/>
          </a:xfrm>
        </p:spPr>
        <p:txBody>
          <a:bodyPr>
            <a:normAutofit/>
          </a:bodyPr>
          <a:lstStyle>
            <a:lvl1pPr marL="0" indent="0" algn="ctr">
              <a:lnSpc>
                <a:spcPct val="125000"/>
              </a:lnSpc>
              <a:spcBef>
                <a:spcPts val="0"/>
              </a:spcBef>
              <a:buNone/>
              <a:defRPr sz="105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a:extLst>
              <a:ext uri="{FF2B5EF4-FFF2-40B4-BE49-F238E27FC236}">
                <a16:creationId xmlns:a16="http://schemas.microsoft.com/office/drawing/2014/main" id="{94A80552-9B52-42DF-BE3A-6F065118F72B}"/>
              </a:ext>
            </a:extLst>
          </p:cNvPr>
          <p:cNvSpPr>
            <a:spLocks noGrp="1"/>
          </p:cNvSpPr>
          <p:nvPr>
            <p:ph type="pic" sz="quarter" idx="27" hasCustomPrompt="1"/>
          </p:nvPr>
        </p:nvSpPr>
        <p:spPr>
          <a:xfrm>
            <a:off x="4981193"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a:extLst>
              <a:ext uri="{FF2B5EF4-FFF2-40B4-BE49-F238E27FC236}">
                <a16:creationId xmlns:a16="http://schemas.microsoft.com/office/drawing/2014/main" id="{23663A88-782E-4FEE-9FA2-84F4E76A3288}"/>
              </a:ext>
            </a:extLst>
          </p:cNvPr>
          <p:cNvSpPr>
            <a:spLocks noGrp="1"/>
          </p:cNvSpPr>
          <p:nvPr>
            <p:ph type="body" sz="quarter" idx="28" hasCustomPrompt="1"/>
          </p:nvPr>
        </p:nvSpPr>
        <p:spPr>
          <a:xfrm>
            <a:off x="4981193" y="3637302"/>
            <a:ext cx="1499616" cy="369887"/>
          </a:xfrm>
        </p:spPr>
        <p:txBody>
          <a:bodyPr>
            <a:normAutofit/>
          </a:bodyPr>
          <a:lstStyle>
            <a:lvl1pPr marL="0" indent="0" algn="ctr">
              <a:lnSpc>
                <a:spcPct val="100000"/>
              </a:lnSpc>
              <a:spcBef>
                <a:spcPts val="0"/>
              </a:spcBef>
              <a:buNone/>
              <a:defRPr sz="1050" b="1">
                <a:solidFill>
                  <a:schemeClr val="tx1"/>
                </a:solidFill>
              </a:defRPr>
            </a:lvl1pPr>
          </a:lstStyle>
          <a:p>
            <a:pPr lvl="0"/>
            <a:r>
              <a:rPr lang="en-US" dirty="0"/>
              <a:t>Third Presenter</a:t>
            </a:r>
          </a:p>
        </p:txBody>
      </p:sp>
      <p:sp>
        <p:nvSpPr>
          <p:cNvPr id="13" name="Bio 1">
            <a:extLst>
              <a:ext uri="{FF2B5EF4-FFF2-40B4-BE49-F238E27FC236}">
                <a16:creationId xmlns:a16="http://schemas.microsoft.com/office/drawing/2014/main" id="{B7FB1971-DE2F-40B8-BBB9-CA3048080685}"/>
              </a:ext>
            </a:extLst>
          </p:cNvPr>
          <p:cNvSpPr>
            <a:spLocks noGrp="1"/>
          </p:cNvSpPr>
          <p:nvPr>
            <p:ph type="body" sz="quarter" idx="29" hasCustomPrompt="1"/>
          </p:nvPr>
        </p:nvSpPr>
        <p:spPr>
          <a:xfrm>
            <a:off x="4981193" y="4158511"/>
            <a:ext cx="1499616" cy="1142655"/>
          </a:xfrm>
        </p:spPr>
        <p:txBody>
          <a:bodyPr>
            <a:normAutofit/>
          </a:bodyPr>
          <a:lstStyle>
            <a:lvl1pPr marL="0" indent="0" algn="ctr">
              <a:lnSpc>
                <a:spcPct val="125000"/>
              </a:lnSpc>
              <a:spcBef>
                <a:spcPts val="0"/>
              </a:spcBef>
              <a:buNone/>
              <a:defRPr sz="105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a:extLst>
              <a:ext uri="{FF2B5EF4-FFF2-40B4-BE49-F238E27FC236}">
                <a16:creationId xmlns:a16="http://schemas.microsoft.com/office/drawing/2014/main" id="{8F6ABA03-6543-489D-8F50-07455BA0EAC8}"/>
              </a:ext>
            </a:extLst>
          </p:cNvPr>
          <p:cNvSpPr>
            <a:spLocks noGrp="1"/>
          </p:cNvSpPr>
          <p:nvPr>
            <p:ph type="pic" sz="quarter" idx="30" hasCustomPrompt="1"/>
          </p:nvPr>
        </p:nvSpPr>
        <p:spPr>
          <a:xfrm>
            <a:off x="7300341"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a:extLst>
              <a:ext uri="{FF2B5EF4-FFF2-40B4-BE49-F238E27FC236}">
                <a16:creationId xmlns:a16="http://schemas.microsoft.com/office/drawing/2014/main" id="{242E66B4-AB1E-4C5C-BDE9-33D0A09C7793}"/>
              </a:ext>
            </a:extLst>
          </p:cNvPr>
          <p:cNvSpPr>
            <a:spLocks noGrp="1"/>
          </p:cNvSpPr>
          <p:nvPr>
            <p:ph type="body" sz="quarter" idx="31" hasCustomPrompt="1"/>
          </p:nvPr>
        </p:nvSpPr>
        <p:spPr>
          <a:xfrm>
            <a:off x="7300341" y="3637302"/>
            <a:ext cx="1499616" cy="369887"/>
          </a:xfrm>
        </p:spPr>
        <p:txBody>
          <a:bodyPr>
            <a:normAutofit/>
          </a:bodyPr>
          <a:lstStyle>
            <a:lvl1pPr marL="0" indent="0" algn="ctr">
              <a:lnSpc>
                <a:spcPct val="100000"/>
              </a:lnSpc>
              <a:spcBef>
                <a:spcPts val="0"/>
              </a:spcBef>
              <a:buNone/>
              <a:defRPr sz="1050" b="1">
                <a:solidFill>
                  <a:schemeClr val="tx1"/>
                </a:solidFill>
              </a:defRPr>
            </a:lvl1pPr>
          </a:lstStyle>
          <a:p>
            <a:pPr lvl="0"/>
            <a:r>
              <a:rPr lang="en-US" dirty="0"/>
              <a:t>Fourth Presenter</a:t>
            </a:r>
          </a:p>
        </p:txBody>
      </p:sp>
      <p:sp>
        <p:nvSpPr>
          <p:cNvPr id="16" name="Bio 1">
            <a:extLst>
              <a:ext uri="{FF2B5EF4-FFF2-40B4-BE49-F238E27FC236}">
                <a16:creationId xmlns:a16="http://schemas.microsoft.com/office/drawing/2014/main" id="{EDB8F50C-7614-49BE-8204-ED4E8C562269}"/>
              </a:ext>
            </a:extLst>
          </p:cNvPr>
          <p:cNvSpPr>
            <a:spLocks noGrp="1"/>
          </p:cNvSpPr>
          <p:nvPr>
            <p:ph type="body" sz="quarter" idx="32" hasCustomPrompt="1"/>
          </p:nvPr>
        </p:nvSpPr>
        <p:spPr>
          <a:xfrm>
            <a:off x="7300341" y="4158511"/>
            <a:ext cx="1499616" cy="1142655"/>
          </a:xfrm>
        </p:spPr>
        <p:txBody>
          <a:bodyPr>
            <a:normAutofit/>
          </a:bodyPr>
          <a:lstStyle>
            <a:lvl1pPr marL="0" indent="0" algn="ctr">
              <a:lnSpc>
                <a:spcPct val="125000"/>
              </a:lnSpc>
              <a:spcBef>
                <a:spcPts val="0"/>
              </a:spcBef>
              <a:buNone/>
              <a:defRPr sz="105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4" name="Text Placeholder 5">
            <a:extLst>
              <a:ext uri="{FF2B5EF4-FFF2-40B4-BE49-F238E27FC236}">
                <a16:creationId xmlns:a16="http://schemas.microsoft.com/office/drawing/2014/main" id="{EE240C90-7BB4-431C-872D-E6CB4F9D704D}"/>
              </a:ext>
            </a:extLst>
          </p:cNvPr>
          <p:cNvSpPr>
            <a:spLocks noGrp="1"/>
          </p:cNvSpPr>
          <p:nvPr>
            <p:ph type="body" sz="quarter" idx="20" hasCustomPrompt="1"/>
          </p:nvPr>
        </p:nvSpPr>
        <p:spPr>
          <a:xfrm>
            <a:off x="516571" y="4034436"/>
            <a:ext cx="1152273"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5" name="Text Placeholder 5">
            <a:extLst>
              <a:ext uri="{FF2B5EF4-FFF2-40B4-BE49-F238E27FC236}">
                <a16:creationId xmlns:a16="http://schemas.microsoft.com/office/drawing/2014/main" id="{94F52F94-CB28-4809-8460-54261657B5FC}"/>
              </a:ext>
            </a:extLst>
          </p:cNvPr>
          <p:cNvSpPr>
            <a:spLocks noGrp="1"/>
          </p:cNvSpPr>
          <p:nvPr>
            <p:ph type="body" sz="quarter" idx="53" hasCustomPrompt="1"/>
          </p:nvPr>
        </p:nvSpPr>
        <p:spPr>
          <a:xfrm>
            <a:off x="2835718" y="4034436"/>
            <a:ext cx="1152273"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6" name="Text Placeholder 5">
            <a:extLst>
              <a:ext uri="{FF2B5EF4-FFF2-40B4-BE49-F238E27FC236}">
                <a16:creationId xmlns:a16="http://schemas.microsoft.com/office/drawing/2014/main" id="{2C7B0FD5-2237-4E92-8AF1-BC817FB364A6}"/>
              </a:ext>
            </a:extLst>
          </p:cNvPr>
          <p:cNvSpPr>
            <a:spLocks noGrp="1"/>
          </p:cNvSpPr>
          <p:nvPr>
            <p:ph type="body" sz="quarter" idx="54" hasCustomPrompt="1"/>
          </p:nvPr>
        </p:nvSpPr>
        <p:spPr>
          <a:xfrm>
            <a:off x="5154865" y="4034436"/>
            <a:ext cx="1152273"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7" name="Text Placeholder 5">
            <a:extLst>
              <a:ext uri="{FF2B5EF4-FFF2-40B4-BE49-F238E27FC236}">
                <a16:creationId xmlns:a16="http://schemas.microsoft.com/office/drawing/2014/main" id="{433AE96E-9FED-4D3C-8126-57898694BAB4}"/>
              </a:ext>
            </a:extLst>
          </p:cNvPr>
          <p:cNvSpPr>
            <a:spLocks noGrp="1"/>
          </p:cNvSpPr>
          <p:nvPr>
            <p:ph type="body" sz="quarter" idx="55" hasCustomPrompt="1"/>
          </p:nvPr>
        </p:nvSpPr>
        <p:spPr>
          <a:xfrm>
            <a:off x="7474013" y="4034436"/>
            <a:ext cx="1152273"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3" name="Slide Number Placeholder 2">
            <a:extLst>
              <a:ext uri="{FF2B5EF4-FFF2-40B4-BE49-F238E27FC236}">
                <a16:creationId xmlns:a16="http://schemas.microsoft.com/office/drawing/2014/main" id="{F506B2BD-70EB-458F-9738-3F6D9C531980}"/>
              </a:ext>
            </a:extLst>
          </p:cNvPr>
          <p:cNvSpPr>
            <a:spLocks noGrp="1"/>
          </p:cNvSpPr>
          <p:nvPr>
            <p:ph type="sldNum" sz="quarter" idx="5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4818254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ferences Ligh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normAutofit/>
          </a:bodyPr>
          <a:lstStyle>
            <a:lvl1pPr>
              <a:defRPr sz="3200" baseline="0"/>
            </a:lvl1pPr>
          </a:lstStyle>
          <a:p>
            <a:r>
              <a:rPr lang="en-US" dirty="0"/>
              <a:t>References</a:t>
            </a:r>
          </a:p>
        </p:txBody>
      </p:sp>
      <p:sp>
        <p:nvSpPr>
          <p:cNvPr id="10" name="Content"/>
          <p:cNvSpPr>
            <a:spLocks noGrp="1"/>
          </p:cNvSpPr>
          <p:nvPr>
            <p:ph type="body" sz="quarter" idx="13" hasCustomPrompt="1"/>
          </p:nvPr>
        </p:nvSpPr>
        <p:spPr>
          <a:xfrm>
            <a:off x="342900" y="1389888"/>
            <a:ext cx="8455914" cy="4498848"/>
          </a:xfrm>
        </p:spPr>
        <p:txBody>
          <a:bodyPr>
            <a:noAutofit/>
          </a:bodyPr>
          <a:lstStyle>
            <a:lvl1pPr marL="457200" indent="-342900">
              <a:lnSpc>
                <a:spcPct val="100000"/>
              </a:lnSpc>
              <a:spcBef>
                <a:spcPts val="1350"/>
              </a:spcBef>
              <a:buNone/>
              <a:defRPr sz="1350" i="0" baseline="0">
                <a:solidFill>
                  <a:schemeClr val="tx1"/>
                </a:solidFill>
              </a:defRPr>
            </a:lvl1pPr>
            <a:lvl2pPr>
              <a:defRPr sz="1350"/>
            </a:lvl2pPr>
            <a:lvl3pPr>
              <a:defRPr sz="1350"/>
            </a:lvl3pPr>
            <a:lvl4pPr>
              <a:defRPr sz="1350"/>
            </a:lvl4pPr>
            <a:lvl5pPr>
              <a:defRPr sz="135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2" name="Slide Number Placeholder 1">
            <a:extLst>
              <a:ext uri="{FF2B5EF4-FFF2-40B4-BE49-F238E27FC236}">
                <a16:creationId xmlns:a16="http://schemas.microsoft.com/office/drawing/2014/main" id="{E5E5BA35-67A1-4CFD-8C82-16CBF4CCA539}"/>
              </a:ext>
            </a:extLst>
          </p:cNvPr>
          <p:cNvSpPr>
            <a:spLocks noGrp="1"/>
          </p:cNvSpPr>
          <p:nvPr>
            <p:ph type="sldNum" sz="quarter" idx="14"/>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3371394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Slide Light">
    <p:bg>
      <p:bgPr>
        <a:solidFill>
          <a:schemeClr val="bg1"/>
        </a:solidFill>
        <a:effectLst/>
      </p:bgPr>
    </p:bg>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C1B9C7CD-EB35-FD65-C666-DCF4FE33FA82}"/>
              </a:ext>
            </a:extLst>
          </p:cNvPr>
          <p:cNvPicPr>
            <a:picLocks noChangeAspect="1"/>
          </p:cNvPicPr>
          <p:nvPr userDrawn="1"/>
        </p:nvPicPr>
        <p:blipFill>
          <a:blip r:embed="rId2"/>
          <a:stretch>
            <a:fillRect/>
          </a:stretch>
        </p:blipFill>
        <p:spPr>
          <a:xfrm>
            <a:off x="0" y="0"/>
            <a:ext cx="9144000" cy="6855715"/>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2103120"/>
            <a:ext cx="5263816" cy="782267"/>
          </a:xfrm>
        </p:spPr>
        <p:txBody>
          <a:bodyPr anchor="b">
            <a:normAutofit/>
          </a:bodyPr>
          <a:lstStyle>
            <a:lvl1pPr algn="l">
              <a:lnSpc>
                <a:spcPct val="125000"/>
              </a:lnSpc>
              <a:defRPr sz="2000" b="1" cap="all" baseline="0">
                <a:solidFill>
                  <a:schemeClr val="accent1"/>
                </a:solidFill>
                <a:latin typeface="+mj-lt"/>
                <a:ea typeface="Tahoma" panose="020B0604030504040204" pitchFamily="34" charset="0"/>
                <a:cs typeface="Arial" panose="020B0604020202020204" pitchFamily="34" charset="0"/>
              </a:defRPr>
            </a:lvl1pPr>
          </a:lstStyle>
          <a:p>
            <a:r>
              <a:rPr lang="en-US" dirty="0"/>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0" y="3356918"/>
            <a:ext cx="5204956" cy="1904895"/>
          </a:xfrm>
          <a:prstGeom prst="rect">
            <a:avLst/>
          </a:prstGeom>
        </p:spPr>
        <p:txBody>
          <a:bodyPr>
            <a:normAutofit/>
          </a:bodyPr>
          <a:lstStyle>
            <a:lvl1pPr marL="0" indent="0" algn="l">
              <a:lnSpc>
                <a:spcPct val="125000"/>
              </a:lnSpc>
              <a:spcBef>
                <a:spcPts val="0"/>
              </a:spcBef>
              <a:buNone/>
              <a:defRPr sz="16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en-US" dirty="0"/>
              <a:t>Presenter’s Job Title</a:t>
            </a:r>
            <a:br>
              <a:rPr lang="en-US" dirty="0"/>
            </a:br>
            <a:r>
              <a:rPr lang="en-US" dirty="0"/>
              <a:t>+1.202.403.XXXX</a:t>
            </a:r>
            <a:br>
              <a:rPr lang="en-US" dirty="0"/>
            </a:br>
            <a:r>
              <a:rPr lang="en-US" dirty="0"/>
              <a:t>email.address@air.org or internal.group.email@air.org</a:t>
            </a:r>
          </a:p>
        </p:txBody>
      </p:sp>
      <p:sp>
        <p:nvSpPr>
          <p:cNvPr id="10" name="TextBox 9">
            <a:extLst>
              <a:ext uri="{FF2B5EF4-FFF2-40B4-BE49-F238E27FC236}">
                <a16:creationId xmlns:a16="http://schemas.microsoft.com/office/drawing/2014/main" id="{6D35682F-2DFC-6D4A-9319-B6DB0F0EC6C2}"/>
              </a:ext>
            </a:extLst>
          </p:cNvPr>
          <p:cNvSpPr txBox="1"/>
          <p:nvPr userDrawn="1"/>
        </p:nvSpPr>
        <p:spPr>
          <a:xfrm>
            <a:off x="342900" y="5958723"/>
            <a:ext cx="4572000" cy="230832"/>
          </a:xfrm>
          <a:prstGeom prst="rect">
            <a:avLst/>
          </a:prstGeom>
          <a:noFill/>
        </p:spPr>
        <p:txBody>
          <a:bodyPr wrap="square" lIns="0" anchor="b">
            <a:spAutoFit/>
          </a:bodyPr>
          <a:lstStyle/>
          <a:p>
            <a:pPr algn="l"/>
            <a:r>
              <a:rPr lang="en-US" sz="900" b="0" i="0" spc="150" dirty="0">
                <a:solidFill>
                  <a:schemeClr val="accent1"/>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2"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8260873" y="6504750"/>
            <a:ext cx="464871" cy="106889"/>
          </a:xfrm>
          <a:prstGeom prst="rect">
            <a:avLst/>
          </a:prstGeom>
        </p:spPr>
        <p:txBody>
          <a:bodyPr wrap="none" lIns="0" tIns="0" rIns="0" bIns="0" anchor="b" anchorCtr="0">
            <a:spAutoFit/>
          </a:bodyPr>
          <a:lstStyle>
            <a:lvl1pPr marL="0" indent="0" algn="r">
              <a:buNone/>
              <a:defRPr kumimoji="0" lang="en-US" sz="600" u="none" strike="noStrike" cap="none" spc="0" normalizeH="0" baseline="0" dirty="0" smtClean="0">
                <a:ln>
                  <a:noFill/>
                </a:ln>
                <a:solidFill>
                  <a:schemeClr val="accent1"/>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pPr marR="0" lvl="0" fontAlgn="auto">
              <a:spcBef>
                <a:spcPts val="1350"/>
              </a:spcBef>
              <a:spcAft>
                <a:spcPts val="0"/>
              </a:spcAft>
              <a:buClr>
                <a:schemeClr val="tx1"/>
              </a:buClr>
              <a:buSzPct val="100000"/>
              <a:buFont typeface="Times New Roman" panose="02020603050405020304" pitchFamily="18" charset="0"/>
              <a:tabLst/>
            </a:pPr>
            <a:r>
              <a:rPr lang="en-US" dirty="0"/>
              <a:t>XXXXX_MO/YR</a:t>
            </a:r>
          </a:p>
        </p:txBody>
      </p:sp>
      <p:pic>
        <p:nvPicPr>
          <p:cNvPr id="9" name="Picture 8" descr="Logo of American Institutes for Research. Advancing Evidence. Improving Lives.">
            <a:extLst>
              <a:ext uri="{FF2B5EF4-FFF2-40B4-BE49-F238E27FC236}">
                <a16:creationId xmlns:a16="http://schemas.microsoft.com/office/drawing/2014/main" id="{DE5A1857-5B80-4E7B-BCFD-788C73E2ABBE}"/>
              </a:ext>
            </a:extLst>
          </p:cNvPr>
          <p:cNvPicPr>
            <a:picLocks noChangeAspect="1"/>
          </p:cNvPicPr>
          <p:nvPr userDrawn="1"/>
        </p:nvPicPr>
        <p:blipFill>
          <a:blip r:embed="rId3"/>
          <a:srcRect/>
          <a:stretch/>
        </p:blipFill>
        <p:spPr>
          <a:xfrm>
            <a:off x="6629591" y="549514"/>
            <a:ext cx="1864519" cy="964406"/>
          </a:xfrm>
          <a:prstGeom prst="rect">
            <a:avLst/>
          </a:prstGeom>
        </p:spPr>
      </p:pic>
      <p:sp>
        <p:nvSpPr>
          <p:cNvPr id="11" name="Content Placeholder 3">
            <a:extLst>
              <a:ext uri="{FF2B5EF4-FFF2-40B4-BE49-F238E27FC236}">
                <a16:creationId xmlns:a16="http://schemas.microsoft.com/office/drawing/2014/main" id="{71136BE9-30CA-420B-BE37-61CD7DD2C607}"/>
              </a:ext>
            </a:extLst>
          </p:cNvPr>
          <p:cNvSpPr>
            <a:spLocks noGrp="1"/>
          </p:cNvSpPr>
          <p:nvPr>
            <p:ph sz="quarter" idx="15" hasCustomPrompt="1"/>
          </p:nvPr>
        </p:nvSpPr>
        <p:spPr>
          <a:xfrm>
            <a:off x="342900" y="1755648"/>
            <a:ext cx="6535379" cy="284950"/>
          </a:xfrm>
        </p:spPr>
        <p:txBody>
          <a:bodyPr wrap="square">
            <a:spAutoFit/>
          </a:bodyPr>
          <a:lstStyle>
            <a:lvl1pPr marL="0" indent="0">
              <a:buNone/>
              <a:defRPr sz="1600" b="1" cap="all" baseline="0">
                <a:solidFill>
                  <a:schemeClr val="tx2"/>
                </a:solidFill>
              </a:defRPr>
            </a:lvl1pPr>
            <a:lvl2pPr marL="320040" indent="0">
              <a:buNone/>
              <a:defRPr/>
            </a:lvl2pPr>
            <a:lvl3pPr marL="640080" indent="0">
              <a:buNone/>
              <a:defRPr/>
            </a:lvl3pPr>
            <a:lvl4pPr marL="960120" indent="0">
              <a:buNone/>
              <a:defRPr/>
            </a:lvl4pPr>
            <a:lvl5pPr marL="1280160" indent="0">
              <a:buNone/>
              <a:defRPr/>
            </a:lvl5pPr>
          </a:lstStyle>
          <a:p>
            <a:pPr lvl="0"/>
            <a:r>
              <a:rPr lang="en-US" dirty="0"/>
              <a:t>AIR Internal Group Name: Subgroup OR SERVICE LINE OR GRANT NAME</a:t>
            </a:r>
          </a:p>
        </p:txBody>
      </p:sp>
      <p:sp>
        <p:nvSpPr>
          <p:cNvPr id="4" name="Text Placeholder 4">
            <a:extLst>
              <a:ext uri="{FF2B5EF4-FFF2-40B4-BE49-F238E27FC236}">
                <a16:creationId xmlns:a16="http://schemas.microsoft.com/office/drawing/2014/main" id="{EF7F403D-C3EA-ABBF-90EA-372DC056B3D9}"/>
              </a:ext>
            </a:extLst>
          </p:cNvPr>
          <p:cNvSpPr>
            <a:spLocks noGrp="1"/>
          </p:cNvSpPr>
          <p:nvPr>
            <p:ph type="body" sz="quarter" idx="16" hasCustomPrompt="1"/>
          </p:nvPr>
        </p:nvSpPr>
        <p:spPr>
          <a:xfrm>
            <a:off x="342901" y="6214926"/>
            <a:ext cx="6784848" cy="414665"/>
          </a:xfrm>
          <a:prstGeom prst="rect">
            <a:avLst/>
          </a:prstGeom>
        </p:spPr>
        <p:txBody>
          <a:bodyPr wrap="square" lIns="0" tIns="0" rIns="0" bIns="0" anchor="b" anchorCtr="0">
            <a:spAutoFit/>
          </a:bodyPr>
          <a:lstStyle>
            <a:lvl1pPr marL="0" indent="0" algn="l">
              <a:buNone/>
              <a:defRPr kumimoji="0" lang="en-US" sz="600" u="none" strike="noStrike" cap="none" spc="0" normalizeH="0" baseline="0" dirty="0" smtClean="0">
                <a:ln>
                  <a:noFill/>
                </a:ln>
                <a:solidFill>
                  <a:schemeClr val="accent1"/>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r>
              <a:rPr lang="en-US" sz="600" dirty="0">
                <a:solidFill>
                  <a:schemeClr val="accent1"/>
                </a:solidFill>
              </a:rPr>
              <a:t>Notice of Trademark: “American Institutes for Research” and “AIR” are registered trademarks. All other brand, product, or company names are trademarks or registered trademarks of their respective owners.</a:t>
            </a:r>
          </a:p>
          <a:p>
            <a:r>
              <a:rPr lang="en-US" sz="600" dirty="0">
                <a:solidFill>
                  <a:schemeClr val="accent1"/>
                </a:solidFill>
              </a:rPr>
              <a:t>Copyright © 20XX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Tree>
    <p:extLst>
      <p:ext uri="{BB962C8B-B14F-4D97-AF65-F5344CB8AC3E}">
        <p14:creationId xmlns:p14="http://schemas.microsoft.com/office/powerpoint/2010/main" val="20499646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Heavy L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342900" y="1307592"/>
            <a:ext cx="8455914" cy="4498848"/>
          </a:xfrm>
          <a:prstGeom prst="rect">
            <a:avLst/>
          </a:prstGeom>
          <a:ln>
            <a:noFill/>
          </a:ln>
        </p:spPr>
        <p:txBody>
          <a:bodyPr vert="horz" lIns="0" tIns="0" rIns="0" bIns="0" rtlCol="0">
            <a:normAutofit/>
          </a:bodyPr>
          <a:lstStyle>
            <a:lvl1pPr marL="0" marR="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sz="135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Arial" panose="020B0604020202020204" pitchFamily="34" charset="0"/>
              <a:buChar char="•"/>
              <a:defRPr sz="1350"/>
            </a:lvl5pPr>
            <a:lvl6pPr marL="857250" indent="-171450">
              <a:lnSpc>
                <a:spcPct val="105000"/>
              </a:lnSpc>
              <a:spcBef>
                <a:spcPts val="450"/>
              </a:spcBef>
              <a:buFont typeface="Calibri" panose="020F0502020204030204" pitchFamily="34" charset="0"/>
              <a:buChar char="–"/>
              <a:defRPr sz="1350"/>
            </a:lvl6pPr>
          </a:lstStyle>
          <a:p>
            <a:pPr marL="0" marR="0" lvl="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a:pPr>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342901" y="5806276"/>
            <a:ext cx="7031736"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6A619EEB-85D2-48D6-A21E-34923524E556}"/>
              </a:ext>
            </a:extLst>
          </p:cNvPr>
          <p:cNvSpPr>
            <a:spLocks noGrp="1"/>
          </p:cNvSpPr>
          <p:nvPr>
            <p:ph type="sldNum" sz="quarter" idx="15"/>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9621012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x_boxes">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BEAC0-FB3E-45AB-B60C-C5A7DD59BC90}"/>
              </a:ext>
            </a:extLst>
          </p:cNvPr>
          <p:cNvSpPr>
            <a:spLocks noGrp="1"/>
          </p:cNvSpPr>
          <p:nvPr>
            <p:ph type="title" hasCustomPrompt="1"/>
          </p:nvPr>
        </p:nvSpPr>
        <p:spPr/>
        <p:txBody>
          <a:bodyPr/>
          <a:lstStyle>
            <a:lvl1pPr>
              <a:defRPr/>
            </a:lvl1pPr>
          </a:lstStyle>
          <a:p>
            <a:r>
              <a:rPr lang="en-US" dirty="0"/>
              <a:t>Six Boxes Layout</a:t>
            </a:r>
          </a:p>
        </p:txBody>
      </p:sp>
      <p:sp>
        <p:nvSpPr>
          <p:cNvPr id="7" name="Text Placeholder 6">
            <a:extLst>
              <a:ext uri="{FF2B5EF4-FFF2-40B4-BE49-F238E27FC236}">
                <a16:creationId xmlns:a16="http://schemas.microsoft.com/office/drawing/2014/main" id="{80E5EF7B-657C-45F8-8B19-0BCA1974A703}"/>
              </a:ext>
            </a:extLst>
          </p:cNvPr>
          <p:cNvSpPr>
            <a:spLocks noGrp="1"/>
          </p:cNvSpPr>
          <p:nvPr>
            <p:ph type="body" sz="quarter" idx="24" hasCustomPrompt="1"/>
          </p:nvPr>
        </p:nvSpPr>
        <p:spPr>
          <a:xfrm>
            <a:off x="342901" y="1531456"/>
            <a:ext cx="2743200" cy="2049763"/>
          </a:xfrm>
        </p:spPr>
        <p:txBody>
          <a:bodyPr>
            <a:normAutofit/>
          </a:bodyPr>
          <a:lstStyle>
            <a:lvl1pPr marL="0" indent="0" algn="l">
              <a:lnSpc>
                <a:spcPct val="100000"/>
              </a:lnSpc>
              <a:spcBef>
                <a:spcPts val="600"/>
              </a:spcBef>
              <a:buNone/>
              <a:defRPr sz="1400"/>
            </a:lvl1pPr>
            <a:lvl2pPr marL="0" indent="0" algn="l">
              <a:lnSpc>
                <a:spcPct val="100000"/>
              </a:lnSpc>
              <a:spcBef>
                <a:spcPts val="0"/>
              </a:spcBef>
              <a:buNone/>
              <a:defRPr sz="1400"/>
            </a:lvl2pPr>
            <a:lvl3pPr marL="0" indent="0" algn="l">
              <a:lnSpc>
                <a:spcPct val="100000"/>
              </a:lnSpc>
              <a:spcBef>
                <a:spcPts val="0"/>
              </a:spcBef>
              <a:buNone/>
              <a:defRPr sz="1400"/>
            </a:lvl3pPr>
            <a:lvl4pPr marL="0" indent="0" algn="l">
              <a:lnSpc>
                <a:spcPct val="100000"/>
              </a:lnSpc>
              <a:spcBef>
                <a:spcPts val="0"/>
              </a:spcBef>
              <a:buNone/>
              <a:defRPr sz="1400"/>
            </a:lvl4pPr>
            <a:lvl5pPr marL="0" indent="0" algn="l">
              <a:lnSpc>
                <a:spcPct val="100000"/>
              </a:lnSpc>
              <a:spcBef>
                <a:spcPts val="0"/>
              </a:spcBef>
              <a:buNone/>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5">
            <a:extLst>
              <a:ext uri="{FF2B5EF4-FFF2-40B4-BE49-F238E27FC236}">
                <a16:creationId xmlns:a16="http://schemas.microsoft.com/office/drawing/2014/main" id="{793ED7C6-7D44-4AB5-B2E8-DCAC752349DF}"/>
              </a:ext>
            </a:extLst>
          </p:cNvPr>
          <p:cNvSpPr>
            <a:spLocks noGrp="1"/>
          </p:cNvSpPr>
          <p:nvPr>
            <p:ph type="body" sz="quarter" idx="25" hasCustomPrompt="1"/>
          </p:nvPr>
        </p:nvSpPr>
        <p:spPr>
          <a:xfrm>
            <a:off x="342901" y="3611326"/>
            <a:ext cx="2743200" cy="18288"/>
          </a:xfrm>
          <a:solidFill>
            <a:schemeClr val="accent1"/>
          </a:solidFill>
          <a:ln>
            <a:noFill/>
          </a:ln>
        </p:spPr>
        <p:txBody>
          <a:bodyPr wrap="none">
            <a:noAutofit/>
          </a:bodyPr>
          <a:lstStyle>
            <a:lvl1pPr marL="0" indent="0" algn="l">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1" name="Text Placeholder 10">
            <a:extLst>
              <a:ext uri="{FF2B5EF4-FFF2-40B4-BE49-F238E27FC236}">
                <a16:creationId xmlns:a16="http://schemas.microsoft.com/office/drawing/2014/main" id="{68CDE23B-A2C9-4B36-9D06-B26C3FEC3372}"/>
              </a:ext>
            </a:extLst>
          </p:cNvPr>
          <p:cNvSpPr>
            <a:spLocks noGrp="1"/>
          </p:cNvSpPr>
          <p:nvPr>
            <p:ph type="body" sz="quarter" idx="21" hasCustomPrompt="1"/>
          </p:nvPr>
        </p:nvSpPr>
        <p:spPr>
          <a:xfrm>
            <a:off x="34290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6" name="Text Placeholder 5">
            <a:extLst>
              <a:ext uri="{FF2B5EF4-FFF2-40B4-BE49-F238E27FC236}">
                <a16:creationId xmlns:a16="http://schemas.microsoft.com/office/drawing/2014/main" id="{5F05CB87-AB8D-4360-9CA4-960BB5B91B83}"/>
              </a:ext>
            </a:extLst>
          </p:cNvPr>
          <p:cNvSpPr>
            <a:spLocks noGrp="1"/>
          </p:cNvSpPr>
          <p:nvPr>
            <p:ph type="body" sz="quarter" idx="19" hasCustomPrompt="1"/>
          </p:nvPr>
        </p:nvSpPr>
        <p:spPr>
          <a:xfrm>
            <a:off x="3173342" y="153145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6" name="Text Placeholder 5">
            <a:extLst>
              <a:ext uri="{FF2B5EF4-FFF2-40B4-BE49-F238E27FC236}">
                <a16:creationId xmlns:a16="http://schemas.microsoft.com/office/drawing/2014/main" id="{096FA103-858B-4D43-8095-651F1F46069C}"/>
              </a:ext>
            </a:extLst>
          </p:cNvPr>
          <p:cNvSpPr>
            <a:spLocks noGrp="1"/>
          </p:cNvSpPr>
          <p:nvPr>
            <p:ph type="body" sz="quarter" idx="53" hasCustomPrompt="1"/>
          </p:nvPr>
        </p:nvSpPr>
        <p:spPr>
          <a:xfrm>
            <a:off x="3173341" y="3611326"/>
            <a:ext cx="2743200" cy="18288"/>
          </a:xfrm>
          <a:solidFill>
            <a:schemeClr val="accent1"/>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3" name="Text Placeholder 12">
            <a:extLst>
              <a:ext uri="{FF2B5EF4-FFF2-40B4-BE49-F238E27FC236}">
                <a16:creationId xmlns:a16="http://schemas.microsoft.com/office/drawing/2014/main" id="{F583005D-3C04-43FD-A6BD-289FAB7F9544}"/>
              </a:ext>
            </a:extLst>
          </p:cNvPr>
          <p:cNvSpPr>
            <a:spLocks noGrp="1"/>
          </p:cNvSpPr>
          <p:nvPr>
            <p:ph type="body" sz="quarter" idx="22" hasCustomPrompt="1"/>
          </p:nvPr>
        </p:nvSpPr>
        <p:spPr>
          <a:xfrm>
            <a:off x="317334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9" name="Text Placeholder 8">
            <a:extLst>
              <a:ext uri="{FF2B5EF4-FFF2-40B4-BE49-F238E27FC236}">
                <a16:creationId xmlns:a16="http://schemas.microsoft.com/office/drawing/2014/main" id="{A1CCEE8D-A954-4E1B-9A99-9B02DE1F66AD}"/>
              </a:ext>
            </a:extLst>
          </p:cNvPr>
          <p:cNvSpPr>
            <a:spLocks noGrp="1"/>
          </p:cNvSpPr>
          <p:nvPr>
            <p:ph type="body" sz="quarter" idx="20" hasCustomPrompt="1"/>
          </p:nvPr>
        </p:nvSpPr>
        <p:spPr>
          <a:xfrm>
            <a:off x="6003782" y="153145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8" name="Text Placeholder 5">
            <a:extLst>
              <a:ext uri="{FF2B5EF4-FFF2-40B4-BE49-F238E27FC236}">
                <a16:creationId xmlns:a16="http://schemas.microsoft.com/office/drawing/2014/main" id="{D44D8ECE-72E3-4831-8422-F9D4AFB4DE80}"/>
              </a:ext>
            </a:extLst>
          </p:cNvPr>
          <p:cNvSpPr>
            <a:spLocks noGrp="1"/>
          </p:cNvSpPr>
          <p:nvPr>
            <p:ph type="body" sz="quarter" idx="54" hasCustomPrompt="1"/>
          </p:nvPr>
        </p:nvSpPr>
        <p:spPr>
          <a:xfrm>
            <a:off x="6003782" y="3611326"/>
            <a:ext cx="2743200" cy="18288"/>
          </a:xfrm>
          <a:solidFill>
            <a:schemeClr val="accent1"/>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5" name="Text Placeholder 14">
            <a:extLst>
              <a:ext uri="{FF2B5EF4-FFF2-40B4-BE49-F238E27FC236}">
                <a16:creationId xmlns:a16="http://schemas.microsoft.com/office/drawing/2014/main" id="{CB2AAF59-6EF0-4375-937D-76D14A8ABB85}"/>
              </a:ext>
            </a:extLst>
          </p:cNvPr>
          <p:cNvSpPr>
            <a:spLocks noGrp="1"/>
          </p:cNvSpPr>
          <p:nvPr>
            <p:ph type="body" sz="quarter" idx="23" hasCustomPrompt="1"/>
          </p:nvPr>
        </p:nvSpPr>
        <p:spPr>
          <a:xfrm>
            <a:off x="600378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7" name="Note Placeholder 3">
            <a:extLst>
              <a:ext uri="{FF2B5EF4-FFF2-40B4-BE49-F238E27FC236}">
                <a16:creationId xmlns:a16="http://schemas.microsoft.com/office/drawing/2014/main" id="{3F2F5F9B-3213-4506-91AB-A10599E9430B}"/>
              </a:ext>
            </a:extLst>
          </p:cNvPr>
          <p:cNvSpPr>
            <a:spLocks noGrp="1"/>
          </p:cNvSpPr>
          <p:nvPr>
            <p:ph type="body" sz="quarter" idx="17" hasCustomPrompt="1"/>
          </p:nvPr>
        </p:nvSpPr>
        <p:spPr>
          <a:xfrm>
            <a:off x="342901" y="5806276"/>
            <a:ext cx="7031736"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5CF645E4-EBAA-4B11-8E73-B2683E7923CD}"/>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6400790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Inclusive Meeting Guideline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3DB5C6-7B29-4C37-A85A-A93A3E3B1552}"/>
              </a:ext>
            </a:extLst>
          </p:cNvPr>
          <p:cNvSpPr>
            <a:spLocks noGrp="1"/>
          </p:cNvSpPr>
          <p:nvPr>
            <p:ph type="title" hasCustomPrompt="1"/>
          </p:nvPr>
        </p:nvSpPr>
        <p:spPr>
          <a:xfrm>
            <a:off x="344043" y="0"/>
            <a:ext cx="8455914" cy="718838"/>
          </a:xfrm>
        </p:spPr>
        <p:txBody>
          <a:bodyPr>
            <a:normAutofit/>
          </a:bodyPr>
          <a:lstStyle>
            <a:lvl1pPr>
              <a:defRPr sz="3200"/>
            </a:lvl1pPr>
          </a:lstStyle>
          <a:p>
            <a:r>
              <a:rPr lang="en-US" dirty="0"/>
              <a:t>AIR Inclusive Meeting Guidelines</a:t>
            </a:r>
          </a:p>
        </p:txBody>
      </p:sp>
      <p:sp>
        <p:nvSpPr>
          <p:cNvPr id="65" name="Subtitle">
            <a:extLst>
              <a:ext uri="{FF2B5EF4-FFF2-40B4-BE49-F238E27FC236}">
                <a16:creationId xmlns:a16="http://schemas.microsoft.com/office/drawing/2014/main" id="{DEFE62F5-F2F7-4A90-A78C-CDB53DEBEDD2}"/>
              </a:ext>
            </a:extLst>
          </p:cNvPr>
          <p:cNvSpPr txBox="1">
            <a:spLocks/>
          </p:cNvSpPr>
          <p:nvPr userDrawn="1"/>
        </p:nvSpPr>
        <p:spPr>
          <a:xfrm>
            <a:off x="344043" y="719162"/>
            <a:ext cx="8455914" cy="3323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Arial" panose="020B0604020202020204" pitchFamily="34" charset="0"/>
              </a:defRPr>
            </a:lvl1pPr>
          </a:lstStyle>
          <a:p>
            <a:r>
              <a:rPr lang="en-US" sz="2000" dirty="0">
                <a:solidFill>
                  <a:schemeClr val="accent1"/>
                </a:solidFill>
              </a:rPr>
              <a:t>Hosting and Participating in Meetings</a:t>
            </a:r>
          </a:p>
        </p:txBody>
      </p:sp>
      <p:grpSp>
        <p:nvGrpSpPr>
          <p:cNvPr id="2" name="Group 1">
            <a:extLst>
              <a:ext uri="{FF2B5EF4-FFF2-40B4-BE49-F238E27FC236}">
                <a16:creationId xmlns:a16="http://schemas.microsoft.com/office/drawing/2014/main" id="{62ECBCDD-69C7-4139-B1D4-52BA35744039}"/>
              </a:ext>
            </a:extLst>
          </p:cNvPr>
          <p:cNvGrpSpPr/>
          <p:nvPr userDrawn="1"/>
        </p:nvGrpSpPr>
        <p:grpSpPr>
          <a:xfrm>
            <a:off x="342900" y="1357815"/>
            <a:ext cx="8669547" cy="2687904"/>
            <a:chOff x="342900" y="1357815"/>
            <a:chExt cx="8669547" cy="2687904"/>
          </a:xfrm>
        </p:grpSpPr>
        <p:grpSp>
          <p:nvGrpSpPr>
            <p:cNvPr id="42" name="object 1">
              <a:extLst>
                <a:ext uri="{FF2B5EF4-FFF2-40B4-BE49-F238E27FC236}">
                  <a16:creationId xmlns:a16="http://schemas.microsoft.com/office/drawing/2014/main" id="{B26525F3-F5E2-4AB5-915E-8E49FDDA986A}"/>
                </a:ext>
                <a:ext uri="{C183D7F6-B498-43B3-948B-1728B52AA6E4}">
                  <adec:decorative xmlns:adec="http://schemas.microsoft.com/office/drawing/2017/decorative" val="1"/>
                </a:ext>
              </a:extLst>
            </p:cNvPr>
            <p:cNvGrpSpPr/>
            <p:nvPr userDrawn="1"/>
          </p:nvGrpSpPr>
          <p:grpSpPr>
            <a:xfrm>
              <a:off x="342900" y="1357815"/>
              <a:ext cx="320040" cy="320040"/>
              <a:chOff x="320045" y="1766619"/>
              <a:chExt cx="758825" cy="759460"/>
            </a:xfrm>
          </p:grpSpPr>
          <p:pic>
            <p:nvPicPr>
              <p:cNvPr id="43" name="object 6">
                <a:extLst>
                  <a:ext uri="{FF2B5EF4-FFF2-40B4-BE49-F238E27FC236}">
                    <a16:creationId xmlns:a16="http://schemas.microsoft.com/office/drawing/2014/main" id="{6B4360BD-79A0-4F21-80DC-7614813A8E6D}"/>
                  </a:ext>
                </a:extLst>
              </p:cNvPr>
              <p:cNvPicPr/>
              <p:nvPr/>
            </p:nvPicPr>
            <p:blipFill>
              <a:blip r:embed="rId2" cstate="print"/>
              <a:stretch>
                <a:fillRect/>
              </a:stretch>
            </p:blipFill>
            <p:spPr>
              <a:xfrm>
                <a:off x="329869" y="1776450"/>
                <a:ext cx="739178" cy="739178"/>
              </a:xfrm>
              <a:prstGeom prst="rect">
                <a:avLst/>
              </a:prstGeom>
            </p:spPr>
          </p:pic>
          <p:sp>
            <p:nvSpPr>
              <p:cNvPr id="44" name="object 7">
                <a:extLst>
                  <a:ext uri="{FF2B5EF4-FFF2-40B4-BE49-F238E27FC236}">
                    <a16:creationId xmlns:a16="http://schemas.microsoft.com/office/drawing/2014/main" id="{C5C18F22-ED80-430F-8ED5-734702F62258}"/>
                  </a:ext>
                </a:extLst>
              </p:cNvPr>
              <p:cNvSpPr/>
              <p:nvPr/>
            </p:nvSpPr>
            <p:spPr>
              <a:xfrm>
                <a:off x="329874" y="17764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cxnSp>
          <p:nvCxnSpPr>
            <p:cNvPr id="63" name="Straight Connector 1">
              <a:extLst>
                <a:ext uri="{FF2B5EF4-FFF2-40B4-BE49-F238E27FC236}">
                  <a16:creationId xmlns:a16="http://schemas.microsoft.com/office/drawing/2014/main" id="{636D5DB1-C1B2-4EDD-85CA-5C77F371837E}"/>
                </a:ext>
                <a:ext uri="{C183D7F6-B498-43B3-948B-1728B52AA6E4}">
                  <adec:decorative xmlns:adec="http://schemas.microsoft.com/office/drawing/2017/decorative" val="1"/>
                </a:ext>
              </a:extLst>
            </p:cNvPr>
            <p:cNvCxnSpPr>
              <a:cxnSpLocks/>
            </p:cNvCxnSpPr>
            <p:nvPr/>
          </p:nvCxnSpPr>
          <p:spPr>
            <a:xfrm>
              <a:off x="342900" y="3641725"/>
              <a:ext cx="253746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 name="object 4">
              <a:extLst>
                <a:ext uri="{FF2B5EF4-FFF2-40B4-BE49-F238E27FC236}">
                  <a16:creationId xmlns:a16="http://schemas.microsoft.com/office/drawing/2014/main" id="{E0857D10-4750-4C94-9627-C318171978D7}"/>
                </a:ext>
                <a:ext uri="{C183D7F6-B498-43B3-948B-1728B52AA6E4}">
                  <adec:decorative xmlns:adec="http://schemas.microsoft.com/office/drawing/2017/decorative" val="1"/>
                </a:ext>
              </a:extLst>
            </p:cNvPr>
            <p:cNvGrpSpPr/>
            <p:nvPr userDrawn="1"/>
          </p:nvGrpSpPr>
          <p:grpSpPr>
            <a:xfrm>
              <a:off x="342900" y="3725679"/>
              <a:ext cx="320040" cy="320040"/>
              <a:chOff x="320045" y="5462319"/>
              <a:chExt cx="758825" cy="759460"/>
            </a:xfrm>
          </p:grpSpPr>
          <p:pic>
            <p:nvPicPr>
              <p:cNvPr id="49" name="object 12">
                <a:extLst>
                  <a:ext uri="{FF2B5EF4-FFF2-40B4-BE49-F238E27FC236}">
                    <a16:creationId xmlns:a16="http://schemas.microsoft.com/office/drawing/2014/main" id="{E4BDBBAF-8108-44AD-AF4B-57F2A68C3BD0}"/>
                  </a:ext>
                </a:extLst>
              </p:cNvPr>
              <p:cNvPicPr/>
              <p:nvPr/>
            </p:nvPicPr>
            <p:blipFill>
              <a:blip r:embed="rId3" cstate="print"/>
              <a:stretch>
                <a:fillRect/>
              </a:stretch>
            </p:blipFill>
            <p:spPr>
              <a:xfrm>
                <a:off x="329869" y="5472150"/>
                <a:ext cx="739178" cy="739178"/>
              </a:xfrm>
              <a:prstGeom prst="rect">
                <a:avLst/>
              </a:prstGeom>
            </p:spPr>
          </p:pic>
          <p:sp>
            <p:nvSpPr>
              <p:cNvPr id="50" name="object 13">
                <a:extLst>
                  <a:ext uri="{FF2B5EF4-FFF2-40B4-BE49-F238E27FC236}">
                    <a16:creationId xmlns:a16="http://schemas.microsoft.com/office/drawing/2014/main" id="{715961A7-84E4-4D60-BF60-FC14AC6F5298}"/>
                  </a:ext>
                </a:extLst>
              </p:cNvPr>
              <p:cNvSpPr/>
              <p:nvPr/>
            </p:nvSpPr>
            <p:spPr>
              <a:xfrm>
                <a:off x="329874" y="54721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grpSp>
          <p:nvGrpSpPr>
            <p:cNvPr id="51" name="object 2">
              <a:extLst>
                <a:ext uri="{FF2B5EF4-FFF2-40B4-BE49-F238E27FC236}">
                  <a16:creationId xmlns:a16="http://schemas.microsoft.com/office/drawing/2014/main" id="{6928C10A-F9F9-4D31-8930-5E6FF3B3B167}"/>
                </a:ext>
                <a:ext uri="{C183D7F6-B498-43B3-948B-1728B52AA6E4}">
                  <adec:decorative xmlns:adec="http://schemas.microsoft.com/office/drawing/2017/decorative" val="1"/>
                </a:ext>
              </a:extLst>
            </p:cNvPr>
            <p:cNvGrpSpPr/>
            <p:nvPr userDrawn="1"/>
          </p:nvGrpSpPr>
          <p:grpSpPr>
            <a:xfrm>
              <a:off x="2980907" y="1362220"/>
              <a:ext cx="320040" cy="320040"/>
              <a:chOff x="5184652" y="1766619"/>
              <a:chExt cx="758825" cy="759460"/>
            </a:xfrm>
          </p:grpSpPr>
          <p:pic>
            <p:nvPicPr>
              <p:cNvPr id="52" name="object 29">
                <a:extLst>
                  <a:ext uri="{FF2B5EF4-FFF2-40B4-BE49-F238E27FC236}">
                    <a16:creationId xmlns:a16="http://schemas.microsoft.com/office/drawing/2014/main" id="{4A92811C-F7B9-489B-AEA5-0AE615F2A4CE}"/>
                  </a:ext>
                </a:extLst>
              </p:cNvPr>
              <p:cNvPicPr/>
              <p:nvPr/>
            </p:nvPicPr>
            <p:blipFill>
              <a:blip r:embed="rId4" cstate="print"/>
              <a:stretch>
                <a:fillRect/>
              </a:stretch>
            </p:blipFill>
            <p:spPr>
              <a:xfrm>
                <a:off x="5194477" y="1776450"/>
                <a:ext cx="739178" cy="739178"/>
              </a:xfrm>
              <a:prstGeom prst="rect">
                <a:avLst/>
              </a:prstGeom>
            </p:spPr>
          </p:pic>
          <p:sp>
            <p:nvSpPr>
              <p:cNvPr id="53" name="object 30">
                <a:extLst>
                  <a:ext uri="{FF2B5EF4-FFF2-40B4-BE49-F238E27FC236}">
                    <a16:creationId xmlns:a16="http://schemas.microsoft.com/office/drawing/2014/main" id="{127F75F8-CDFA-439D-B1C4-0D2CA3C72098}"/>
                  </a:ext>
                </a:extLst>
              </p:cNvPr>
              <p:cNvSpPr/>
              <p:nvPr/>
            </p:nvSpPr>
            <p:spPr>
              <a:xfrm>
                <a:off x="5194482" y="17764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0"/>
                    </a:lnTo>
                    <a:lnTo>
                      <a:pt x="615037" y="645902"/>
                    </a:lnTo>
                    <a:lnTo>
                      <a:pt x="645890" y="615047"/>
                    </a:lnTo>
                    <a:lnTo>
                      <a:pt x="672948" y="580742"/>
                    </a:lnTo>
                    <a:lnTo>
                      <a:pt x="695862" y="543333"/>
                    </a:lnTo>
                    <a:lnTo>
                      <a:pt x="714288" y="503166"/>
                    </a:lnTo>
                    <a:lnTo>
                      <a:pt x="727877" y="460588"/>
                    </a:lnTo>
                    <a:lnTo>
                      <a:pt x="736285" y="415944"/>
                    </a:lnTo>
                    <a:lnTo>
                      <a:pt x="739165" y="369582"/>
                    </a:lnTo>
                    <a:lnTo>
                      <a:pt x="736285" y="323223"/>
                    </a:lnTo>
                    <a:lnTo>
                      <a:pt x="727877" y="278581"/>
                    </a:lnTo>
                    <a:lnTo>
                      <a:pt x="714288" y="236005"/>
                    </a:lnTo>
                    <a:lnTo>
                      <a:pt x="695862" y="195840"/>
                    </a:lnTo>
                    <a:lnTo>
                      <a:pt x="672948" y="158432"/>
                    </a:lnTo>
                    <a:lnTo>
                      <a:pt x="645890" y="124128"/>
                    </a:lnTo>
                    <a:lnTo>
                      <a:pt x="615037" y="93274"/>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4"/>
                    </a:lnTo>
                    <a:lnTo>
                      <a:pt x="93274" y="124128"/>
                    </a:lnTo>
                    <a:lnTo>
                      <a:pt x="66217" y="158432"/>
                    </a:lnTo>
                    <a:lnTo>
                      <a:pt x="43302" y="195840"/>
                    </a:lnTo>
                    <a:lnTo>
                      <a:pt x="24877" y="236005"/>
                    </a:lnTo>
                    <a:lnTo>
                      <a:pt x="11287" y="278581"/>
                    </a:lnTo>
                    <a:lnTo>
                      <a:pt x="2879" y="323223"/>
                    </a:lnTo>
                    <a:lnTo>
                      <a:pt x="0" y="369582"/>
                    </a:lnTo>
                    <a:lnTo>
                      <a:pt x="2879" y="415944"/>
                    </a:lnTo>
                    <a:lnTo>
                      <a:pt x="11287" y="460588"/>
                    </a:lnTo>
                    <a:lnTo>
                      <a:pt x="24877" y="503166"/>
                    </a:lnTo>
                    <a:lnTo>
                      <a:pt x="43302" y="543333"/>
                    </a:lnTo>
                    <a:lnTo>
                      <a:pt x="66217" y="580742"/>
                    </a:lnTo>
                    <a:lnTo>
                      <a:pt x="93274" y="615047"/>
                    </a:lnTo>
                    <a:lnTo>
                      <a:pt x="124128" y="645902"/>
                    </a:lnTo>
                    <a:lnTo>
                      <a:pt x="158432" y="672960"/>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cxnSp>
          <p:nvCxnSpPr>
            <p:cNvPr id="64" name="Straight Connector 2">
              <a:extLst>
                <a:ext uri="{FF2B5EF4-FFF2-40B4-BE49-F238E27FC236}">
                  <a16:creationId xmlns:a16="http://schemas.microsoft.com/office/drawing/2014/main" id="{ACF27906-ACD7-41F9-8EA7-81EA96B080A8}"/>
                </a:ext>
                <a:ext uri="{C183D7F6-B498-43B3-948B-1728B52AA6E4}">
                  <adec:decorative xmlns:adec="http://schemas.microsoft.com/office/drawing/2017/decorative" val="1"/>
                </a:ext>
              </a:extLst>
            </p:cNvPr>
            <p:cNvCxnSpPr>
              <a:cxnSpLocks/>
            </p:cNvCxnSpPr>
            <p:nvPr/>
          </p:nvCxnSpPr>
          <p:spPr>
            <a:xfrm>
              <a:off x="2980907" y="3641725"/>
              <a:ext cx="2585466"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7" name="object 5">
              <a:extLst>
                <a:ext uri="{FF2B5EF4-FFF2-40B4-BE49-F238E27FC236}">
                  <a16:creationId xmlns:a16="http://schemas.microsoft.com/office/drawing/2014/main" id="{7BC9FB28-7DC0-4A7E-B724-9F46301D022D}"/>
                </a:ext>
                <a:ext uri="{C183D7F6-B498-43B3-948B-1728B52AA6E4}">
                  <adec:decorative xmlns:adec="http://schemas.microsoft.com/office/drawing/2017/decorative" val="1"/>
                </a:ext>
              </a:extLst>
            </p:cNvPr>
            <p:cNvGrpSpPr/>
            <p:nvPr userDrawn="1"/>
          </p:nvGrpSpPr>
          <p:grpSpPr>
            <a:xfrm>
              <a:off x="2980907" y="3725679"/>
              <a:ext cx="320040" cy="320040"/>
              <a:chOff x="5184652" y="5462319"/>
              <a:chExt cx="758825" cy="759460"/>
            </a:xfrm>
          </p:grpSpPr>
          <p:pic>
            <p:nvPicPr>
              <p:cNvPr id="58" name="object 35">
                <a:extLst>
                  <a:ext uri="{FF2B5EF4-FFF2-40B4-BE49-F238E27FC236}">
                    <a16:creationId xmlns:a16="http://schemas.microsoft.com/office/drawing/2014/main" id="{C2F61584-2214-4FC6-98A8-C64C93662F3A}"/>
                  </a:ext>
                </a:extLst>
              </p:cNvPr>
              <p:cNvPicPr/>
              <p:nvPr/>
            </p:nvPicPr>
            <p:blipFill>
              <a:blip r:embed="rId5" cstate="print"/>
              <a:stretch>
                <a:fillRect/>
              </a:stretch>
            </p:blipFill>
            <p:spPr>
              <a:xfrm>
                <a:off x="5194477" y="5472150"/>
                <a:ext cx="739178" cy="739178"/>
              </a:xfrm>
              <a:prstGeom prst="rect">
                <a:avLst/>
              </a:prstGeom>
            </p:spPr>
          </p:pic>
          <p:sp>
            <p:nvSpPr>
              <p:cNvPr id="59" name="object 36">
                <a:extLst>
                  <a:ext uri="{FF2B5EF4-FFF2-40B4-BE49-F238E27FC236}">
                    <a16:creationId xmlns:a16="http://schemas.microsoft.com/office/drawing/2014/main" id="{A86FB71D-28DD-4533-8583-10824FD5C920}"/>
                  </a:ext>
                </a:extLst>
              </p:cNvPr>
              <p:cNvSpPr/>
              <p:nvPr/>
            </p:nvSpPr>
            <p:spPr>
              <a:xfrm>
                <a:off x="5194482" y="54721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grpSp>
          <p:nvGrpSpPr>
            <p:cNvPr id="45" name="object 3">
              <a:extLst>
                <a:ext uri="{FF2B5EF4-FFF2-40B4-BE49-F238E27FC236}">
                  <a16:creationId xmlns:a16="http://schemas.microsoft.com/office/drawing/2014/main" id="{3CA28311-2DD5-4397-862A-C8D07ED92ABB}"/>
                </a:ext>
                <a:ext uri="{C183D7F6-B498-43B3-948B-1728B52AA6E4}">
                  <adec:decorative xmlns:adec="http://schemas.microsoft.com/office/drawing/2017/decorative" val="1"/>
                </a:ext>
              </a:extLst>
            </p:cNvPr>
            <p:cNvGrpSpPr/>
            <p:nvPr userDrawn="1"/>
          </p:nvGrpSpPr>
          <p:grpSpPr>
            <a:xfrm>
              <a:off x="5671566" y="1362220"/>
              <a:ext cx="320040" cy="320040"/>
              <a:chOff x="320045" y="3271723"/>
              <a:chExt cx="758825" cy="759460"/>
            </a:xfrm>
          </p:grpSpPr>
          <p:pic>
            <p:nvPicPr>
              <p:cNvPr id="46" name="object 9">
                <a:extLst>
                  <a:ext uri="{FF2B5EF4-FFF2-40B4-BE49-F238E27FC236}">
                    <a16:creationId xmlns:a16="http://schemas.microsoft.com/office/drawing/2014/main" id="{90E5A941-1FDC-4CDD-88F6-D94C9A3C728D}"/>
                  </a:ext>
                </a:extLst>
              </p:cNvPr>
              <p:cNvPicPr/>
              <p:nvPr/>
            </p:nvPicPr>
            <p:blipFill>
              <a:blip r:embed="rId6" cstate="print"/>
              <a:stretch>
                <a:fillRect/>
              </a:stretch>
            </p:blipFill>
            <p:spPr>
              <a:xfrm>
                <a:off x="329869" y="3281552"/>
                <a:ext cx="739178" cy="739178"/>
              </a:xfrm>
              <a:prstGeom prst="rect">
                <a:avLst/>
              </a:prstGeom>
            </p:spPr>
          </p:pic>
          <p:sp>
            <p:nvSpPr>
              <p:cNvPr id="47" name="object 10">
                <a:extLst>
                  <a:ext uri="{FF2B5EF4-FFF2-40B4-BE49-F238E27FC236}">
                    <a16:creationId xmlns:a16="http://schemas.microsoft.com/office/drawing/2014/main" id="{E296E05B-596B-4E54-B612-EBF848C34022}"/>
                  </a:ext>
                </a:extLst>
              </p:cNvPr>
              <p:cNvSpPr/>
              <p:nvPr/>
            </p:nvSpPr>
            <p:spPr>
              <a:xfrm>
                <a:off x="329874" y="3281552"/>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0"/>
                    </a:lnTo>
                    <a:lnTo>
                      <a:pt x="615037" y="645902"/>
                    </a:lnTo>
                    <a:lnTo>
                      <a:pt x="645890" y="615047"/>
                    </a:lnTo>
                    <a:lnTo>
                      <a:pt x="672948" y="580742"/>
                    </a:lnTo>
                    <a:lnTo>
                      <a:pt x="695862" y="543333"/>
                    </a:lnTo>
                    <a:lnTo>
                      <a:pt x="714288" y="503166"/>
                    </a:lnTo>
                    <a:lnTo>
                      <a:pt x="727877" y="460588"/>
                    </a:lnTo>
                    <a:lnTo>
                      <a:pt x="736285" y="415944"/>
                    </a:lnTo>
                    <a:lnTo>
                      <a:pt x="739165" y="369582"/>
                    </a:lnTo>
                    <a:lnTo>
                      <a:pt x="736285" y="323223"/>
                    </a:lnTo>
                    <a:lnTo>
                      <a:pt x="727877" y="278581"/>
                    </a:lnTo>
                    <a:lnTo>
                      <a:pt x="714288" y="236005"/>
                    </a:lnTo>
                    <a:lnTo>
                      <a:pt x="695862" y="195840"/>
                    </a:lnTo>
                    <a:lnTo>
                      <a:pt x="672948" y="158432"/>
                    </a:lnTo>
                    <a:lnTo>
                      <a:pt x="645890" y="124128"/>
                    </a:lnTo>
                    <a:lnTo>
                      <a:pt x="615037" y="93274"/>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4"/>
                    </a:lnTo>
                    <a:lnTo>
                      <a:pt x="93274" y="124128"/>
                    </a:lnTo>
                    <a:lnTo>
                      <a:pt x="66217" y="158432"/>
                    </a:lnTo>
                    <a:lnTo>
                      <a:pt x="43302" y="195840"/>
                    </a:lnTo>
                    <a:lnTo>
                      <a:pt x="24877" y="236005"/>
                    </a:lnTo>
                    <a:lnTo>
                      <a:pt x="11287" y="278581"/>
                    </a:lnTo>
                    <a:lnTo>
                      <a:pt x="2879" y="323223"/>
                    </a:lnTo>
                    <a:lnTo>
                      <a:pt x="0" y="369582"/>
                    </a:lnTo>
                    <a:lnTo>
                      <a:pt x="2879" y="415944"/>
                    </a:lnTo>
                    <a:lnTo>
                      <a:pt x="11287" y="460588"/>
                    </a:lnTo>
                    <a:lnTo>
                      <a:pt x="24877" y="503166"/>
                    </a:lnTo>
                    <a:lnTo>
                      <a:pt x="43302" y="543333"/>
                    </a:lnTo>
                    <a:lnTo>
                      <a:pt x="66217" y="580742"/>
                    </a:lnTo>
                    <a:lnTo>
                      <a:pt x="93274" y="615047"/>
                    </a:lnTo>
                    <a:lnTo>
                      <a:pt x="124128" y="645902"/>
                    </a:lnTo>
                    <a:lnTo>
                      <a:pt x="158432" y="672960"/>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cxnSp>
          <p:nvCxnSpPr>
            <p:cNvPr id="62" name="Straight Connector 3">
              <a:extLst>
                <a:ext uri="{FF2B5EF4-FFF2-40B4-BE49-F238E27FC236}">
                  <a16:creationId xmlns:a16="http://schemas.microsoft.com/office/drawing/2014/main" id="{B7EB7695-D422-4FB8-8734-C51A97CC83D4}"/>
                </a:ext>
                <a:ext uri="{C183D7F6-B498-43B3-948B-1728B52AA6E4}">
                  <adec:decorative xmlns:adec="http://schemas.microsoft.com/office/drawing/2017/decorative" val="1"/>
                </a:ext>
              </a:extLst>
            </p:cNvPr>
            <p:cNvCxnSpPr>
              <a:cxnSpLocks/>
            </p:cNvCxnSpPr>
            <p:nvPr/>
          </p:nvCxnSpPr>
          <p:spPr>
            <a:xfrm flipV="1">
              <a:off x="5671566" y="3641725"/>
              <a:ext cx="334088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4" name="object 6">
              <a:extLst>
                <a:ext uri="{FF2B5EF4-FFF2-40B4-BE49-F238E27FC236}">
                  <a16:creationId xmlns:a16="http://schemas.microsoft.com/office/drawing/2014/main" id="{8D15654D-C131-4509-B5ED-23CFB04090B4}"/>
                </a:ext>
                <a:ext uri="{C183D7F6-B498-43B3-948B-1728B52AA6E4}">
                  <adec:decorative xmlns:adec="http://schemas.microsoft.com/office/drawing/2017/decorative" val="1"/>
                </a:ext>
              </a:extLst>
            </p:cNvPr>
            <p:cNvGrpSpPr/>
            <p:nvPr userDrawn="1"/>
          </p:nvGrpSpPr>
          <p:grpSpPr>
            <a:xfrm>
              <a:off x="5671566" y="3725679"/>
              <a:ext cx="320040" cy="320040"/>
              <a:chOff x="5184652" y="3271722"/>
              <a:chExt cx="758825" cy="759460"/>
            </a:xfrm>
          </p:grpSpPr>
          <p:pic>
            <p:nvPicPr>
              <p:cNvPr id="55" name="object 32">
                <a:extLst>
                  <a:ext uri="{FF2B5EF4-FFF2-40B4-BE49-F238E27FC236}">
                    <a16:creationId xmlns:a16="http://schemas.microsoft.com/office/drawing/2014/main" id="{1EA95F77-ABED-40F6-83EC-7CF718C7A334}"/>
                  </a:ext>
                </a:extLst>
              </p:cNvPr>
              <p:cNvPicPr/>
              <p:nvPr/>
            </p:nvPicPr>
            <p:blipFill>
              <a:blip r:embed="rId7" cstate="print"/>
              <a:stretch>
                <a:fillRect/>
              </a:stretch>
            </p:blipFill>
            <p:spPr>
              <a:xfrm>
                <a:off x="5194477" y="3281553"/>
                <a:ext cx="739178" cy="739178"/>
              </a:xfrm>
              <a:prstGeom prst="rect">
                <a:avLst/>
              </a:prstGeom>
            </p:spPr>
          </p:pic>
          <p:sp>
            <p:nvSpPr>
              <p:cNvPr id="56" name="object 33">
                <a:extLst>
                  <a:ext uri="{FF2B5EF4-FFF2-40B4-BE49-F238E27FC236}">
                    <a16:creationId xmlns:a16="http://schemas.microsoft.com/office/drawing/2014/main" id="{FB10F4CE-3DAB-49D8-AD87-4C23D9D6B89D}"/>
                  </a:ext>
                </a:extLst>
              </p:cNvPr>
              <p:cNvSpPr/>
              <p:nvPr/>
            </p:nvSpPr>
            <p:spPr>
              <a:xfrm>
                <a:off x="5194482" y="3281551"/>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grpSp>
      <p:sp>
        <p:nvSpPr>
          <p:cNvPr id="76" name="Engage">
            <a:extLst>
              <a:ext uri="{FF2B5EF4-FFF2-40B4-BE49-F238E27FC236}">
                <a16:creationId xmlns:a16="http://schemas.microsoft.com/office/drawing/2014/main" id="{0CF0285B-9045-44FE-BC18-F4706E501D85}"/>
              </a:ext>
            </a:extLst>
          </p:cNvPr>
          <p:cNvSpPr txBox="1"/>
          <p:nvPr userDrawn="1"/>
        </p:nvSpPr>
        <p:spPr>
          <a:xfrm>
            <a:off x="711200" y="1362220"/>
            <a:ext cx="2269706" cy="1956882"/>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8"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ENGAGE EVERYONE</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0"/>
              </a:spcAft>
              <a:buClrTx/>
              <a:buSzTx/>
              <a:buFont typeface="Calibri" panose="020F0502020204030204" pitchFamily="34" charset="0"/>
              <a:buNone/>
              <a:tabLst/>
              <a:defRPr/>
            </a:pP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Consider participants’ needs (e.g., visual, auditory, sensory, cognitive, physical, and language). Establish meeting norms to encourage participation. Ask participants to </a:t>
            </a:r>
            <a:b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alert the meeting facilitator if they have difficulty seeing the content and/or hearing the presenter. Designate a meeting monitor to address audiovisual issues, monitor </a:t>
            </a:r>
            <a:b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the chat box, and respond to participants as needed.</a:t>
            </a:r>
            <a:endParaRPr lang="en-US" sz="1150" dirty="0"/>
          </a:p>
        </p:txBody>
      </p:sp>
      <p:sp>
        <p:nvSpPr>
          <p:cNvPr id="82" name="Acknowledge">
            <a:extLst>
              <a:ext uri="{FF2B5EF4-FFF2-40B4-BE49-F238E27FC236}">
                <a16:creationId xmlns:a16="http://schemas.microsoft.com/office/drawing/2014/main" id="{5DFDCE3B-C730-44F5-8335-9641824A1AD4}"/>
              </a:ext>
            </a:extLst>
          </p:cNvPr>
          <p:cNvSpPr txBox="1"/>
          <p:nvPr userDrawn="1"/>
        </p:nvSpPr>
        <p:spPr>
          <a:xfrm>
            <a:off x="711199" y="3725679"/>
            <a:ext cx="2269707" cy="1806457"/>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dirty="0">
                <a:solidFill>
                  <a:schemeClr val="accent3"/>
                </a:solidFill>
                <a:effectLst/>
                <a:latin typeface="Calibri" panose="020F0502020204030204" pitchFamily="34" charset="0"/>
                <a:ea typeface="Calibri" panose="020F0502020204030204" pitchFamily="34" charset="0"/>
                <a:cs typeface="ITC Franklin Gothic Std MedCd"/>
              </a:rPr>
              <a:t>ACKNOWLEDGE SPEAKER</a:t>
            </a:r>
            <a:endParaRPr lang="en-US" sz="1150" b="1"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Provide an auditory or visual cue before speaking to identify yourself </a:t>
            </a:r>
            <a:b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br>
            <a: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as the speaker. State your name for those who cannot see you. When asking for questions or comments, meeting facilitators should allow five to seven seconds for participants to use the “raise the hand” tool, unmute their phones, or provide a response in the chat box. Be comfortable with the wait time.</a:t>
            </a:r>
            <a:endParaRPr lang="en-US" sz="1150" dirty="0"/>
          </a:p>
        </p:txBody>
      </p:sp>
      <p:sp>
        <p:nvSpPr>
          <p:cNvPr id="77" name="Minimize">
            <a:extLst>
              <a:ext uri="{FF2B5EF4-FFF2-40B4-BE49-F238E27FC236}">
                <a16:creationId xmlns:a16="http://schemas.microsoft.com/office/drawing/2014/main" id="{B3F700E2-0EA1-4103-AA63-FDEC3E75CEFE}"/>
              </a:ext>
            </a:extLst>
          </p:cNvPr>
          <p:cNvSpPr txBox="1"/>
          <p:nvPr userDrawn="1"/>
        </p:nvSpPr>
        <p:spPr>
          <a:xfrm>
            <a:off x="3346704" y="1362221"/>
            <a:ext cx="2269706" cy="1956882"/>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MINIMIZE NOISE</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1800"/>
              </a:spcAft>
              <a:buClrTx/>
              <a:buSzTx/>
              <a:buFont typeface="Calibri" panose="020F0502020204030204" pitchFamily="34" charset="0"/>
              <a:buNone/>
              <a:tabLst/>
              <a:defRPr/>
            </a:pP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Avoid moving around or shuffling materials on your desk during the meeting. Eliminate crunching or chewing noises and loud typing, which interfere with sound quality for virtual participants and are amplified by microphones and sensory aids for visual or auditory impairments. Speak from a stationary position to keep the audio clear. Mute your phone or your computer microphone when you are not speaking.</a:t>
            </a:r>
            <a:endParaRPr lang="en-US" sz="1150" baseline="0" dirty="0"/>
          </a:p>
        </p:txBody>
      </p:sp>
      <p:sp>
        <p:nvSpPr>
          <p:cNvPr id="83" name="Be Heard">
            <a:extLst>
              <a:ext uri="{FF2B5EF4-FFF2-40B4-BE49-F238E27FC236}">
                <a16:creationId xmlns:a16="http://schemas.microsoft.com/office/drawing/2014/main" id="{26868467-B70F-4943-922B-675703855C89}"/>
              </a:ext>
            </a:extLst>
          </p:cNvPr>
          <p:cNvSpPr txBox="1"/>
          <p:nvPr userDrawn="1"/>
        </p:nvSpPr>
        <p:spPr>
          <a:xfrm>
            <a:off x="3346704" y="3725680"/>
            <a:ext cx="2343671" cy="1806457"/>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baseline="0" dirty="0">
                <a:solidFill>
                  <a:schemeClr val="accent3"/>
                </a:solidFill>
                <a:effectLst/>
                <a:latin typeface="Calibri" panose="020F0502020204030204" pitchFamily="34" charset="0"/>
                <a:ea typeface="Calibri" panose="020F0502020204030204" pitchFamily="34" charset="0"/>
                <a:cs typeface="ITC Franklin Gothic Std MedCd"/>
              </a:rPr>
              <a:t>BE HEARD AND SEEN</a:t>
            </a:r>
            <a:endParaRPr lang="en-US" sz="1150" b="1" baseline="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Project your voice when speaking. </a:t>
            </a:r>
            <a:b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br>
            <a: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Only one person should speak at a time. Avoid overlapping and sidebar conversations. Position everyone present so that they can be seen on screen. Encourage virtual participants to use their webcams if they feel comfortable doing so. Let people see your facial expressions and body language clearly if you are using your webcam.</a:t>
            </a:r>
            <a:endParaRPr lang="en-US" sz="1150" baseline="0" dirty="0"/>
          </a:p>
        </p:txBody>
      </p:sp>
      <p:sp>
        <p:nvSpPr>
          <p:cNvPr id="78" name="Maximize Microphones">
            <a:extLst>
              <a:ext uri="{FF2B5EF4-FFF2-40B4-BE49-F238E27FC236}">
                <a16:creationId xmlns:a16="http://schemas.microsoft.com/office/drawing/2014/main" id="{A058FBD0-0DA5-4FAA-BB26-469AFD4BE23B}"/>
              </a:ext>
            </a:extLst>
          </p:cNvPr>
          <p:cNvSpPr txBox="1"/>
          <p:nvPr userDrawn="1"/>
        </p:nvSpPr>
        <p:spPr>
          <a:xfrm>
            <a:off x="6035039" y="1362221"/>
            <a:ext cx="2977407" cy="2257734"/>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MAXIMIZE MICROPHONES</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1800"/>
              </a:spcAft>
              <a:buClrTx/>
              <a:buSzTx/>
              <a:buFont typeface="Calibri" panose="020F0502020204030204" pitchFamily="34" charset="0"/>
              <a:buNone/>
              <a:tabLst/>
              <a:defRPr/>
            </a:pP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Presenters should use microphones to ensure that their voice is loud enough for all to hear. Microphones are needed for face-to-face and virtual meetings and are critical for engaging remote colleagues as well as persons with hearing loss. During virtual meetings, use headphones with a built-in microphone to make sure that the facilitator and attendees can hear you. During face-to-face meetings, set up microphones for </a:t>
            </a:r>
            <a:b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the facilitator, presenters, and attendees. Make sure that hand-held microphones are available </a:t>
            </a:r>
            <a:b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for meetings that include audience participation. Make sure that speakers are positioned near a microphone.</a:t>
            </a:r>
            <a:endParaRPr lang="en-US" sz="1150" baseline="0" dirty="0"/>
          </a:p>
        </p:txBody>
      </p:sp>
      <p:sp>
        <p:nvSpPr>
          <p:cNvPr id="84" name="Maximize Visual">
            <a:extLst>
              <a:ext uri="{FF2B5EF4-FFF2-40B4-BE49-F238E27FC236}">
                <a16:creationId xmlns:a16="http://schemas.microsoft.com/office/drawing/2014/main" id="{C6D88F22-A7DE-4DD5-8500-6937DC9A37EF}"/>
              </a:ext>
            </a:extLst>
          </p:cNvPr>
          <p:cNvSpPr txBox="1"/>
          <p:nvPr userDrawn="1"/>
        </p:nvSpPr>
        <p:spPr>
          <a:xfrm>
            <a:off x="6035039" y="3725680"/>
            <a:ext cx="2977407" cy="1956882"/>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baseline="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MAXIMIZE VISUAL DISPLAYS</a:t>
            </a:r>
            <a:endParaRPr lang="en-US" sz="1150" b="1" baseline="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baseline="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Email materials to participants before the meeting. Display meeting documents on screen and capture the main discussion points verbally and visually by taking notes, restating key concepts, or using the chat box. If a participant asks for clarification, rephrase the content instead of repeating it. Assign a meeting note taker so that the meeting leader and monitor can focus on engaging participants. Notes also ensure access for individuals with executive function-related needs, processing disorders, or visual/auditory impairments.</a:t>
            </a:r>
            <a:endParaRPr lang="en-US" sz="1150" baseline="0" dirty="0"/>
          </a:p>
        </p:txBody>
      </p:sp>
      <p:sp>
        <p:nvSpPr>
          <p:cNvPr id="86" name="Disclaimer">
            <a:extLst>
              <a:ext uri="{FF2B5EF4-FFF2-40B4-BE49-F238E27FC236}">
                <a16:creationId xmlns:a16="http://schemas.microsoft.com/office/drawing/2014/main" id="{C7501976-BF06-4CFE-B1B1-54594181F4C1}"/>
              </a:ext>
            </a:extLst>
          </p:cNvPr>
          <p:cNvSpPr txBox="1"/>
          <p:nvPr userDrawn="1"/>
        </p:nvSpPr>
        <p:spPr>
          <a:xfrm>
            <a:off x="436316" y="5749647"/>
            <a:ext cx="7234484" cy="295209"/>
          </a:xfrm>
          <a:prstGeom prst="rect">
            <a:avLst/>
          </a:prstGeom>
        </p:spPr>
        <p:txBody>
          <a:bodyPr vert="horz" wrap="square" lIns="0" tIns="0" rIns="0" bIns="0" rtlCol="0">
            <a:spAutoFit/>
          </a:bodyPr>
          <a:lstStyle>
            <a:lvl1pPr indent="0">
              <a:lnSpc>
                <a:spcPct val="85000"/>
              </a:lnSpc>
              <a:spcBef>
                <a:spcPts val="0"/>
              </a:spcBef>
              <a:buFont typeface="Arial" panose="020B0604020202020204" pitchFamily="34" charset="0"/>
              <a:buNone/>
              <a:defRPr sz="1000">
                <a:cs typeface="Arial" panose="020B0604020202020204" pitchFamily="34" charset="0"/>
              </a:defRPr>
            </a:lvl1pPr>
            <a:lvl2pPr marL="640080" indent="-320040">
              <a:lnSpc>
                <a:spcPct val="125000"/>
              </a:lnSpc>
              <a:spcBef>
                <a:spcPts val="600"/>
              </a:spcBef>
              <a:buFont typeface="Calibri" panose="020F0502020204030204" pitchFamily="34" charset="0"/>
              <a:buChar char="–"/>
              <a:defRPr sz="2400">
                <a:cs typeface="Arial" panose="020B0604020202020204" pitchFamily="34" charset="0"/>
              </a:defRPr>
            </a:lvl2pPr>
            <a:lvl3pPr marL="960120" indent="-320040">
              <a:lnSpc>
                <a:spcPct val="125000"/>
              </a:lnSpc>
              <a:spcBef>
                <a:spcPts val="600"/>
              </a:spcBef>
              <a:buFont typeface="Calibri" panose="020F0502020204030204" pitchFamily="34" charset="0"/>
              <a:buChar char="»"/>
              <a:defRPr sz="2400">
                <a:cs typeface="Arial" panose="020B0604020202020204" pitchFamily="34" charset="0"/>
              </a:defRPr>
            </a:lvl3pPr>
            <a:lvl4pPr marL="1280160" indent="-320040">
              <a:lnSpc>
                <a:spcPct val="125000"/>
              </a:lnSpc>
              <a:spcBef>
                <a:spcPts val="600"/>
              </a:spcBef>
              <a:buSzPct val="100000"/>
              <a:buFont typeface="Calibri" panose="020F0502020204030204" pitchFamily="34" charset="0"/>
              <a:buChar char="◦"/>
              <a:defRPr sz="2400">
                <a:cs typeface="Arial" panose="020B0604020202020204" pitchFamily="34" charset="0"/>
              </a:defRPr>
            </a:lvl4pPr>
            <a:lvl5pPr marL="1600200" indent="-320040">
              <a:lnSpc>
                <a:spcPct val="125000"/>
              </a:lnSpc>
              <a:spcBef>
                <a:spcPts val="600"/>
              </a:spcBef>
              <a:buFont typeface="Arial" panose="020B0604020202020204" pitchFamily="34" charset="0"/>
              <a:buChar char="•"/>
              <a:defRPr sz="2400">
                <a:cs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750" dirty="0"/>
              <a:t>These guidelines are intended to improve the meeting experience for all participants, including meeting facilitators, monitors, and attendees, as well as people with hearing loss or visual impairment, and those for whom English is an additional language. Some of the guidance presented here may apply only to in-person meetings, or virtual meetings, while other guidance applies to both meeting types. Developed by the Access AIR and AIR CREW Employee Resource Groups With Support From the AIR Diversity, Equity, and Inclusion Office</a:t>
            </a:r>
          </a:p>
        </p:txBody>
      </p:sp>
      <p:sp>
        <p:nvSpPr>
          <p:cNvPr id="3" name="Slide Number Placeholder 2">
            <a:extLst>
              <a:ext uri="{FF2B5EF4-FFF2-40B4-BE49-F238E27FC236}">
                <a16:creationId xmlns:a16="http://schemas.microsoft.com/office/drawing/2014/main" id="{1EF96C77-23AE-49DF-B258-ADE4EF5F3F80}"/>
              </a:ext>
            </a:extLst>
          </p:cNvPr>
          <p:cNvSpPr>
            <a:spLocks noGrp="1"/>
          </p:cNvSpPr>
          <p:nvPr>
            <p:ph type="sldNum" sz="quarter" idx="10"/>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cxnSp>
        <p:nvCxnSpPr>
          <p:cNvPr id="35" name="Straight Connector 34">
            <a:extLst>
              <a:ext uri="{FF2B5EF4-FFF2-40B4-BE49-F238E27FC236}">
                <a16:creationId xmlns:a16="http://schemas.microsoft.com/office/drawing/2014/main" id="{DC1999CB-E69A-4AAD-9C02-6202210A5361}"/>
              </a:ext>
            </a:extLst>
          </p:cNvPr>
          <p:cNvCxnSpPr/>
          <p:nvPr userDrawn="1"/>
        </p:nvCxnSpPr>
        <p:spPr>
          <a:xfrm>
            <a:off x="347570" y="1193858"/>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317895"/>
      </p:ext>
    </p:extLst>
  </p:cSld>
  <p:clrMapOvr>
    <a:masterClrMapping/>
  </p:clrMapOvr>
  <p:extLst>
    <p:ext uri="{DCECCB84-F9BA-43D5-87BE-67443E8EF086}">
      <p15:sldGuideLst xmlns:p15="http://schemas.microsoft.com/office/powerpoint/2012/main">
        <p15:guide id="1" orient="horz" pos="389">
          <p15:clr>
            <a:srgbClr val="FBAE40"/>
          </p15:clr>
        </p15:guide>
        <p15:guide id="2" pos="5760" userDrawn="1">
          <p15:clr>
            <a:srgbClr val="FBAE40"/>
          </p15:clr>
        </p15:guide>
        <p15:guide id="3" orient="horz" pos="474">
          <p15:clr>
            <a:srgbClr val="FBAE40"/>
          </p15:clr>
        </p15:guide>
        <p15:guide id="4" orient="horz" pos="4320" userDrawn="1">
          <p15:clr>
            <a:srgbClr val="FBAE40"/>
          </p15:clr>
        </p15:guide>
        <p15:guide id="5" orient="horz" pos="362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Dark">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342901" y="1307592"/>
            <a:ext cx="8455819"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2" name="Slide Number Placeholder 1">
            <a:extLst>
              <a:ext uri="{FF2B5EF4-FFF2-40B4-BE49-F238E27FC236}">
                <a16:creationId xmlns:a16="http://schemas.microsoft.com/office/drawing/2014/main" id="{E3B686E0-935F-48AB-86D9-C0CA09FEB3A7}"/>
              </a:ext>
            </a:extLst>
          </p:cNvPr>
          <p:cNvSpPr>
            <a:spLocks noGrp="1"/>
          </p:cNvSpPr>
          <p:nvPr>
            <p:ph type="sldNum" sz="quarter" idx="1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4181864236"/>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rst Level No Bullet Dark">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First-Level No Bullet Layout</a:t>
            </a:r>
          </a:p>
        </p:txBody>
      </p:sp>
      <p:sp>
        <p:nvSpPr>
          <p:cNvPr id="4" name="Content Placeholder 3"/>
          <p:cNvSpPr>
            <a:spLocks noGrp="1"/>
          </p:cNvSpPr>
          <p:nvPr>
            <p:ph sz="quarter" idx="14" hasCustomPrompt="1"/>
          </p:nvPr>
        </p:nvSpPr>
        <p:spPr>
          <a:xfrm>
            <a:off x="342900" y="1307592"/>
            <a:ext cx="8455914" cy="4498848"/>
          </a:xfrm>
        </p:spPr>
        <p:txBody>
          <a:bodyPr>
            <a:noAutofit/>
          </a:bodyPr>
          <a:lstStyle>
            <a:lvl1pPr marL="0" indent="0">
              <a:lnSpc>
                <a:spcPct val="125000"/>
              </a:lnSpc>
              <a:spcBef>
                <a:spcPts val="1350"/>
              </a:spcBef>
              <a:buClr>
                <a:schemeClr val="tx1"/>
              </a:buClr>
              <a:buNone/>
              <a:defRPr sz="2200">
                <a:solidFill>
                  <a:schemeClr val="tx2"/>
                </a:solidFill>
              </a:defRPr>
            </a:lvl1pPr>
            <a:lvl2pPr marL="240030" indent="-240030">
              <a:lnSpc>
                <a:spcPct val="125000"/>
              </a:lnSpc>
              <a:spcBef>
                <a:spcPts val="450"/>
              </a:spcBef>
              <a:buClr>
                <a:schemeClr val="tx1"/>
              </a:buClr>
              <a:buFont typeface="Times New Roman" panose="02020603050405020304" pitchFamily="18" charset="0"/>
              <a:buChar char="•"/>
              <a:defRPr sz="2200">
                <a:solidFill>
                  <a:schemeClr val="tx2"/>
                </a:solidFill>
              </a:defRPr>
            </a:lvl2pPr>
            <a:lvl3pPr marL="480060" indent="-240030">
              <a:lnSpc>
                <a:spcPct val="125000"/>
              </a:lnSpc>
              <a:spcBef>
                <a:spcPts val="450"/>
              </a:spcBef>
              <a:buClr>
                <a:schemeClr val="tx1"/>
              </a:buClr>
              <a:buFont typeface="Arial Narrow" panose="020B0606020202030204" pitchFamily="34" charset="0"/>
              <a:buChar char="–"/>
              <a:defRPr sz="2200">
                <a:solidFill>
                  <a:schemeClr val="tx2"/>
                </a:solidFill>
              </a:defRPr>
            </a:lvl3pPr>
            <a:lvl4pPr marL="720090" indent="-240030">
              <a:lnSpc>
                <a:spcPct val="125000"/>
              </a:lnSpc>
              <a:spcBef>
                <a:spcPts val="450"/>
              </a:spcBef>
              <a:buClr>
                <a:schemeClr val="tx1"/>
              </a:buClr>
              <a:buFont typeface="Arial Narrow" panose="020B0606020202030204" pitchFamily="34" charset="0"/>
              <a:buChar char="»"/>
              <a:defRPr sz="2200">
                <a:solidFill>
                  <a:schemeClr val="tx2"/>
                </a:solidFill>
              </a:defRPr>
            </a:lvl4pPr>
            <a:lvl5pPr marL="960120" indent="-240030">
              <a:lnSpc>
                <a:spcPct val="125000"/>
              </a:lnSpc>
              <a:spcBef>
                <a:spcPts val="450"/>
              </a:spcBef>
              <a:buClr>
                <a:schemeClr val="tx1"/>
              </a:buClr>
              <a:buFont typeface="Arial Narrow" panose="020B0606020202030204" pitchFamily="34" charset="0"/>
              <a:buChar char="◦"/>
              <a:defRPr sz="2200">
                <a:solidFill>
                  <a:schemeClr val="tx2"/>
                </a:solidFill>
              </a:defRPr>
            </a:lvl5pPr>
            <a:lvl6pPr marL="1200150" indent="-240030">
              <a:lnSpc>
                <a:spcPct val="125000"/>
              </a:lnSpc>
              <a:spcBef>
                <a:spcPts val="1350"/>
              </a:spcBef>
              <a:buClr>
                <a:schemeClr val="tx1"/>
              </a:buClr>
              <a:buFont typeface="Arial Narrow" panose="020B0606020202030204" pitchFamily="34" charset="0"/>
              <a:buChar char="›"/>
              <a:defRPr sz="1800" baseline="0">
                <a:solidFill>
                  <a:schemeClr val="tx1"/>
                </a:solidFill>
              </a:defRPr>
            </a:lvl6pPr>
          </a:lstStyle>
          <a:p>
            <a:pPr lvl="0"/>
            <a:r>
              <a:rPr lang="en-US" dirty="0"/>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342901" y="5806276"/>
            <a:ext cx="8458200" cy="338328"/>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5CF645E4-EBAA-4B11-8E73-B2683E7923CD}"/>
              </a:ext>
            </a:extLst>
          </p:cNvPr>
          <p:cNvSpPr>
            <a:spLocks noGrp="1"/>
          </p:cNvSpPr>
          <p:nvPr>
            <p:ph type="sldNum" sz="quarter" idx="1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714901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Lead-in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342900" y="1307592"/>
            <a:ext cx="8458200" cy="1143000"/>
          </a:xfrm>
          <a:solidFill>
            <a:schemeClr val="bg2"/>
          </a:solidFill>
        </p:spPr>
        <p:txBody>
          <a:bodyPr lIns="118872" rIns="118872">
            <a:noAutofit/>
          </a:bodyPr>
          <a:lstStyle>
            <a:lvl1pPr marL="0" indent="0">
              <a:buNone/>
              <a:defRPr sz="1800"/>
            </a:lvl1pPr>
            <a:lvl2pPr>
              <a:defRPr sz="1500"/>
            </a:lvl2pPr>
            <a:lvl3pPr>
              <a:defRPr sz="1500"/>
            </a:lvl3pPr>
            <a:lvl4pPr>
              <a:defRPr sz="1500"/>
            </a:lvl4pPr>
            <a:lvl5pPr>
              <a:defRPr sz="15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342900" y="2633666"/>
            <a:ext cx="8458200" cy="3171825"/>
          </a:xfrm>
        </p:spPr>
        <p:txBody>
          <a:bodyPr>
            <a:normAutofit/>
          </a:bodyPr>
          <a:lstStyle>
            <a:lvl1pPr>
              <a:defRPr sz="1800"/>
            </a:lvl1pPr>
            <a:lvl2pPr>
              <a:defRPr sz="1800"/>
            </a:lvl2pPr>
            <a:lvl3pPr>
              <a:defRPr sz="1800"/>
            </a:lvl3pPr>
            <a:lvl4pPr>
              <a:defRPr sz="18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D3E68E7D-1C63-4CEA-B8CE-6EFBFCDFB6AF}"/>
              </a:ext>
            </a:extLst>
          </p:cNvPr>
          <p:cNvSpPr>
            <a:spLocks noGrp="1"/>
          </p:cNvSpPr>
          <p:nvPr>
            <p:ph type="sldNum" sz="quarter" idx="21"/>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007561542"/>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and Right Conten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p:txBody>
          <a:bodyPr/>
          <a:lstStyle>
            <a:lvl1pPr>
              <a:defRPr/>
            </a:lvl1pPr>
          </a:lstStyle>
          <a:p>
            <a:r>
              <a:rPr lang="en-US" dirty="0"/>
              <a:t>Left and Right Content</a:t>
            </a:r>
          </a:p>
        </p:txBody>
      </p:sp>
      <p:sp>
        <p:nvSpPr>
          <p:cNvPr id="3" name="Left Content"/>
          <p:cNvSpPr>
            <a:spLocks noGrp="1"/>
          </p:cNvSpPr>
          <p:nvPr>
            <p:ph sz="half" idx="1" hasCustomPrompt="1"/>
          </p:nvPr>
        </p:nvSpPr>
        <p:spPr>
          <a:xfrm>
            <a:off x="342900" y="1307592"/>
            <a:ext cx="4130136" cy="4498848"/>
          </a:xfrm>
        </p:spPr>
        <p:txBody>
          <a:bodyPr>
            <a:noAutofit/>
          </a:bodyPr>
          <a:lstStyle>
            <a:lvl1pPr>
              <a:defRPr sz="2200"/>
            </a:lvl1pPr>
            <a:lvl2pPr>
              <a:defRPr sz="2200"/>
            </a:lvl2pPr>
            <a:lvl3pPr>
              <a:defRPr sz="2200"/>
            </a:lvl3pPr>
            <a:lvl4pPr>
              <a:defRPr sz="2200"/>
            </a:lvl4pPr>
            <a:lvl5pPr>
              <a:defRPr sz="22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4669822" y="1307592"/>
            <a:ext cx="4130136" cy="4498848"/>
          </a:xfrm>
        </p:spPr>
        <p:txBody>
          <a:bodyPr>
            <a:noAutofit/>
          </a:bodyPr>
          <a:lstStyle>
            <a:lvl1pPr>
              <a:defRPr sz="2200"/>
            </a:lvl1pPr>
            <a:lvl2pPr>
              <a:defRPr sz="2200"/>
            </a:lvl2pPr>
            <a:lvl3pPr>
              <a:defRPr sz="2200"/>
            </a:lvl3pPr>
            <a:lvl4pPr>
              <a:defRPr sz="2200"/>
            </a:lvl4pPr>
            <a:lvl5pPr>
              <a:defRPr sz="22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FF497026-E75A-4113-A610-345D210A3FA6}"/>
              </a:ext>
            </a:extLst>
          </p:cNvPr>
          <p:cNvSpPr>
            <a:spLocks noGrp="1"/>
          </p:cNvSpPr>
          <p:nvPr>
            <p:ph type="sldNum" sz="quarter" idx="1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33397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0"/>
            <a:ext cx="8503920" cy="996696"/>
          </a:xfrm>
        </p:spPr>
        <p:txBody>
          <a:bodyPr/>
          <a:lstStyle>
            <a:lvl1pPr>
              <a:defRPr/>
            </a:lvl1pPr>
          </a:lstStyle>
          <a:p>
            <a:r>
              <a:rPr lang="en-US" dirty="0"/>
              <a:t>Left and Right Ordered Lists Layout</a:t>
            </a:r>
          </a:p>
        </p:txBody>
      </p:sp>
      <p:sp>
        <p:nvSpPr>
          <p:cNvPr id="14" name="Left Content"/>
          <p:cNvSpPr>
            <a:spLocks noGrp="1"/>
          </p:cNvSpPr>
          <p:nvPr>
            <p:ph sz="quarter" idx="18" hasCustomPrompt="1"/>
          </p:nvPr>
        </p:nvSpPr>
        <p:spPr>
          <a:xfrm>
            <a:off x="342900"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180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a:lvl4pPr>
            <a:lvl5pPr marL="1714500" indent="-342900">
              <a:lnSpc>
                <a:spcPct val="125000"/>
              </a:lnSpc>
              <a:spcBef>
                <a:spcPts val="450"/>
              </a:spcBef>
              <a:buClr>
                <a:schemeClr val="tx1"/>
              </a:buClr>
              <a:buFont typeface="+mj-lt"/>
              <a:buAutoNum type="alphaLcParenR"/>
              <a:defRPr sz="18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4670298"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180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a:lvl4pPr>
            <a:lvl5pPr marL="1714500" indent="-342900">
              <a:lnSpc>
                <a:spcPct val="125000"/>
              </a:lnSpc>
              <a:spcBef>
                <a:spcPts val="450"/>
              </a:spcBef>
              <a:buClr>
                <a:schemeClr val="tx1"/>
              </a:buClr>
              <a:buFont typeface="+mj-lt"/>
              <a:buAutoNum type="alphaLcParenR"/>
              <a:defRPr sz="18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E7D4DB33-3B21-4AC1-8883-39A8CFF82012}"/>
              </a:ext>
            </a:extLst>
          </p:cNvPr>
          <p:cNvSpPr>
            <a:spLocks noGrp="1"/>
          </p:cNvSpPr>
          <p:nvPr>
            <p:ph type="sldNum" sz="quarter" idx="2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39352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Righ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344043" y="0"/>
            <a:ext cx="4231386" cy="1051560"/>
          </a:xfrm>
        </p:spPr>
        <p:txBody>
          <a:bodyPr/>
          <a:lstStyle>
            <a:lvl1pPr>
              <a:defRPr/>
            </a:lvl1pPr>
          </a:lstStyle>
          <a:p>
            <a:r>
              <a:rPr lang="en-US" dirty="0"/>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4870450" y="3"/>
            <a:ext cx="4273550"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4C9E54D4-C9CC-4D0C-9208-2E399B84E40D}"/>
              </a:ext>
            </a:extLst>
          </p:cNvPr>
          <p:cNvSpPr>
            <a:spLocks noGrp="1"/>
          </p:cNvSpPr>
          <p:nvPr>
            <p:ph sz="quarter" idx="19"/>
          </p:nvPr>
        </p:nvSpPr>
        <p:spPr>
          <a:xfrm>
            <a:off x="342900" y="1307592"/>
            <a:ext cx="4229100" cy="4498848"/>
          </a:xfrm>
        </p:spPr>
        <p:txBody>
          <a:bodyPr>
            <a:normAutofit/>
          </a:bodyPr>
          <a:lstStyle>
            <a:lvl1pPr>
              <a:defRPr sz="2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342902" y="5806443"/>
            <a:ext cx="4229099" cy="365125"/>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6" name="Text Placeholder 5">
            <a:extLst>
              <a:ext uri="{FF2B5EF4-FFF2-40B4-BE49-F238E27FC236}">
                <a16:creationId xmlns:a16="http://schemas.microsoft.com/office/drawing/2014/main" id="{775CEB89-812B-40AD-AA17-292B4F06E1FE}"/>
              </a:ext>
            </a:extLst>
          </p:cNvPr>
          <p:cNvSpPr>
            <a:spLocks noGrp="1"/>
          </p:cNvSpPr>
          <p:nvPr>
            <p:ph type="body" sz="quarter" idx="20" hasCustomPrompt="1"/>
          </p:nvPr>
        </p:nvSpPr>
        <p:spPr>
          <a:xfrm>
            <a:off x="342901" y="1176375"/>
            <a:ext cx="1196579" cy="52388"/>
          </a:xfrm>
          <a:solidFill>
            <a:schemeClr val="accent2"/>
          </a:solidFill>
          <a:ln>
            <a:noFill/>
          </a:ln>
        </p:spPr>
        <p:txBody>
          <a:bodyPr>
            <a:noAutofit/>
          </a:bodyPr>
          <a:lstStyle>
            <a:lvl1pPr marL="0" indent="0">
              <a:buFont typeface="Arial" panose="020B0604020202020204" pitchFamily="34" charset="0"/>
              <a:buNone/>
              <a:defRPr lang="en-US" sz="100" dirty="0"/>
            </a:lvl1pPr>
            <a:lvl2pPr marL="240030" indent="0">
              <a:buNone/>
              <a:defRPr sz="100"/>
            </a:lvl2pPr>
            <a:lvl3pPr marL="480060" indent="0">
              <a:buNone/>
              <a:defRPr sz="100"/>
            </a:lvl3pPr>
            <a:lvl4pPr marL="720090" indent="0">
              <a:buNone/>
              <a:defRPr sz="100"/>
            </a:lvl4pPr>
            <a:lvl5pPr marL="960120" indent="0">
              <a:buNone/>
              <a:defRPr sz="100"/>
            </a:lvl5pPr>
          </a:lstStyle>
          <a:p>
            <a:pPr lvl="0"/>
            <a:r>
              <a:rPr lang="en-US" dirty="0"/>
              <a:t> </a:t>
            </a:r>
          </a:p>
        </p:txBody>
      </p:sp>
      <p:sp>
        <p:nvSpPr>
          <p:cNvPr id="10" name="AIR.org">
            <a:extLst>
              <a:ext uri="{FF2B5EF4-FFF2-40B4-BE49-F238E27FC236}">
                <a16:creationId xmlns:a16="http://schemas.microsoft.com/office/drawing/2014/main" id="{E096489C-1A64-4BDE-B3CE-BF9DF19A0DC3}"/>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bg2"/>
                </a:solidFill>
              </a:rPr>
              <a:t>| AIR.ORG</a:t>
            </a:r>
          </a:p>
        </p:txBody>
      </p:sp>
      <p:sp>
        <p:nvSpPr>
          <p:cNvPr id="3" name="Slide Number Placeholder 2">
            <a:extLst>
              <a:ext uri="{FF2B5EF4-FFF2-40B4-BE49-F238E27FC236}">
                <a16:creationId xmlns:a16="http://schemas.microsoft.com/office/drawing/2014/main" id="{F874B05E-8B06-4847-BE13-EAC640FE7DC5}"/>
              </a:ext>
            </a:extLst>
          </p:cNvPr>
          <p:cNvSpPr>
            <a:spLocks noGrp="1"/>
          </p:cNvSpPr>
          <p:nvPr>
            <p:ph type="sldNum" sz="quarter" idx="21"/>
          </p:nvPr>
        </p:nvSpPr>
        <p:spPr>
          <a:xfrm>
            <a:off x="342900" y="6422597"/>
            <a:ext cx="171450" cy="246888"/>
          </a:xfrm>
          <a:prstGeom prst="rect">
            <a:avLst/>
          </a:prstGeom>
        </p:spPr>
        <p:txBody>
          <a:bodyPr/>
          <a:lstStyle>
            <a:lvl1pPr>
              <a:defRPr sz="1000"/>
            </a:lvl1pPr>
          </a:lstStyle>
          <a:p>
            <a:fld id="{7E1341B0-7904-4148-9082-6535FE1E4D20}" type="slidenum">
              <a:rPr lang="en-US" smtClean="0"/>
              <a:pPr/>
              <a:t>‹#›</a:t>
            </a:fld>
            <a:endParaRPr lang="en-US" dirty="0"/>
          </a:p>
        </p:txBody>
      </p:sp>
      <p:pic>
        <p:nvPicPr>
          <p:cNvPr id="13" name="Picture 12">
            <a:extLst>
              <a:ext uri="{FF2B5EF4-FFF2-40B4-BE49-F238E27FC236}">
                <a16:creationId xmlns:a16="http://schemas.microsoft.com/office/drawing/2014/main" id="{16222F1A-2FEC-4501-B854-27822A3796A9}"/>
              </a:ext>
            </a:extLst>
          </p:cNvPr>
          <p:cNvPicPr>
            <a:picLocks noChangeAspect="1"/>
          </p:cNvPicPr>
          <p:nvPr userDrawn="1"/>
        </p:nvPicPr>
        <p:blipFill>
          <a:blip r:embed="rId2"/>
          <a:stretch>
            <a:fillRect/>
          </a:stretch>
        </p:blipFill>
        <p:spPr>
          <a:xfrm>
            <a:off x="7686151" y="6381749"/>
            <a:ext cx="996315" cy="304800"/>
          </a:xfrm>
          <a:prstGeom prst="rect">
            <a:avLst/>
          </a:prstGeom>
        </p:spPr>
      </p:pic>
    </p:spTree>
    <p:extLst>
      <p:ext uri="{BB962C8B-B14F-4D97-AF65-F5344CB8AC3E}">
        <p14:creationId xmlns:p14="http://schemas.microsoft.com/office/powerpoint/2010/main" val="2275686976"/>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4.jpe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1845FF1-4843-4F3D-9AF4-C4EF0E186682}"/>
              </a:ext>
            </a:extLst>
          </p:cNvPr>
          <p:cNvSpPr>
            <a:spLocks noGrp="1"/>
          </p:cNvSpPr>
          <p:nvPr>
            <p:ph type="title"/>
          </p:nvPr>
        </p:nvSpPr>
        <p:spPr>
          <a:xfrm>
            <a:off x="344043" y="0"/>
            <a:ext cx="8455914" cy="1051560"/>
          </a:xfrm>
          <a:prstGeom prst="rect">
            <a:avLst/>
          </a:prstGeom>
        </p:spPr>
        <p:txBody>
          <a:bodyPr vert="horz" lIns="0" tIns="0" rIns="0" bIns="0" rtlCol="0" anchor="b" anchorCtr="0">
            <a:normAutofit/>
          </a:body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A1E01608-B19C-4C40-87D8-9BC8C88FDBBE}"/>
              </a:ext>
            </a:extLst>
          </p:cNvPr>
          <p:cNvCxnSpPr/>
          <p:nvPr/>
        </p:nvCxnSpPr>
        <p:spPr>
          <a:xfrm>
            <a:off x="347569" y="1193858"/>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6EEC08D2-5A02-4291-86CF-89E42EB10110}"/>
              </a:ext>
            </a:extLst>
          </p:cNvPr>
          <p:cNvSpPr>
            <a:spLocks noGrp="1"/>
          </p:cNvSpPr>
          <p:nvPr>
            <p:ph type="body" idx="1"/>
          </p:nvPr>
        </p:nvSpPr>
        <p:spPr>
          <a:xfrm>
            <a:off x="342900" y="1307592"/>
            <a:ext cx="8455914" cy="4498848"/>
          </a:xfrm>
          <a:prstGeom prst="rect">
            <a:avLst/>
          </a:prstGeom>
        </p:spPr>
        <p:txBody>
          <a:bodyPr vert="horz" lIns="0" tIns="0" rIns="0" bIns="0" rtlCol="0">
            <a:normAutofit/>
          </a:bodyPr>
          <a:lstStyle/>
          <a:p>
            <a:pPr marL="240030" lvl="0" indent="-240030" defTabSz="685800">
              <a:spcBef>
                <a:spcPts val="750"/>
              </a:spcBef>
            </a:pPr>
            <a:r>
              <a:rPr lang="en-US"/>
              <a:t>Click to edit Master text styles</a:t>
            </a:r>
          </a:p>
          <a:p>
            <a:pPr marL="240030" lvl="1" indent="-240030" defTabSz="685800">
              <a:spcBef>
                <a:spcPts val="750"/>
              </a:spcBef>
            </a:pPr>
            <a:r>
              <a:rPr lang="en-US"/>
              <a:t>Second level</a:t>
            </a:r>
          </a:p>
          <a:p>
            <a:pPr marL="240030" lvl="2" indent="-240030" defTabSz="685800">
              <a:spcBef>
                <a:spcPts val="750"/>
              </a:spcBef>
            </a:pPr>
            <a:r>
              <a:rPr lang="en-US"/>
              <a:t>Third level</a:t>
            </a:r>
          </a:p>
          <a:p>
            <a:pPr marL="240030" lvl="3" indent="-240030" defTabSz="685800">
              <a:spcBef>
                <a:spcPts val="750"/>
              </a:spcBef>
            </a:pPr>
            <a:r>
              <a:rPr lang="en-US"/>
              <a:t>Fourth level</a:t>
            </a:r>
          </a:p>
          <a:p>
            <a:pPr marL="240030" lvl="4" indent="-240030" defTabSz="685800">
              <a:spcBef>
                <a:spcPts val="750"/>
              </a:spcBef>
            </a:pPr>
            <a:r>
              <a:rPr lang="en-US"/>
              <a:t>Fifth level</a:t>
            </a:r>
            <a:endParaRPr lang="en-US" dirty="0"/>
          </a:p>
        </p:txBody>
      </p:sp>
      <p:pic>
        <p:nvPicPr>
          <p:cNvPr id="8" name="Picture 7">
            <a:extLst>
              <a:ext uri="{FF2B5EF4-FFF2-40B4-BE49-F238E27FC236}">
                <a16:creationId xmlns:a16="http://schemas.microsoft.com/office/drawing/2014/main" id="{075CF4D8-4915-40CF-BE14-96AA66BA6494}"/>
              </a:ext>
            </a:extLst>
          </p:cNvPr>
          <p:cNvPicPr>
            <a:picLocks noChangeAspect="1"/>
          </p:cNvPicPr>
          <p:nvPr userDrawn="1"/>
        </p:nvPicPr>
        <p:blipFill>
          <a:blip r:embed="rId22"/>
          <a:stretch>
            <a:fillRect/>
          </a:stretch>
        </p:blipFill>
        <p:spPr>
          <a:xfrm>
            <a:off x="7686151" y="6381749"/>
            <a:ext cx="996315" cy="304800"/>
          </a:xfrm>
          <a:prstGeom prst="rect">
            <a:avLst/>
          </a:prstGeom>
        </p:spPr>
      </p:pic>
      <p:sp>
        <p:nvSpPr>
          <p:cNvPr id="9" name="Slide Number Placeholder 6">
            <a:extLst>
              <a:ext uri="{FF2B5EF4-FFF2-40B4-BE49-F238E27FC236}">
                <a16:creationId xmlns:a16="http://schemas.microsoft.com/office/drawing/2014/main" id="{16599831-8C4A-4667-8060-63FF3AE84A51}"/>
              </a:ext>
            </a:extLst>
          </p:cNvPr>
          <p:cNvSpPr>
            <a:spLocks noGrp="1"/>
          </p:cNvSpPr>
          <p:nvPr>
            <p:ph type="sldNum" sz="quarter" idx="4"/>
          </p:nvPr>
        </p:nvSpPr>
        <p:spPr>
          <a:xfrm>
            <a:off x="342902" y="6422600"/>
            <a:ext cx="182261" cy="246221"/>
          </a:xfrm>
          <a:prstGeom prst="rect">
            <a:avLst/>
          </a:prstGeom>
        </p:spPr>
        <p:txBody>
          <a:bodyPr vert="horz" wrap="none" lIns="0" tIns="45720" rIns="91440" bIns="45720" rtlCol="0" anchor="ctr">
            <a:noAutofit/>
          </a:bodyPr>
          <a:lstStyle>
            <a:lvl1pPr algn="l">
              <a:defRPr sz="1000">
                <a:solidFill>
                  <a:schemeClr val="bg2"/>
                </a:solidFill>
              </a:defRPr>
            </a:lvl1pPr>
          </a:lstStyle>
          <a:p>
            <a:fld id="{7E1341B0-7904-4148-9082-6535FE1E4D20}" type="slidenum">
              <a:rPr lang="en-US" smtClean="0"/>
              <a:pPr/>
              <a:t>‹#›</a:t>
            </a:fld>
            <a:endParaRPr lang="en-US" dirty="0"/>
          </a:p>
        </p:txBody>
      </p:sp>
      <p:sp>
        <p:nvSpPr>
          <p:cNvPr id="10" name="AIR.org">
            <a:extLst>
              <a:ext uri="{FF2B5EF4-FFF2-40B4-BE49-F238E27FC236}">
                <a16:creationId xmlns:a16="http://schemas.microsoft.com/office/drawing/2014/main" id="{32B172AE-6AD0-4CF2-A774-05411156E196}"/>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bg2"/>
                </a:solidFill>
              </a:rPr>
              <a:t>| AIR.ORG</a:t>
            </a:r>
          </a:p>
        </p:txBody>
      </p:sp>
    </p:spTree>
    <p:extLst>
      <p:ext uri="{BB962C8B-B14F-4D97-AF65-F5344CB8AC3E}">
        <p14:creationId xmlns:p14="http://schemas.microsoft.com/office/powerpoint/2010/main" val="2231922239"/>
      </p:ext>
    </p:extLst>
  </p:cSld>
  <p:clrMap bg1="lt1" tx1="dk1" bg2="lt2" tx2="dk2" accent1="accent1" accent2="accent2" accent3="accent3" accent4="accent4" accent5="accent5" accent6="accent6" hlink="hlink" folHlink="folHlink"/>
  <p:sldLayoutIdLst>
    <p:sldLayoutId id="2147483824" r:id="rId1"/>
    <p:sldLayoutId id="2147483747" r:id="rId2"/>
    <p:sldLayoutId id="2147483829" r:id="rId3"/>
    <p:sldLayoutId id="2147483825" r:id="rId4"/>
    <p:sldLayoutId id="2147484026" r:id="rId5"/>
    <p:sldLayoutId id="2147484007" r:id="rId6"/>
    <p:sldLayoutId id="2147483702" r:id="rId7"/>
    <p:sldLayoutId id="2147483786" r:id="rId8"/>
    <p:sldLayoutId id="2147483837" r:id="rId9"/>
    <p:sldLayoutId id="2147483838" r:id="rId10"/>
    <p:sldLayoutId id="2147484049" r:id="rId11"/>
    <p:sldLayoutId id="2147483803" r:id="rId12"/>
    <p:sldLayoutId id="2147484050" r:id="rId13"/>
    <p:sldLayoutId id="2147483840" r:id="rId14"/>
    <p:sldLayoutId id="2147483725" r:id="rId15"/>
    <p:sldLayoutId id="2147483830" r:id="rId16"/>
    <p:sldLayoutId id="2147483775" r:id="rId17"/>
    <p:sldLayoutId id="2147484051" r:id="rId18"/>
    <p:sldLayoutId id="2147484053" r:id="rId19"/>
  </p:sldLayoutIdLst>
  <p:hf hdr="0" ftr="0" dt="0"/>
  <p:txStyles>
    <p:titleStyle>
      <a:lvl1pPr algn="l" defTabSz="514350" rtl="0" eaLnBrk="1" latinLnBrk="0" hangingPunct="1">
        <a:lnSpc>
          <a:spcPct val="90000"/>
        </a:lnSpc>
        <a:spcBef>
          <a:spcPct val="0"/>
        </a:spcBef>
        <a:buNone/>
        <a:defRPr sz="3200" b="1" kern="1200" baseline="0">
          <a:solidFill>
            <a:schemeClr val="accent1"/>
          </a:solidFill>
          <a:latin typeface="+mj-lt"/>
          <a:ea typeface="+mj-ea"/>
          <a:cs typeface="Arial" panose="020B0604020202020204" pitchFamily="34" charset="0"/>
        </a:defRPr>
      </a:lvl1pPr>
    </p:titleStyle>
    <p:bodyStyle>
      <a:lvl1pPr marL="180023" indent="-180023" algn="l" defTabSz="514350" rtl="0" eaLnBrk="1" latinLnBrk="0" hangingPunct="1">
        <a:lnSpc>
          <a:spcPct val="125000"/>
        </a:lnSpc>
        <a:spcBef>
          <a:spcPts val="563"/>
        </a:spcBef>
        <a:buFont typeface="Arial" panose="020B0604020202020204" pitchFamily="34" charset="0"/>
        <a:buChar char="•"/>
        <a:defRPr lang="en-US" sz="2200" kern="1200" baseline="0" dirty="0">
          <a:solidFill>
            <a:srgbClr val="1C252D"/>
          </a:solidFill>
          <a:latin typeface="+mn-lt"/>
          <a:ea typeface="+mn-ea"/>
          <a:cs typeface="Arial" panose="020B0604020202020204" pitchFamily="34" charset="0"/>
        </a:defRPr>
      </a:lvl1pPr>
      <a:lvl2pPr marL="360045" indent="-180023" algn="l" defTabSz="514350" rtl="0" eaLnBrk="1" latinLnBrk="0" hangingPunct="1">
        <a:lnSpc>
          <a:spcPct val="125000"/>
        </a:lnSpc>
        <a:spcBef>
          <a:spcPts val="338"/>
        </a:spcBef>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2pPr>
      <a:lvl3pPr marL="540068" indent="-180023" algn="l" defTabSz="514350" rtl="0" eaLnBrk="1" latinLnBrk="0" hangingPunct="1">
        <a:lnSpc>
          <a:spcPct val="125000"/>
        </a:lnSpc>
        <a:spcBef>
          <a:spcPts val="338"/>
        </a:spcBef>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3pPr>
      <a:lvl4pPr marL="720090" indent="-180023" algn="l" defTabSz="514350" rtl="0" eaLnBrk="1" latinLnBrk="0" hangingPunct="1">
        <a:lnSpc>
          <a:spcPct val="125000"/>
        </a:lnSpc>
        <a:spcBef>
          <a:spcPts val="338"/>
        </a:spcBef>
        <a:buSzPct val="100000"/>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4pPr>
      <a:lvl5pPr marL="900113" indent="-180023" algn="l" defTabSz="514350" rtl="0" eaLnBrk="1" latinLnBrk="0" hangingPunct="1">
        <a:lnSpc>
          <a:spcPct val="125000"/>
        </a:lnSpc>
        <a:spcBef>
          <a:spcPts val="338"/>
        </a:spcBef>
        <a:buFont typeface="Arial" panose="020B0604020202020204" pitchFamily="34" charset="0"/>
        <a:buChar char="•"/>
        <a:defRPr lang="en-US" sz="2200" kern="1200" baseline="0" dirty="0">
          <a:solidFill>
            <a:srgbClr val="1C252D"/>
          </a:solidFill>
          <a:latin typeface="+mn-lt"/>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ctr" defTabSz="514350" rtl="0" eaLnBrk="1" latinLnBrk="0" hangingPunct="1">
        <a:defRPr sz="1013" kern="1200">
          <a:solidFill>
            <a:schemeClr val="tx1"/>
          </a:solidFill>
          <a:latin typeface="+mn-lt"/>
          <a:ea typeface="+mn-ea"/>
          <a:cs typeface="+mn-cs"/>
        </a:defRPr>
      </a:lvl1pPr>
      <a:lvl2pPr marL="0" algn="l" defTabSz="514350" rtl="0" eaLnBrk="1" latinLnBrk="0" hangingPunct="1">
        <a:defRPr sz="1013" kern="1200">
          <a:solidFill>
            <a:schemeClr val="tx1"/>
          </a:solidFill>
          <a:latin typeface="+mn-lt"/>
          <a:ea typeface="+mn-ea"/>
          <a:cs typeface="+mn-cs"/>
        </a:defRPr>
      </a:lvl2pPr>
      <a:lvl3pPr marL="257175" algn="l" defTabSz="514350" rtl="0" eaLnBrk="1" latinLnBrk="0" hangingPunct="1">
        <a:defRPr sz="1013" kern="1200">
          <a:solidFill>
            <a:schemeClr val="tx1"/>
          </a:solidFill>
          <a:latin typeface="+mn-lt"/>
          <a:ea typeface="+mn-ea"/>
          <a:cs typeface="+mn-cs"/>
        </a:defRPr>
      </a:lvl3pPr>
      <a:lvl4pPr marL="514350" algn="l" defTabSz="514350" rtl="0" eaLnBrk="1" latinLnBrk="0" hangingPunct="1">
        <a:defRPr sz="1013" kern="1200">
          <a:solidFill>
            <a:schemeClr val="tx1"/>
          </a:solidFill>
          <a:latin typeface="+mn-lt"/>
          <a:ea typeface="+mn-ea"/>
          <a:cs typeface="+mn-cs"/>
        </a:defRPr>
      </a:lvl4pPr>
      <a:lvl5pPr marL="771525" algn="l" defTabSz="514350" rtl="0" eaLnBrk="1" latinLnBrk="0" hangingPunct="1">
        <a:defRPr sz="1013" kern="1200">
          <a:solidFill>
            <a:schemeClr val="tx1"/>
          </a:solidFill>
          <a:latin typeface="+mn-lt"/>
          <a:ea typeface="+mn-ea"/>
          <a:cs typeface="+mn-cs"/>
        </a:defRPr>
      </a:lvl5pPr>
      <a:lvl6pPr marL="1028700" algn="l" defTabSz="514350" rtl="0" eaLnBrk="1" latinLnBrk="0" hangingPunct="1">
        <a:defRPr sz="1013" kern="1200">
          <a:solidFill>
            <a:schemeClr val="tx1"/>
          </a:solidFill>
          <a:latin typeface="+mn-lt"/>
          <a:ea typeface="+mn-ea"/>
          <a:cs typeface="+mn-cs"/>
        </a:defRPr>
      </a:lvl6pPr>
      <a:lvl7pPr marL="1285875" algn="l" defTabSz="514350" rtl="0" eaLnBrk="1" latinLnBrk="0" hangingPunct="1">
        <a:defRPr sz="1013" kern="1200">
          <a:solidFill>
            <a:schemeClr val="tx1"/>
          </a:solidFill>
          <a:latin typeface="+mn-lt"/>
          <a:ea typeface="+mn-ea"/>
          <a:cs typeface="+mn-cs"/>
        </a:defRPr>
      </a:lvl7pPr>
      <a:lvl8pPr marL="1543050" algn="l" defTabSz="514350" rtl="0" eaLnBrk="1" latinLnBrk="0" hangingPunct="1">
        <a:defRPr sz="1013" kern="1200">
          <a:solidFill>
            <a:schemeClr val="tx1"/>
          </a:solidFill>
          <a:latin typeface="+mn-lt"/>
          <a:ea typeface="+mn-ea"/>
          <a:cs typeface="+mn-cs"/>
        </a:defRPr>
      </a:lvl8pPr>
      <a:lvl9pPr marL="1800225"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DB1C3F4-EE25-4DE1-9B0E-EE41E0538B6F}"/>
              </a:ext>
            </a:extLst>
          </p:cNvPr>
          <p:cNvGrpSpPr/>
          <p:nvPr userDrawn="1"/>
        </p:nvGrpSpPr>
        <p:grpSpPr>
          <a:xfrm>
            <a:off x="0" y="1"/>
            <a:ext cx="9144000" cy="6858000"/>
            <a:chOff x="0" y="1"/>
            <a:chExt cx="9144000" cy="6858000"/>
          </a:xfrm>
        </p:grpSpPr>
        <p:sp>
          <p:nvSpPr>
            <p:cNvPr id="14" name="Rectangle 13">
              <a:extLst>
                <a:ext uri="{FF2B5EF4-FFF2-40B4-BE49-F238E27FC236}">
                  <a16:creationId xmlns:a16="http://schemas.microsoft.com/office/drawing/2014/main" id="{AD465B3F-3D3E-4437-AA17-4BAB585658D5}"/>
                </a:ext>
              </a:extLst>
            </p:cNvPr>
            <p:cNvSpPr/>
            <p:nvPr userDrawn="1"/>
          </p:nvSpPr>
          <p:spPr>
            <a:xfrm>
              <a:off x="0" y="1"/>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CCC83B64-7BA0-4C7A-8B37-2AA209A18108}"/>
                </a:ext>
              </a:extLst>
            </p:cNvPr>
            <p:cNvPicPr>
              <a:picLocks noChangeAspect="1"/>
            </p:cNvPicPr>
            <p:nvPr userDrawn="1"/>
          </p:nvPicPr>
          <p:blipFill rotWithShape="1">
            <a:blip r:embed="rId21"/>
            <a:srcRect l="60323" r="12490" b="15492"/>
            <a:stretch/>
          </p:blipFill>
          <p:spPr>
            <a:xfrm rot="5400000">
              <a:off x="6222180" y="3936181"/>
              <a:ext cx="2122429" cy="3721210"/>
            </a:xfrm>
            <a:prstGeom prst="rect">
              <a:avLst/>
            </a:prstGeom>
          </p:spPr>
        </p:pic>
        <p:pic>
          <p:nvPicPr>
            <p:cNvPr id="19" name="Picture 18" descr="Logo of American Institutes for Research. Advancing Evidence. Improving Lives.">
              <a:extLst>
                <a:ext uri="{FF2B5EF4-FFF2-40B4-BE49-F238E27FC236}">
                  <a16:creationId xmlns:a16="http://schemas.microsoft.com/office/drawing/2014/main" id="{4A150589-B54A-44AB-B492-E647088C3D19}"/>
                </a:ext>
              </a:extLst>
            </p:cNvPr>
            <p:cNvPicPr>
              <a:picLocks noChangeAspect="1"/>
            </p:cNvPicPr>
            <p:nvPr userDrawn="1"/>
          </p:nvPicPr>
          <p:blipFill rotWithShape="1">
            <a:blip r:embed="rId22"/>
            <a:srcRect b="44058"/>
            <a:stretch/>
          </p:blipFill>
          <p:spPr>
            <a:xfrm>
              <a:off x="7743306" y="6369634"/>
              <a:ext cx="1243013" cy="359672"/>
            </a:xfrm>
            <a:prstGeom prst="rect">
              <a:avLst/>
            </a:prstGeom>
          </p:spPr>
        </p:pic>
      </p:grpSp>
      <p:sp>
        <p:nvSpPr>
          <p:cNvPr id="2" name="Title Placeholder 1">
            <a:extLst>
              <a:ext uri="{FF2B5EF4-FFF2-40B4-BE49-F238E27FC236}">
                <a16:creationId xmlns:a16="http://schemas.microsoft.com/office/drawing/2014/main" id="{1886213B-E0CC-A64C-95D0-470B870DD7C3}"/>
              </a:ext>
            </a:extLst>
          </p:cNvPr>
          <p:cNvSpPr>
            <a:spLocks noGrp="1"/>
          </p:cNvSpPr>
          <p:nvPr>
            <p:ph type="title"/>
          </p:nvPr>
        </p:nvSpPr>
        <p:spPr>
          <a:xfrm>
            <a:off x="344043" y="0"/>
            <a:ext cx="8455914" cy="1051560"/>
          </a:xfrm>
          <a:prstGeom prst="rect">
            <a:avLst/>
          </a:prstGeom>
        </p:spPr>
        <p:txBody>
          <a:bodyPr vert="horz" lIns="0" tIns="0" rIns="0" bIns="0" rtlCol="0" anchor="b" anchorCtr="0">
            <a:normAutofit/>
          </a:bodyPr>
          <a:lstStyle/>
          <a:p>
            <a:r>
              <a:rPr lang="en-US" dirty="0"/>
              <a:t>Click to edit Master title style</a:t>
            </a:r>
          </a:p>
        </p:txBody>
      </p:sp>
      <p:cxnSp>
        <p:nvCxnSpPr>
          <p:cNvPr id="17" name="Straight Connector 16">
            <a:extLst>
              <a:ext uri="{FF2B5EF4-FFF2-40B4-BE49-F238E27FC236}">
                <a16:creationId xmlns:a16="http://schemas.microsoft.com/office/drawing/2014/main" id="{2D6C4672-AF0F-4581-A1F3-CB94E73DD38E}"/>
              </a:ext>
            </a:extLst>
          </p:cNvPr>
          <p:cNvCxnSpPr/>
          <p:nvPr/>
        </p:nvCxnSpPr>
        <p:spPr>
          <a:xfrm>
            <a:off x="347571" y="1193858"/>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E4C6678-D1D5-284E-9A16-6E03EDFACA48}"/>
              </a:ext>
            </a:extLst>
          </p:cNvPr>
          <p:cNvSpPr>
            <a:spLocks noGrp="1"/>
          </p:cNvSpPr>
          <p:nvPr>
            <p:ph type="body" idx="1"/>
          </p:nvPr>
        </p:nvSpPr>
        <p:spPr>
          <a:xfrm>
            <a:off x="342900" y="1307592"/>
            <a:ext cx="8455914" cy="4498848"/>
          </a:xfrm>
          <a:prstGeom prst="rect">
            <a:avLst/>
          </a:prstGeom>
        </p:spPr>
        <p:txBody>
          <a:bodyPr vert="horz" lIns="0" tIns="0" rIns="0" bIns="0" rtlCol="0">
            <a:normAutofit/>
          </a:bodyPr>
          <a:lstStyle/>
          <a:p>
            <a:pPr marL="240030" lvl="0" indent="-240030" defTabSz="685800">
              <a:spcBef>
                <a:spcPts val="750"/>
              </a:spcBef>
            </a:pPr>
            <a:r>
              <a:rPr lang="en-US" dirty="0"/>
              <a:t>Click to edit Master text styles</a:t>
            </a:r>
          </a:p>
          <a:p>
            <a:pPr marL="480060" lvl="1" indent="-240030" defTabSz="685800">
              <a:spcBef>
                <a:spcPts val="450"/>
              </a:spcBef>
            </a:pPr>
            <a:r>
              <a:rPr lang="en-US" dirty="0"/>
              <a:t>Second level</a:t>
            </a:r>
          </a:p>
          <a:p>
            <a:pPr marL="720090" lvl="2" indent="-240030" defTabSz="685800">
              <a:spcBef>
                <a:spcPts val="450"/>
              </a:spcBef>
            </a:pPr>
            <a:r>
              <a:rPr lang="en-US" dirty="0"/>
              <a:t>Third level</a:t>
            </a:r>
          </a:p>
          <a:p>
            <a:pPr marL="960120" lvl="3" indent="-240030" defTabSz="685800">
              <a:spcBef>
                <a:spcPts val="450"/>
              </a:spcBef>
            </a:pPr>
            <a:r>
              <a:rPr lang="en-US" dirty="0"/>
              <a:t>Fourth level</a:t>
            </a:r>
          </a:p>
          <a:p>
            <a:pPr marL="1200150" lvl="4" indent="-240030" defTabSz="685800">
              <a:spcBef>
                <a:spcPts val="450"/>
              </a:spcBef>
            </a:pPr>
            <a:r>
              <a:rPr lang="en-US" dirty="0"/>
              <a:t>Fifth level</a:t>
            </a:r>
          </a:p>
        </p:txBody>
      </p:sp>
      <p:sp>
        <p:nvSpPr>
          <p:cNvPr id="20" name="Slide Number Placeholder 6">
            <a:extLst>
              <a:ext uri="{FF2B5EF4-FFF2-40B4-BE49-F238E27FC236}">
                <a16:creationId xmlns:a16="http://schemas.microsoft.com/office/drawing/2014/main" id="{730F9B10-2F56-4ECB-9546-DFB45EF0D5F4}"/>
              </a:ext>
            </a:extLst>
          </p:cNvPr>
          <p:cNvSpPr>
            <a:spLocks noGrp="1"/>
          </p:cNvSpPr>
          <p:nvPr>
            <p:ph type="sldNum" sz="quarter" idx="4"/>
          </p:nvPr>
        </p:nvSpPr>
        <p:spPr>
          <a:xfrm>
            <a:off x="342902" y="6422600"/>
            <a:ext cx="182261" cy="246221"/>
          </a:xfrm>
          <a:prstGeom prst="rect">
            <a:avLst/>
          </a:prstGeom>
        </p:spPr>
        <p:txBody>
          <a:bodyPr vert="horz" wrap="none" lIns="0" tIns="45720" rIns="91440" bIns="45720" rtlCol="0" anchor="ctr">
            <a:noAutofit/>
          </a:bodyPr>
          <a:lstStyle>
            <a:lvl1pPr algn="l">
              <a:defRPr sz="1000">
                <a:solidFill>
                  <a:schemeClr val="accent1"/>
                </a:solidFill>
              </a:defRPr>
            </a:lvl1pPr>
          </a:lstStyle>
          <a:p>
            <a:fld id="{7E1341B0-7904-4148-9082-6535FE1E4D20}" type="slidenum">
              <a:rPr lang="en-US" smtClean="0"/>
              <a:pPr/>
              <a:t>‹#›</a:t>
            </a:fld>
            <a:endParaRPr lang="en-US" dirty="0"/>
          </a:p>
        </p:txBody>
      </p:sp>
      <p:sp>
        <p:nvSpPr>
          <p:cNvPr id="21" name="AIR.org">
            <a:extLst>
              <a:ext uri="{FF2B5EF4-FFF2-40B4-BE49-F238E27FC236}">
                <a16:creationId xmlns:a16="http://schemas.microsoft.com/office/drawing/2014/main" id="{A15D7546-56C9-4886-8493-55D96E9CFEB7}"/>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accent1"/>
                </a:solidFill>
              </a:rPr>
              <a:t>| AIR.ORG</a:t>
            </a:r>
          </a:p>
        </p:txBody>
      </p:sp>
    </p:spTree>
    <p:extLst>
      <p:ext uri="{BB962C8B-B14F-4D97-AF65-F5344CB8AC3E}">
        <p14:creationId xmlns:p14="http://schemas.microsoft.com/office/powerpoint/2010/main" val="3959525876"/>
      </p:ext>
    </p:extLst>
  </p:cSld>
  <p:clrMap bg1="lt1" tx1="dk1" bg2="lt2" tx2="dk2" accent1="accent1" accent2="accent2" accent3="accent3" accent4="accent4" accent5="accent5" accent6="accent6" hlink="hlink" folHlink="folHlink"/>
  <p:sldLayoutIdLst>
    <p:sldLayoutId id="2147483912" r:id="rId1"/>
    <p:sldLayoutId id="2147484032" r:id="rId2"/>
    <p:sldLayoutId id="2147483913" r:id="rId3"/>
    <p:sldLayoutId id="2147484036" r:id="rId4"/>
    <p:sldLayoutId id="2147484034" r:id="rId5"/>
    <p:sldLayoutId id="2147484037" r:id="rId6"/>
    <p:sldLayoutId id="2147484035" r:id="rId7"/>
    <p:sldLayoutId id="2147484038" r:id="rId8"/>
    <p:sldLayoutId id="2147484039" r:id="rId9"/>
    <p:sldLayoutId id="2147484040" r:id="rId10"/>
    <p:sldLayoutId id="2147484041" r:id="rId11"/>
    <p:sldLayoutId id="2147484047" r:id="rId12"/>
    <p:sldLayoutId id="2147484042" r:id="rId13"/>
    <p:sldLayoutId id="2147484043" r:id="rId14"/>
    <p:sldLayoutId id="2147484044" r:id="rId15"/>
    <p:sldLayoutId id="2147483941" r:id="rId16"/>
    <p:sldLayoutId id="2147484046" r:id="rId17"/>
    <p:sldLayoutId id="2147484052" r:id="rId18"/>
    <p:sldLayoutId id="2147484055" r:id="rId19"/>
  </p:sldLayoutIdLst>
  <p:hf hdr="0" ftr="0" dt="0"/>
  <p:txStyles>
    <p:titleStyle>
      <a:lvl1pPr algn="l" defTabSz="514350" rtl="0" eaLnBrk="1" latinLnBrk="0" hangingPunct="1">
        <a:lnSpc>
          <a:spcPct val="90000"/>
        </a:lnSpc>
        <a:spcBef>
          <a:spcPct val="0"/>
        </a:spcBef>
        <a:buNone/>
        <a:defRPr sz="3200" b="1" kern="1200" baseline="0">
          <a:solidFill>
            <a:schemeClr val="accent1"/>
          </a:solidFill>
          <a:latin typeface="+mj-lt"/>
          <a:ea typeface="+mj-ea"/>
          <a:cs typeface="Arial" panose="020B0604020202020204" pitchFamily="34" charset="0"/>
        </a:defRPr>
      </a:lvl1pPr>
    </p:titleStyle>
    <p:bodyStyle>
      <a:lvl1pPr marL="180023" indent="-180023" algn="l" defTabSz="514350" rtl="0" eaLnBrk="1" latinLnBrk="0" hangingPunct="1">
        <a:lnSpc>
          <a:spcPct val="125000"/>
        </a:lnSpc>
        <a:spcBef>
          <a:spcPts val="563"/>
        </a:spcBef>
        <a:buFont typeface="Arial" panose="020B0604020202020204" pitchFamily="34" charset="0"/>
        <a:buChar char="•"/>
        <a:defRPr lang="en-US" sz="2200" kern="1200" baseline="0" dirty="0">
          <a:solidFill>
            <a:srgbClr val="1C252D"/>
          </a:solidFill>
          <a:latin typeface="+mn-lt"/>
          <a:ea typeface="+mn-ea"/>
          <a:cs typeface="Arial" panose="020B0604020202020204" pitchFamily="34" charset="0"/>
        </a:defRPr>
      </a:lvl1pPr>
      <a:lvl2pPr marL="360045" indent="-180023" algn="l" defTabSz="514350" rtl="0" eaLnBrk="1" latinLnBrk="0" hangingPunct="1">
        <a:lnSpc>
          <a:spcPct val="125000"/>
        </a:lnSpc>
        <a:spcBef>
          <a:spcPts val="338"/>
        </a:spcBef>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2pPr>
      <a:lvl3pPr marL="540068" indent="-180023" algn="l" defTabSz="514350" rtl="0" eaLnBrk="1" latinLnBrk="0" hangingPunct="1">
        <a:lnSpc>
          <a:spcPct val="125000"/>
        </a:lnSpc>
        <a:spcBef>
          <a:spcPts val="338"/>
        </a:spcBef>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3pPr>
      <a:lvl4pPr marL="720090" indent="-180023" algn="l" defTabSz="514350" rtl="0" eaLnBrk="1" latinLnBrk="0" hangingPunct="1">
        <a:lnSpc>
          <a:spcPct val="125000"/>
        </a:lnSpc>
        <a:spcBef>
          <a:spcPts val="338"/>
        </a:spcBef>
        <a:buSzPct val="100000"/>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4pPr>
      <a:lvl5pPr marL="900113" indent="-180023" algn="l" defTabSz="514350" rtl="0" eaLnBrk="1" latinLnBrk="0" hangingPunct="1">
        <a:lnSpc>
          <a:spcPct val="125000"/>
        </a:lnSpc>
        <a:spcBef>
          <a:spcPts val="338"/>
        </a:spcBef>
        <a:buFont typeface="Arial" panose="020B0604020202020204" pitchFamily="34" charset="0"/>
        <a:buChar char="•"/>
        <a:defRPr lang="en-US" sz="2200" kern="1200" baseline="0" dirty="0">
          <a:solidFill>
            <a:srgbClr val="1C252D"/>
          </a:solidFill>
          <a:latin typeface="+mn-lt"/>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colorado.edu/digital-accessibility/google-docs-and-accessibility"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859A741-11F9-8068-0862-5C43609F5E1B}"/>
              </a:ext>
            </a:extLst>
          </p:cNvPr>
          <p:cNvSpPr>
            <a:spLocks noGrp="1"/>
          </p:cNvSpPr>
          <p:nvPr>
            <p:ph type="body" sz="quarter" idx="16"/>
          </p:nvPr>
        </p:nvSpPr>
        <p:spPr>
          <a:xfrm>
            <a:off x="342901" y="1782519"/>
            <a:ext cx="1926233" cy="284950"/>
          </a:xfrm>
        </p:spPr>
        <p:txBody>
          <a:bodyPr/>
          <a:lstStyle/>
          <a:p>
            <a:r>
              <a:rPr lang="en-US" dirty="0"/>
              <a:t>Process Data Center</a:t>
            </a:r>
          </a:p>
        </p:txBody>
      </p:sp>
      <p:sp>
        <p:nvSpPr>
          <p:cNvPr id="6" name="Title 5">
            <a:extLst>
              <a:ext uri="{FF2B5EF4-FFF2-40B4-BE49-F238E27FC236}">
                <a16:creationId xmlns:a16="http://schemas.microsoft.com/office/drawing/2014/main" id="{67D6A626-3723-4C68-8E0D-3989E41AC202}"/>
              </a:ext>
            </a:extLst>
          </p:cNvPr>
          <p:cNvSpPr>
            <a:spLocks noGrp="1"/>
          </p:cNvSpPr>
          <p:nvPr>
            <p:ph type="ctrTitle"/>
          </p:nvPr>
        </p:nvSpPr>
        <p:spPr>
          <a:xfrm>
            <a:off x="342900" y="2208050"/>
            <a:ext cx="8354891" cy="766879"/>
          </a:xfrm>
        </p:spPr>
        <p:txBody>
          <a:bodyPr>
            <a:normAutofit fontScale="90000"/>
          </a:bodyPr>
          <a:lstStyle/>
          <a:p>
            <a:pPr algn="l"/>
            <a:r>
              <a:rPr lang="en-US" dirty="0"/>
              <a:t>Reducing Data Usage Barriers: Using Bookdown for Flexible, Open-Source Data Documentation</a:t>
            </a:r>
          </a:p>
        </p:txBody>
      </p:sp>
      <p:sp>
        <p:nvSpPr>
          <p:cNvPr id="8" name="Text Placeholder 7">
            <a:extLst>
              <a:ext uri="{FF2B5EF4-FFF2-40B4-BE49-F238E27FC236}">
                <a16:creationId xmlns:a16="http://schemas.microsoft.com/office/drawing/2014/main" id="{0F7200B4-F679-48CA-8F6D-3AAF0DEE94A3}"/>
              </a:ext>
            </a:extLst>
          </p:cNvPr>
          <p:cNvSpPr>
            <a:spLocks noGrp="1"/>
          </p:cNvSpPr>
          <p:nvPr>
            <p:ph type="body" sz="quarter" idx="12"/>
          </p:nvPr>
        </p:nvSpPr>
        <p:spPr/>
        <p:txBody>
          <a:bodyPr/>
          <a:lstStyle/>
          <a:p>
            <a:pPr lvl="0"/>
            <a:r>
              <a:rPr lang="en-US" dirty="0"/>
              <a:t>Innovation Demonstration II</a:t>
            </a:r>
          </a:p>
        </p:txBody>
      </p:sp>
      <p:sp>
        <p:nvSpPr>
          <p:cNvPr id="7" name="Subtitle 6">
            <a:extLst>
              <a:ext uri="{FF2B5EF4-FFF2-40B4-BE49-F238E27FC236}">
                <a16:creationId xmlns:a16="http://schemas.microsoft.com/office/drawing/2014/main" id="{5402CFB2-2EEA-4A88-B003-289161070135}"/>
              </a:ext>
            </a:extLst>
          </p:cNvPr>
          <p:cNvSpPr>
            <a:spLocks noGrp="1"/>
          </p:cNvSpPr>
          <p:nvPr>
            <p:ph type="body" sz="quarter" idx="13"/>
          </p:nvPr>
        </p:nvSpPr>
        <p:spPr/>
        <p:txBody>
          <a:bodyPr/>
          <a:lstStyle/>
          <a:p>
            <a:pPr lvl="0"/>
            <a:r>
              <a:rPr lang="en-US" dirty="0"/>
              <a:t>Karen Yi, Data Scientist Assistant | Grant Adams, Researcher | Juanita Hicks, Senior Researcher</a:t>
            </a:r>
          </a:p>
          <a:p>
            <a:pPr lvl="0"/>
            <a:r>
              <a:rPr lang="en-US" dirty="0"/>
              <a:t>kyi@air.org</a:t>
            </a:r>
          </a:p>
          <a:p>
            <a:pPr lvl="0"/>
            <a:endParaRPr lang="en-US" dirty="0"/>
          </a:p>
          <a:p>
            <a:pPr lvl="0"/>
            <a:endParaRPr lang="en-US" dirty="0"/>
          </a:p>
        </p:txBody>
      </p:sp>
      <p:sp>
        <p:nvSpPr>
          <p:cNvPr id="9" name="Content Placeholder 8">
            <a:extLst>
              <a:ext uri="{FF2B5EF4-FFF2-40B4-BE49-F238E27FC236}">
                <a16:creationId xmlns:a16="http://schemas.microsoft.com/office/drawing/2014/main" id="{DAFA4748-BCA7-4CBC-8ADF-43C99738FC28}"/>
              </a:ext>
            </a:extLst>
          </p:cNvPr>
          <p:cNvSpPr>
            <a:spLocks noGrp="1"/>
          </p:cNvSpPr>
          <p:nvPr>
            <p:ph type="body" sz="quarter" idx="14"/>
          </p:nvPr>
        </p:nvSpPr>
        <p:spPr/>
        <p:txBody>
          <a:bodyPr/>
          <a:lstStyle/>
          <a:p>
            <a:r>
              <a:rPr lang="en-US" dirty="0"/>
              <a:t>NCME | April 2024</a:t>
            </a:r>
          </a:p>
        </p:txBody>
      </p:sp>
      <p:sp>
        <p:nvSpPr>
          <p:cNvPr id="14" name="Text Placeholder 13">
            <a:extLst>
              <a:ext uri="{FF2B5EF4-FFF2-40B4-BE49-F238E27FC236}">
                <a16:creationId xmlns:a16="http://schemas.microsoft.com/office/drawing/2014/main" id="{4EEDF6B5-F85E-46DD-0CFC-2F23782EDEA3}"/>
              </a:ext>
            </a:extLst>
          </p:cNvPr>
          <p:cNvSpPr>
            <a:spLocks noGrp="1"/>
          </p:cNvSpPr>
          <p:nvPr>
            <p:ph type="body" sz="quarter" idx="17"/>
          </p:nvPr>
        </p:nvSpPr>
        <p:spPr>
          <a:xfrm>
            <a:off x="6400800" y="6477356"/>
            <a:ext cx="2296716" cy="184666"/>
          </a:xfrm>
        </p:spPr>
        <p:txBody>
          <a:bodyPr/>
          <a:lstStyle/>
          <a:p>
            <a:endParaRPr lang="en-US" dirty="0"/>
          </a:p>
          <a:p>
            <a:r>
              <a:rPr lang="en-US" dirty="0"/>
              <a:t>Copyright © 20XX American Institutes for Research®. All rights reserved.</a:t>
            </a:r>
          </a:p>
        </p:txBody>
      </p:sp>
    </p:spTree>
    <p:extLst>
      <p:ext uri="{BB962C8B-B14F-4D97-AF65-F5344CB8AC3E}">
        <p14:creationId xmlns:p14="http://schemas.microsoft.com/office/powerpoint/2010/main" val="327702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Long-term planning</a:t>
            </a:r>
          </a:p>
        </p:txBody>
      </p:sp>
      <p:sp>
        <p:nvSpPr>
          <p:cNvPr id="9" name="Content Placeholder 8"/>
          <p:cNvSpPr>
            <a:spLocks noGrp="1"/>
          </p:cNvSpPr>
          <p:nvPr>
            <p:ph sz="half" idx="1"/>
          </p:nvPr>
        </p:nvSpPr>
        <p:spPr/>
        <p:txBody>
          <a:bodyPr/>
          <a:lstStyle/>
          <a:p>
            <a:pPr lvl="0"/>
            <a:r>
              <a:rPr lang="en-US" dirty="0"/>
              <a:t>Regular data releases</a:t>
            </a:r>
          </a:p>
          <a:p>
            <a:pPr lvl="1"/>
            <a:r>
              <a:rPr lang="en-US" dirty="0"/>
              <a:t>Have to update numbers</a:t>
            </a:r>
          </a:p>
          <a:p>
            <a:pPr lvl="0"/>
            <a:r>
              <a:rPr lang="en-US" dirty="0"/>
              <a:t>R can do it for you!</a:t>
            </a:r>
          </a:p>
          <a:p>
            <a:pPr lvl="1"/>
            <a:r>
              <a:rPr lang="en-US" dirty="0"/>
              <a:t>Upload a new data file</a:t>
            </a:r>
          </a:p>
          <a:p>
            <a:pPr lvl="1"/>
            <a:r>
              <a:rPr lang="en-US" dirty="0"/>
              <a:t>Variables change automatically</a:t>
            </a:r>
          </a:p>
        </p:txBody>
      </p:sp>
      <p:sp>
        <p:nvSpPr>
          <p:cNvPr id="11" name="Text Placeholder 10">
            <a:extLst>
              <a:ext uri="{FF2B5EF4-FFF2-40B4-BE49-F238E27FC236}">
                <a16:creationId xmlns:a16="http://schemas.microsoft.com/office/drawing/2014/main" id="{78FAC934-9CF7-4D36-8A69-A28FD3A05669}"/>
              </a:ext>
            </a:extLst>
          </p:cNvPr>
          <p:cNvSpPr>
            <a:spLocks noGrp="1"/>
          </p:cNvSpPr>
          <p:nvPr>
            <p:ph type="body" sz="quarter" idx="14"/>
          </p:nvPr>
        </p:nvSpPr>
        <p:spPr/>
        <p:txBody>
          <a:bodyPr>
            <a:noAutofit/>
          </a:bodyPr>
          <a:lstStyle/>
          <a:p>
            <a:r>
              <a:rPr lang="en-US" i="1" dirty="0"/>
              <a:t>Note.</a:t>
            </a:r>
            <a:r>
              <a:rPr lang="en-US" dirty="0"/>
              <a:t> Placeholder for notes, sources, and permissions (if needed). “Note.” (including a period) is italicized.</a:t>
            </a:r>
          </a:p>
        </p:txBody>
      </p:sp>
      <p:sp>
        <p:nvSpPr>
          <p:cNvPr id="3" name="Slide Number Placeholder 2">
            <a:extLst>
              <a:ext uri="{FF2B5EF4-FFF2-40B4-BE49-F238E27FC236}">
                <a16:creationId xmlns:a16="http://schemas.microsoft.com/office/drawing/2014/main" id="{F39B6279-A62D-4C12-BD1E-5E9C7D1FB9B2}"/>
              </a:ext>
            </a:extLst>
          </p:cNvPr>
          <p:cNvSpPr>
            <a:spLocks noGrp="1"/>
          </p:cNvSpPr>
          <p:nvPr>
            <p:ph type="sldNum" sz="quarter" idx="18"/>
          </p:nvPr>
        </p:nvSpPr>
        <p:spPr/>
        <p:txBody>
          <a:bodyPr/>
          <a:lstStyle/>
          <a:p>
            <a:fld id="{7E1341B0-7904-4148-9082-6535FE1E4D20}" type="slidenum">
              <a:rPr lang="en-US" smtClean="0"/>
              <a:pPr/>
              <a:t>10</a:t>
            </a:fld>
            <a:endParaRPr lang="en-US" dirty="0"/>
          </a:p>
        </p:txBody>
      </p:sp>
    </p:spTree>
    <p:extLst>
      <p:ext uri="{BB962C8B-B14F-4D97-AF65-F5344CB8AC3E}">
        <p14:creationId xmlns:p14="http://schemas.microsoft.com/office/powerpoint/2010/main" val="95271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Publishing online</a:t>
            </a:r>
          </a:p>
        </p:txBody>
      </p:sp>
      <p:sp>
        <p:nvSpPr>
          <p:cNvPr id="9" name="Content Placeholder 8"/>
          <p:cNvSpPr>
            <a:spLocks noGrp="1"/>
          </p:cNvSpPr>
          <p:nvPr>
            <p:ph sz="half" idx="1"/>
          </p:nvPr>
        </p:nvSpPr>
        <p:spPr>
          <a:xfrm>
            <a:off x="342901" y="1307592"/>
            <a:ext cx="2664460" cy="4498848"/>
          </a:xfrm>
        </p:spPr>
        <p:txBody>
          <a:bodyPr/>
          <a:lstStyle/>
          <a:p>
            <a:pPr lvl="0"/>
            <a:r>
              <a:rPr lang="en-US" dirty="0"/>
              <a:t>Accessibility</a:t>
            </a:r>
          </a:p>
          <a:p>
            <a:pPr lvl="1"/>
            <a:r>
              <a:rPr lang="en-US" dirty="0"/>
              <a:t>Can output in both PDF and website formats</a:t>
            </a:r>
          </a:p>
          <a:p>
            <a:pPr lvl="0"/>
            <a:r>
              <a:rPr lang="en-US" dirty="0"/>
              <a:t>Crowd-sourced edits</a:t>
            </a:r>
          </a:p>
          <a:p>
            <a:pPr lvl="1"/>
            <a:r>
              <a:rPr lang="en-US" dirty="0"/>
              <a:t>Any </a:t>
            </a:r>
            <a:r>
              <a:rPr lang="en-US" dirty="0" err="1"/>
              <a:t>Github</a:t>
            </a:r>
            <a:r>
              <a:rPr lang="en-US" dirty="0"/>
              <a:t> user can add comments or make suggested edits directly</a:t>
            </a:r>
          </a:p>
        </p:txBody>
      </p:sp>
      <p:sp>
        <p:nvSpPr>
          <p:cNvPr id="11" name="Text Placeholder 10">
            <a:extLst>
              <a:ext uri="{FF2B5EF4-FFF2-40B4-BE49-F238E27FC236}">
                <a16:creationId xmlns:a16="http://schemas.microsoft.com/office/drawing/2014/main" id="{78FAC934-9CF7-4D36-8A69-A28FD3A05669}"/>
              </a:ext>
            </a:extLst>
          </p:cNvPr>
          <p:cNvSpPr>
            <a:spLocks noGrp="1"/>
          </p:cNvSpPr>
          <p:nvPr>
            <p:ph type="body" sz="quarter" idx="14"/>
          </p:nvPr>
        </p:nvSpPr>
        <p:spPr/>
        <p:txBody>
          <a:bodyPr>
            <a:noAutofit/>
          </a:bodyPr>
          <a:lstStyle/>
          <a:p>
            <a:r>
              <a:rPr lang="en-US" i="1" dirty="0"/>
              <a:t>Note.</a:t>
            </a:r>
            <a:r>
              <a:rPr lang="en-US" dirty="0"/>
              <a:t> Placeholder for notes, sources, and permissions (if needed). “Note.” (including a period) is italicized.</a:t>
            </a:r>
          </a:p>
        </p:txBody>
      </p:sp>
      <p:sp>
        <p:nvSpPr>
          <p:cNvPr id="3" name="Slide Number Placeholder 2">
            <a:extLst>
              <a:ext uri="{FF2B5EF4-FFF2-40B4-BE49-F238E27FC236}">
                <a16:creationId xmlns:a16="http://schemas.microsoft.com/office/drawing/2014/main" id="{F39B6279-A62D-4C12-BD1E-5E9C7D1FB9B2}"/>
              </a:ext>
            </a:extLst>
          </p:cNvPr>
          <p:cNvSpPr>
            <a:spLocks noGrp="1"/>
          </p:cNvSpPr>
          <p:nvPr>
            <p:ph type="sldNum" sz="quarter" idx="18"/>
          </p:nvPr>
        </p:nvSpPr>
        <p:spPr/>
        <p:txBody>
          <a:bodyPr/>
          <a:lstStyle/>
          <a:p>
            <a:fld id="{7E1341B0-7904-4148-9082-6535FE1E4D20}" type="slidenum">
              <a:rPr lang="en-US" smtClean="0"/>
              <a:pPr/>
              <a:t>11</a:t>
            </a:fld>
            <a:endParaRPr lang="en-US" dirty="0"/>
          </a:p>
        </p:txBody>
      </p:sp>
      <p:pic>
        <p:nvPicPr>
          <p:cNvPr id="4" name="Picture 3">
            <a:extLst>
              <a:ext uri="{FF2B5EF4-FFF2-40B4-BE49-F238E27FC236}">
                <a16:creationId xmlns:a16="http://schemas.microsoft.com/office/drawing/2014/main" id="{765A9ACD-8B69-55CB-AC7E-60DD9A84BA6C}"/>
              </a:ext>
            </a:extLst>
          </p:cNvPr>
          <p:cNvPicPr>
            <a:picLocks noChangeAspect="1"/>
          </p:cNvPicPr>
          <p:nvPr/>
        </p:nvPicPr>
        <p:blipFill>
          <a:blip r:embed="rId3"/>
          <a:stretch>
            <a:fillRect/>
          </a:stretch>
        </p:blipFill>
        <p:spPr>
          <a:xfrm>
            <a:off x="3373342" y="1648672"/>
            <a:ext cx="5770658" cy="3241391"/>
          </a:xfrm>
          <a:prstGeom prst="rect">
            <a:avLst/>
          </a:prstGeom>
        </p:spPr>
      </p:pic>
    </p:spTree>
    <p:extLst>
      <p:ext uri="{BB962C8B-B14F-4D97-AF65-F5344CB8AC3E}">
        <p14:creationId xmlns:p14="http://schemas.microsoft.com/office/powerpoint/2010/main" val="302302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t>Try it yourself!</a:t>
            </a:r>
          </a:p>
        </p:txBody>
      </p:sp>
      <p:sp>
        <p:nvSpPr>
          <p:cNvPr id="9" name="Content Placeholder 8"/>
          <p:cNvSpPr>
            <a:spLocks noGrp="1"/>
          </p:cNvSpPr>
          <p:nvPr>
            <p:ph sz="half" idx="1"/>
          </p:nvPr>
        </p:nvSpPr>
        <p:spPr>
          <a:xfrm>
            <a:off x="342900" y="1307592"/>
            <a:ext cx="8255816" cy="1277112"/>
          </a:xfrm>
        </p:spPr>
        <p:txBody>
          <a:bodyPr/>
          <a:lstStyle/>
          <a:p>
            <a:r>
              <a:rPr lang="en-US" dirty="0"/>
              <a:t>Clone our repository</a:t>
            </a:r>
          </a:p>
          <a:p>
            <a:r>
              <a:rPr lang="en-US" dirty="0"/>
              <a:t>Or, start your own bookdown project</a:t>
            </a:r>
          </a:p>
          <a:p>
            <a:pPr marL="180022" lvl="1" indent="0">
              <a:buNone/>
            </a:pPr>
            <a:endParaRPr lang="en-US" dirty="0"/>
          </a:p>
          <a:p>
            <a:endParaRPr lang="en-US" dirty="0"/>
          </a:p>
        </p:txBody>
      </p:sp>
      <p:sp>
        <p:nvSpPr>
          <p:cNvPr id="11" name="Text Placeholder 10">
            <a:extLst>
              <a:ext uri="{FF2B5EF4-FFF2-40B4-BE49-F238E27FC236}">
                <a16:creationId xmlns:a16="http://schemas.microsoft.com/office/drawing/2014/main" id="{78FAC934-9CF7-4D36-8A69-A28FD3A05669}"/>
              </a:ext>
            </a:extLst>
          </p:cNvPr>
          <p:cNvSpPr>
            <a:spLocks noGrp="1"/>
          </p:cNvSpPr>
          <p:nvPr>
            <p:ph type="body" sz="quarter" idx="14"/>
          </p:nvPr>
        </p:nvSpPr>
        <p:spPr/>
        <p:txBody>
          <a:bodyPr>
            <a:noAutofit/>
          </a:bodyPr>
          <a:lstStyle/>
          <a:p>
            <a:r>
              <a:rPr lang="en-US" i="1" dirty="0"/>
              <a:t>Note.</a:t>
            </a:r>
            <a:r>
              <a:rPr lang="en-US" dirty="0"/>
              <a:t> Placeholder for notes, sources, and permissions (if needed). “Note.” (including a period) is italicized.</a:t>
            </a:r>
          </a:p>
        </p:txBody>
      </p:sp>
      <p:sp>
        <p:nvSpPr>
          <p:cNvPr id="3" name="Slide Number Placeholder 2">
            <a:extLst>
              <a:ext uri="{FF2B5EF4-FFF2-40B4-BE49-F238E27FC236}">
                <a16:creationId xmlns:a16="http://schemas.microsoft.com/office/drawing/2014/main" id="{F39B6279-A62D-4C12-BD1E-5E9C7D1FB9B2}"/>
              </a:ext>
            </a:extLst>
          </p:cNvPr>
          <p:cNvSpPr>
            <a:spLocks noGrp="1"/>
          </p:cNvSpPr>
          <p:nvPr>
            <p:ph type="sldNum" sz="quarter" idx="18"/>
          </p:nvPr>
        </p:nvSpPr>
        <p:spPr/>
        <p:txBody>
          <a:bodyPr/>
          <a:lstStyle/>
          <a:p>
            <a:fld id="{7E1341B0-7904-4148-9082-6535FE1E4D20}" type="slidenum">
              <a:rPr lang="en-US" smtClean="0"/>
              <a:pPr/>
              <a:t>12</a:t>
            </a:fld>
            <a:endParaRPr lang="en-US" dirty="0"/>
          </a:p>
        </p:txBody>
      </p:sp>
      <p:pic>
        <p:nvPicPr>
          <p:cNvPr id="4" name="Picture 3">
            <a:extLst>
              <a:ext uri="{FF2B5EF4-FFF2-40B4-BE49-F238E27FC236}">
                <a16:creationId xmlns:a16="http://schemas.microsoft.com/office/drawing/2014/main" id="{E0D44335-0616-A139-F7B8-B63A7093444C}"/>
              </a:ext>
            </a:extLst>
          </p:cNvPr>
          <p:cNvPicPr>
            <a:picLocks noChangeAspect="1"/>
          </p:cNvPicPr>
          <p:nvPr/>
        </p:nvPicPr>
        <p:blipFill>
          <a:blip r:embed="rId3"/>
          <a:stretch>
            <a:fillRect/>
          </a:stretch>
        </p:blipFill>
        <p:spPr>
          <a:xfrm>
            <a:off x="584413" y="2399110"/>
            <a:ext cx="7975174" cy="3748374"/>
          </a:xfrm>
          <a:prstGeom prst="rect">
            <a:avLst/>
          </a:prstGeom>
        </p:spPr>
      </p:pic>
    </p:spTree>
    <p:extLst>
      <p:ext uri="{BB962C8B-B14F-4D97-AF65-F5344CB8AC3E}">
        <p14:creationId xmlns:p14="http://schemas.microsoft.com/office/powerpoint/2010/main" val="404065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1F76-1F30-4FC5-9F64-7E7087DBC567}"/>
              </a:ext>
            </a:extLst>
          </p:cNvPr>
          <p:cNvSpPr>
            <a:spLocks noGrp="1"/>
          </p:cNvSpPr>
          <p:nvPr>
            <p:ph type="title"/>
          </p:nvPr>
        </p:nvSpPr>
        <p:spPr/>
        <p:txBody>
          <a:bodyPr/>
          <a:lstStyle/>
          <a:p>
            <a:r>
              <a:rPr lang="en-US" dirty="0"/>
              <a:t>SmartArt Graphic Sample</a:t>
            </a:r>
          </a:p>
        </p:txBody>
      </p:sp>
      <p:graphicFrame>
        <p:nvGraphicFramePr>
          <p:cNvPr id="18" name="Content Placeholder 8" descr="Sample smart art">
            <a:extLst>
              <a:ext uri="{FF2B5EF4-FFF2-40B4-BE49-F238E27FC236}">
                <a16:creationId xmlns:a16="http://schemas.microsoft.com/office/drawing/2014/main" id="{D6FBAF1B-ECA6-4E39-B846-EA3A49C0F151}"/>
              </a:ext>
            </a:extLst>
          </p:cNvPr>
          <p:cNvGraphicFramePr>
            <a:graphicFrameLocks noGrp="1"/>
          </p:cNvGraphicFramePr>
          <p:nvPr>
            <p:ph sz="quarter" idx="14"/>
            <p:extLst>
              <p:ext uri="{D42A27DB-BD31-4B8C-83A1-F6EECF244321}">
                <p14:modId xmlns:p14="http://schemas.microsoft.com/office/powerpoint/2010/main" val="1604865220"/>
              </p:ext>
            </p:extLst>
          </p:nvPr>
        </p:nvGraphicFramePr>
        <p:xfrm>
          <a:off x="342900" y="1308100"/>
          <a:ext cx="8456613" cy="449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FBEA2B53-EA84-43AF-BF11-79FE80AC212D}"/>
              </a:ext>
            </a:extLst>
          </p:cNvPr>
          <p:cNvSpPr>
            <a:spLocks noGrp="1"/>
          </p:cNvSpPr>
          <p:nvPr>
            <p:ph type="body" sz="quarter" idx="17"/>
          </p:nvPr>
        </p:nvSpPr>
        <p:spPr/>
        <p:txBody>
          <a:bodyPr/>
          <a:lstStyle/>
          <a:p>
            <a:endParaRPr lang="en-US"/>
          </a:p>
        </p:txBody>
      </p:sp>
      <p:sp>
        <p:nvSpPr>
          <p:cNvPr id="6" name="Slide Number Placeholder 5">
            <a:extLst>
              <a:ext uri="{FF2B5EF4-FFF2-40B4-BE49-F238E27FC236}">
                <a16:creationId xmlns:a16="http://schemas.microsoft.com/office/drawing/2014/main" id="{DFD0E49C-3829-4596-AAD6-866121162E78}"/>
              </a:ext>
            </a:extLst>
          </p:cNvPr>
          <p:cNvSpPr>
            <a:spLocks noGrp="1"/>
          </p:cNvSpPr>
          <p:nvPr>
            <p:ph type="sldNum" sz="quarter" idx="18"/>
          </p:nvPr>
        </p:nvSpPr>
        <p:spPr/>
        <p:txBody>
          <a:bodyPr/>
          <a:lstStyle/>
          <a:p>
            <a:fld id="{0C96756F-8C7A-477C-A377-38AED61BD106}" type="slidenum">
              <a:rPr lang="en-US" smtClean="0"/>
              <a:t>13</a:t>
            </a:fld>
            <a:endParaRPr lang="en-US" dirty="0"/>
          </a:p>
        </p:txBody>
      </p:sp>
    </p:spTree>
    <p:extLst>
      <p:ext uri="{BB962C8B-B14F-4D97-AF65-F5344CB8AC3E}">
        <p14:creationId xmlns:p14="http://schemas.microsoft.com/office/powerpoint/2010/main" val="168753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BA57-6688-4108-A0F9-CAA742F90FE7}"/>
              </a:ext>
            </a:extLst>
          </p:cNvPr>
          <p:cNvSpPr>
            <a:spLocks noGrp="1"/>
          </p:cNvSpPr>
          <p:nvPr>
            <p:ph type="title"/>
          </p:nvPr>
        </p:nvSpPr>
        <p:spPr>
          <a:solidFill>
            <a:srgbClr val="FFFFFF"/>
          </a:solidFill>
          <a:ln/>
        </p:spPr>
        <p:txBody>
          <a:bodyPr>
            <a:normAutofit/>
          </a:bodyPr>
          <a:lstStyle/>
          <a:p>
            <a:r>
              <a:rPr lang="en-US" dirty="0"/>
              <a:t>References</a:t>
            </a:r>
          </a:p>
        </p:txBody>
      </p:sp>
      <p:sp>
        <p:nvSpPr>
          <p:cNvPr id="3" name="Text Placeholder 2">
            <a:extLst>
              <a:ext uri="{FF2B5EF4-FFF2-40B4-BE49-F238E27FC236}">
                <a16:creationId xmlns:a16="http://schemas.microsoft.com/office/drawing/2014/main" id="{0333826F-C77B-46BA-9AD2-B7409A44C7DB}"/>
              </a:ext>
            </a:extLst>
          </p:cNvPr>
          <p:cNvSpPr>
            <a:spLocks noGrp="1"/>
          </p:cNvSpPr>
          <p:nvPr>
            <p:ph type="body" sz="quarter" idx="13"/>
          </p:nvPr>
        </p:nvSpPr>
        <p:spPr/>
        <p:txBody>
          <a:bodyPr/>
          <a:lstStyle/>
          <a:p>
            <a:r>
              <a:rPr lang="en-US" sz="1350" i="0" kern="1200" baseline="0" dirty="0">
                <a:solidFill>
                  <a:srgbClr val="1C252D"/>
                </a:solidFill>
                <a:effectLst/>
                <a:latin typeface="+mn-lt"/>
                <a:ea typeface="+mn-ea"/>
                <a:cs typeface="Arial" panose="020B0604020202020204" pitchFamily="34" charset="0"/>
              </a:rPr>
              <a:t>Author Last Name, First Initial. Middle Initial., &amp; Author Last Name, First Initial. Middle Initial. (Year). Article title. </a:t>
            </a:r>
            <a:r>
              <a:rPr lang="en-US" sz="1350" i="1" kern="1200" baseline="0" dirty="0">
                <a:solidFill>
                  <a:srgbClr val="1C252D"/>
                </a:solidFill>
                <a:effectLst/>
                <a:latin typeface="+mn-lt"/>
                <a:ea typeface="+mn-ea"/>
                <a:cs typeface="Arial" panose="020B0604020202020204" pitchFamily="34" charset="0"/>
              </a:rPr>
              <a:t>Journal Name,</a:t>
            </a:r>
            <a:r>
              <a:rPr lang="en-US" sz="1350" i="0" kern="1200" baseline="0" dirty="0">
                <a:solidFill>
                  <a:srgbClr val="1C252D"/>
                </a:solidFill>
                <a:effectLst/>
                <a:latin typeface="+mn-lt"/>
                <a:ea typeface="+mn-ea"/>
                <a:cs typeface="Arial" panose="020B0604020202020204" pitchFamily="34" charset="0"/>
              </a:rPr>
              <a:t> </a:t>
            </a:r>
            <a:r>
              <a:rPr lang="en-US" sz="1350" i="1" kern="1200" baseline="0" dirty="0">
                <a:solidFill>
                  <a:srgbClr val="1C252D"/>
                </a:solidFill>
                <a:effectLst/>
                <a:latin typeface="+mn-lt"/>
                <a:ea typeface="+mn-ea"/>
                <a:cs typeface="Arial" panose="020B0604020202020204" pitchFamily="34" charset="0"/>
              </a:rPr>
              <a:t>Volume</a:t>
            </a:r>
            <a:r>
              <a:rPr lang="en-US" sz="1350" i="0" kern="1200" baseline="0" dirty="0">
                <a:solidFill>
                  <a:srgbClr val="1C252D"/>
                </a:solidFill>
                <a:effectLst/>
                <a:latin typeface="+mn-lt"/>
                <a:ea typeface="+mn-ea"/>
                <a:cs typeface="Arial" panose="020B0604020202020204" pitchFamily="34" charset="0"/>
              </a:rPr>
              <a:t>(issue), beginning page number–end page number.</a:t>
            </a:r>
          </a:p>
          <a:p>
            <a:r>
              <a:rPr lang="en-US" sz="1350" i="0" kern="1200" baseline="0" dirty="0">
                <a:solidFill>
                  <a:srgbClr val="1C252D"/>
                </a:solidFill>
                <a:effectLst/>
                <a:latin typeface="+mn-lt"/>
                <a:ea typeface="+mn-ea"/>
                <a:cs typeface="Arial" panose="020B0604020202020204" pitchFamily="34" charset="0"/>
              </a:rPr>
              <a:t>Author Last Name, First Initial. Middle Initial., &amp; Author Last Name, First Initial. Middle Initial. (Year). </a:t>
            </a:r>
            <a:r>
              <a:rPr lang="en-US" sz="1350" i="1" kern="1200" baseline="0" dirty="0">
                <a:solidFill>
                  <a:srgbClr val="1C252D"/>
                </a:solidFill>
                <a:effectLst/>
                <a:latin typeface="+mn-lt"/>
                <a:ea typeface="+mn-ea"/>
                <a:cs typeface="Arial" panose="020B0604020202020204" pitchFamily="34" charset="0"/>
              </a:rPr>
              <a:t>Book title.</a:t>
            </a:r>
            <a:r>
              <a:rPr lang="en-US" sz="1350" i="0" kern="1200" baseline="0" dirty="0">
                <a:solidFill>
                  <a:srgbClr val="1C252D"/>
                </a:solidFill>
                <a:effectLst/>
                <a:latin typeface="+mn-lt"/>
                <a:ea typeface="+mn-ea"/>
                <a:cs typeface="Arial" panose="020B0604020202020204" pitchFamily="34" charset="0"/>
              </a:rPr>
              <a:t> Publishing Firm.</a:t>
            </a:r>
          </a:p>
        </p:txBody>
      </p:sp>
      <p:sp>
        <p:nvSpPr>
          <p:cNvPr id="5" name="Slide Number Placeholder 4">
            <a:extLst>
              <a:ext uri="{FF2B5EF4-FFF2-40B4-BE49-F238E27FC236}">
                <a16:creationId xmlns:a16="http://schemas.microsoft.com/office/drawing/2014/main" id="{04B766DC-EF88-4455-8182-F2D904B0669B}"/>
              </a:ext>
            </a:extLst>
          </p:cNvPr>
          <p:cNvSpPr>
            <a:spLocks noGrp="1"/>
          </p:cNvSpPr>
          <p:nvPr>
            <p:ph type="sldNum" sz="quarter" idx="14"/>
          </p:nvPr>
        </p:nvSpPr>
        <p:spPr/>
        <p:txBody>
          <a:bodyPr/>
          <a:lstStyle/>
          <a:p>
            <a:fld id="{7E1341B0-7904-4148-9082-6535FE1E4D20}" type="slidenum">
              <a:rPr lang="en-US" smtClean="0"/>
              <a:pPr/>
              <a:t>14</a:t>
            </a:fld>
            <a:endParaRPr lang="en-US" dirty="0"/>
          </a:p>
        </p:txBody>
      </p:sp>
    </p:spTree>
    <p:extLst>
      <p:ext uri="{BB962C8B-B14F-4D97-AF65-F5344CB8AC3E}">
        <p14:creationId xmlns:p14="http://schemas.microsoft.com/office/powerpoint/2010/main" val="372553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72D5F4-279F-184D-A23F-4CD6BE796CC7}"/>
              </a:ext>
            </a:extLst>
          </p:cNvPr>
          <p:cNvSpPr>
            <a:spLocks noGrp="1"/>
          </p:cNvSpPr>
          <p:nvPr>
            <p:ph type="title"/>
          </p:nvPr>
        </p:nvSpPr>
        <p:spPr/>
        <p:txBody>
          <a:bodyPr/>
          <a:lstStyle/>
          <a:p>
            <a:r>
              <a:rPr lang="en-US" dirty="0"/>
              <a:t>Virtual Meeting/Conference Recording Notice</a:t>
            </a:r>
          </a:p>
        </p:txBody>
      </p:sp>
      <p:sp>
        <p:nvSpPr>
          <p:cNvPr id="7" name="Content Placeholder 6">
            <a:extLst>
              <a:ext uri="{FF2B5EF4-FFF2-40B4-BE49-F238E27FC236}">
                <a16:creationId xmlns:a16="http://schemas.microsoft.com/office/drawing/2014/main" id="{C7858769-4B14-E14A-BEF8-FA3AD24DE1C3}"/>
              </a:ext>
            </a:extLst>
          </p:cNvPr>
          <p:cNvSpPr>
            <a:spLocks noGrp="1"/>
          </p:cNvSpPr>
          <p:nvPr>
            <p:ph sz="quarter" idx="14"/>
          </p:nvPr>
        </p:nvSpPr>
        <p:spPr>
          <a:ln w="3175">
            <a:noFill/>
          </a:ln>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rPr>
              <a:t>The American Institutes for Research® (AIR®) allows for the recording of audio, visuals, and other information shared during business-related meetings. By joining a meeting, you automatically consent to such recordings. If you prefer, you may participate via audio only and should disable your video camera. Video or audio recordings of any AIR session shall not be transmitted to any third party without AIR’s permission. Additionally, AIR does not permit external artificial intelligence bots to record or transcribe AIR meetings or webinars unless requested as a reasonable accommodation. </a:t>
            </a:r>
          </a:p>
        </p:txBody>
      </p:sp>
      <p:sp>
        <p:nvSpPr>
          <p:cNvPr id="4" name="Slide Number Placeholder 3">
            <a:extLst>
              <a:ext uri="{FF2B5EF4-FFF2-40B4-BE49-F238E27FC236}">
                <a16:creationId xmlns:a16="http://schemas.microsoft.com/office/drawing/2014/main" id="{FAC3B8A1-CD36-45F6-B253-47A25B143CBB}"/>
              </a:ext>
            </a:extLst>
          </p:cNvPr>
          <p:cNvSpPr>
            <a:spLocks noGrp="1"/>
          </p:cNvSpPr>
          <p:nvPr>
            <p:ph type="sldNum" sz="quarter" idx="18"/>
          </p:nvPr>
        </p:nvSpPr>
        <p:spPr/>
        <p:txBody>
          <a:bodyPr/>
          <a:lstStyle/>
          <a:p>
            <a:fld id="{7E1341B0-7904-4148-9082-6535FE1E4D20}" type="slidenum">
              <a:rPr lang="en-US" smtClean="0"/>
              <a:pPr/>
              <a:t>2</a:t>
            </a:fld>
            <a:endParaRPr lang="en-US" dirty="0"/>
          </a:p>
        </p:txBody>
      </p:sp>
    </p:spTree>
    <p:extLst>
      <p:ext uri="{BB962C8B-B14F-4D97-AF65-F5344CB8AC3E}">
        <p14:creationId xmlns:p14="http://schemas.microsoft.com/office/powerpoint/2010/main" val="70873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7763-1411-4237-ABE7-D64EF55936A6}"/>
              </a:ext>
            </a:extLst>
          </p:cNvPr>
          <p:cNvSpPr>
            <a:spLocks noGrp="1"/>
          </p:cNvSpPr>
          <p:nvPr>
            <p:ph type="title"/>
          </p:nvPr>
        </p:nvSpPr>
        <p:spPr/>
        <p:txBody>
          <a:bodyPr/>
          <a:lstStyle/>
          <a:p>
            <a:r>
              <a:rPr lang="en-US" dirty="0"/>
              <a:t>Meet the Presenters Layout Dark</a:t>
            </a:r>
          </a:p>
        </p:txBody>
      </p:sp>
      <p:sp>
        <p:nvSpPr>
          <p:cNvPr id="3" name="Picture Placeholder 2">
            <a:extLst>
              <a:ext uri="{FF2B5EF4-FFF2-40B4-BE49-F238E27FC236}">
                <a16:creationId xmlns:a16="http://schemas.microsoft.com/office/drawing/2014/main" id="{1463BE17-B074-4BFC-AAAC-51208AE81ECB}"/>
              </a:ext>
              <a:ext uri="{C183D7F6-B498-43B3-948B-1728B52AA6E4}">
                <adec:decorative xmlns:adec="http://schemas.microsoft.com/office/drawing/2017/decorative" val="1"/>
              </a:ext>
            </a:extLst>
          </p:cNvPr>
          <p:cNvSpPr>
            <a:spLocks noGrp="1"/>
          </p:cNvSpPr>
          <p:nvPr>
            <p:ph type="pic" sz="quarter" idx="15"/>
          </p:nvPr>
        </p:nvSpPr>
        <p:spPr/>
        <p:txBody>
          <a:bodyPr/>
          <a:lstStyle/>
          <a:p>
            <a:endParaRPr lang="en-US"/>
          </a:p>
        </p:txBody>
      </p:sp>
      <p:sp>
        <p:nvSpPr>
          <p:cNvPr id="4" name="Text Placeholder 3">
            <a:extLst>
              <a:ext uri="{FF2B5EF4-FFF2-40B4-BE49-F238E27FC236}">
                <a16:creationId xmlns:a16="http://schemas.microsoft.com/office/drawing/2014/main" id="{B8B64C46-A698-4C6D-BB0D-AA292FA53FB2}"/>
              </a:ext>
            </a:extLst>
          </p:cNvPr>
          <p:cNvSpPr>
            <a:spLocks noGrp="1"/>
          </p:cNvSpPr>
          <p:nvPr>
            <p:ph type="body" sz="quarter" idx="19"/>
          </p:nvPr>
        </p:nvSpPr>
        <p:spPr/>
        <p:txBody>
          <a:bodyPr/>
          <a:lstStyle/>
          <a:p>
            <a:r>
              <a:rPr lang="en-US" dirty="0">
                <a:solidFill>
                  <a:srgbClr val="1C252D"/>
                </a:solidFill>
              </a:rPr>
              <a:t>Karen Yi (By Day)</a:t>
            </a:r>
          </a:p>
        </p:txBody>
      </p:sp>
      <p:sp>
        <p:nvSpPr>
          <p:cNvPr id="5" name="Text Placeholder 4">
            <a:extLst>
              <a:ext uri="{FF2B5EF4-FFF2-40B4-BE49-F238E27FC236}">
                <a16:creationId xmlns:a16="http://schemas.microsoft.com/office/drawing/2014/main" id="{C6A7EA3C-8022-403C-9037-5AE4E5D0F619}"/>
              </a:ext>
            </a:extLst>
          </p:cNvPr>
          <p:cNvSpPr>
            <a:spLocks noGrp="1"/>
          </p:cNvSpPr>
          <p:nvPr>
            <p:ph type="body" sz="quarter" idx="23"/>
          </p:nvPr>
        </p:nvSpPr>
        <p:spPr/>
        <p:txBody>
          <a:bodyPr>
            <a:normAutofit fontScale="92500" lnSpcReduction="10000"/>
          </a:bodyPr>
          <a:lstStyle/>
          <a:p>
            <a:r>
              <a:rPr lang="en-US" dirty="0">
                <a:solidFill>
                  <a:srgbClr val="1C252D"/>
                </a:solidFill>
              </a:rPr>
              <a:t>American Institutes for Research</a:t>
            </a:r>
          </a:p>
          <a:p>
            <a:r>
              <a:rPr lang="en-US" dirty="0">
                <a:solidFill>
                  <a:srgbClr val="1C252D"/>
                </a:solidFill>
              </a:rPr>
              <a:t>Data Scientist Assistant</a:t>
            </a:r>
          </a:p>
          <a:p>
            <a:r>
              <a:rPr lang="en-US" dirty="0">
                <a:solidFill>
                  <a:srgbClr val="1C252D"/>
                </a:solidFill>
              </a:rPr>
              <a:t>kyi@air.org</a:t>
            </a:r>
          </a:p>
        </p:txBody>
      </p:sp>
      <p:sp>
        <p:nvSpPr>
          <p:cNvPr id="12" name="Picture Placeholder 11">
            <a:extLst>
              <a:ext uri="{FF2B5EF4-FFF2-40B4-BE49-F238E27FC236}">
                <a16:creationId xmlns:a16="http://schemas.microsoft.com/office/drawing/2014/main" id="{F251E477-0AD1-4131-B602-5BBDF4E0E02D}"/>
              </a:ext>
              <a:ext uri="{C183D7F6-B498-43B3-948B-1728B52AA6E4}">
                <adec:decorative xmlns:adec="http://schemas.microsoft.com/office/drawing/2017/decorative" val="1"/>
              </a:ext>
            </a:extLst>
          </p:cNvPr>
          <p:cNvSpPr>
            <a:spLocks noGrp="1"/>
          </p:cNvSpPr>
          <p:nvPr>
            <p:ph type="pic" sz="quarter" idx="24"/>
          </p:nvPr>
        </p:nvSpPr>
        <p:spPr/>
        <p:txBody>
          <a:bodyPr/>
          <a:lstStyle/>
          <a:p>
            <a:endParaRPr lang="en-US"/>
          </a:p>
        </p:txBody>
      </p:sp>
      <p:sp>
        <p:nvSpPr>
          <p:cNvPr id="7" name="Text Placeholder 6">
            <a:extLst>
              <a:ext uri="{FF2B5EF4-FFF2-40B4-BE49-F238E27FC236}">
                <a16:creationId xmlns:a16="http://schemas.microsoft.com/office/drawing/2014/main" id="{4F232C0C-6634-4B8A-81D4-23649D160CC5}"/>
              </a:ext>
            </a:extLst>
          </p:cNvPr>
          <p:cNvSpPr>
            <a:spLocks noGrp="1"/>
          </p:cNvSpPr>
          <p:nvPr>
            <p:ph type="body" sz="quarter" idx="25"/>
          </p:nvPr>
        </p:nvSpPr>
        <p:spPr/>
        <p:txBody>
          <a:bodyPr/>
          <a:lstStyle/>
          <a:p>
            <a:r>
              <a:rPr lang="en-US" dirty="0">
                <a:solidFill>
                  <a:srgbClr val="1C252D"/>
                </a:solidFill>
              </a:rPr>
              <a:t>Karen Yi (By Night)</a:t>
            </a:r>
          </a:p>
        </p:txBody>
      </p:sp>
      <p:sp>
        <p:nvSpPr>
          <p:cNvPr id="8" name="Text Placeholder 7">
            <a:extLst>
              <a:ext uri="{FF2B5EF4-FFF2-40B4-BE49-F238E27FC236}">
                <a16:creationId xmlns:a16="http://schemas.microsoft.com/office/drawing/2014/main" id="{2473198B-8C29-45F0-9268-1BDBD4D2329C}"/>
              </a:ext>
            </a:extLst>
          </p:cNvPr>
          <p:cNvSpPr>
            <a:spLocks noGrp="1"/>
          </p:cNvSpPr>
          <p:nvPr>
            <p:ph type="body" sz="quarter" idx="26"/>
          </p:nvPr>
        </p:nvSpPr>
        <p:spPr/>
        <p:txBody>
          <a:bodyPr>
            <a:normAutofit fontScale="92500" lnSpcReduction="10000"/>
          </a:bodyPr>
          <a:lstStyle/>
          <a:p>
            <a:r>
              <a:rPr lang="en-US" dirty="0">
                <a:solidFill>
                  <a:srgbClr val="1C252D"/>
                </a:solidFill>
              </a:rPr>
              <a:t>University of Chicago</a:t>
            </a:r>
          </a:p>
          <a:p>
            <a:r>
              <a:rPr lang="en-US" dirty="0">
                <a:solidFill>
                  <a:srgbClr val="1C252D"/>
                </a:solidFill>
              </a:rPr>
              <a:t>Master’s in Computational Analysis and Public Policy</a:t>
            </a:r>
          </a:p>
        </p:txBody>
      </p:sp>
      <p:sp>
        <p:nvSpPr>
          <p:cNvPr id="15" name="Picture Placeholder 14">
            <a:extLst>
              <a:ext uri="{FF2B5EF4-FFF2-40B4-BE49-F238E27FC236}">
                <a16:creationId xmlns:a16="http://schemas.microsoft.com/office/drawing/2014/main" id="{EAC1EB93-9732-4791-91E8-897E32578627}"/>
              </a:ext>
              <a:ext uri="{C183D7F6-B498-43B3-948B-1728B52AA6E4}">
                <adec:decorative xmlns:adec="http://schemas.microsoft.com/office/drawing/2017/decorative" val="1"/>
              </a:ext>
            </a:extLst>
          </p:cNvPr>
          <p:cNvSpPr>
            <a:spLocks noGrp="1"/>
          </p:cNvSpPr>
          <p:nvPr>
            <p:ph type="pic" sz="quarter" idx="27"/>
          </p:nvPr>
        </p:nvSpPr>
        <p:spPr/>
        <p:txBody>
          <a:bodyPr/>
          <a:lstStyle/>
          <a:p>
            <a:endParaRPr lang="en-US"/>
          </a:p>
        </p:txBody>
      </p:sp>
      <p:sp>
        <p:nvSpPr>
          <p:cNvPr id="10" name="Text Placeholder 9">
            <a:extLst>
              <a:ext uri="{FF2B5EF4-FFF2-40B4-BE49-F238E27FC236}">
                <a16:creationId xmlns:a16="http://schemas.microsoft.com/office/drawing/2014/main" id="{BA8A8286-8CA4-47C9-9865-BD1C76BD3E6C}"/>
              </a:ext>
            </a:extLst>
          </p:cNvPr>
          <p:cNvSpPr>
            <a:spLocks noGrp="1"/>
          </p:cNvSpPr>
          <p:nvPr>
            <p:ph type="body" sz="quarter" idx="28"/>
          </p:nvPr>
        </p:nvSpPr>
        <p:spPr/>
        <p:txBody>
          <a:bodyPr/>
          <a:lstStyle/>
          <a:p>
            <a:r>
              <a:rPr lang="en-US" dirty="0">
                <a:solidFill>
                  <a:srgbClr val="1C252D"/>
                </a:solidFill>
              </a:rPr>
              <a:t>Grant Adams</a:t>
            </a:r>
          </a:p>
        </p:txBody>
      </p:sp>
      <p:sp>
        <p:nvSpPr>
          <p:cNvPr id="11" name="Text Placeholder 10">
            <a:extLst>
              <a:ext uri="{FF2B5EF4-FFF2-40B4-BE49-F238E27FC236}">
                <a16:creationId xmlns:a16="http://schemas.microsoft.com/office/drawing/2014/main" id="{8936493F-2188-4C26-BD76-33B8872C5277}"/>
              </a:ext>
            </a:extLst>
          </p:cNvPr>
          <p:cNvSpPr>
            <a:spLocks noGrp="1"/>
          </p:cNvSpPr>
          <p:nvPr>
            <p:ph type="body" sz="quarter" idx="29"/>
          </p:nvPr>
        </p:nvSpPr>
        <p:spPr/>
        <p:txBody>
          <a:bodyPr>
            <a:normAutofit/>
          </a:bodyPr>
          <a:lstStyle/>
          <a:p>
            <a:r>
              <a:rPr lang="en-US" dirty="0">
                <a:solidFill>
                  <a:srgbClr val="1C252D"/>
                </a:solidFill>
              </a:rPr>
              <a:t>American Institutes for Research</a:t>
            </a:r>
          </a:p>
          <a:p>
            <a:r>
              <a:rPr lang="en-US" dirty="0">
                <a:solidFill>
                  <a:srgbClr val="1C252D"/>
                </a:solidFill>
              </a:rPr>
              <a:t>Researcher</a:t>
            </a:r>
          </a:p>
        </p:txBody>
      </p:sp>
      <p:sp>
        <p:nvSpPr>
          <p:cNvPr id="16" name="Picture Placeholder 15">
            <a:extLst>
              <a:ext uri="{FF2B5EF4-FFF2-40B4-BE49-F238E27FC236}">
                <a16:creationId xmlns:a16="http://schemas.microsoft.com/office/drawing/2014/main" id="{CFBA49AE-395B-4576-A4A6-2F7F6005C1F2}"/>
              </a:ext>
              <a:ext uri="{C183D7F6-B498-43B3-948B-1728B52AA6E4}">
                <adec:decorative xmlns:adec="http://schemas.microsoft.com/office/drawing/2017/decorative" val="1"/>
              </a:ext>
            </a:extLst>
          </p:cNvPr>
          <p:cNvSpPr>
            <a:spLocks noGrp="1"/>
          </p:cNvSpPr>
          <p:nvPr>
            <p:ph type="pic" sz="quarter" idx="30"/>
          </p:nvPr>
        </p:nvSpPr>
        <p:spPr/>
        <p:txBody>
          <a:bodyPr/>
          <a:lstStyle/>
          <a:p>
            <a:endParaRPr lang="en-US" dirty="0"/>
          </a:p>
        </p:txBody>
      </p:sp>
      <p:sp>
        <p:nvSpPr>
          <p:cNvPr id="13" name="Text Placeholder 12">
            <a:extLst>
              <a:ext uri="{FF2B5EF4-FFF2-40B4-BE49-F238E27FC236}">
                <a16:creationId xmlns:a16="http://schemas.microsoft.com/office/drawing/2014/main" id="{C4758023-5C5F-414E-8441-96B02648BFD7}"/>
              </a:ext>
            </a:extLst>
          </p:cNvPr>
          <p:cNvSpPr>
            <a:spLocks noGrp="1"/>
          </p:cNvSpPr>
          <p:nvPr>
            <p:ph type="body" sz="quarter" idx="31"/>
          </p:nvPr>
        </p:nvSpPr>
        <p:spPr/>
        <p:txBody>
          <a:bodyPr/>
          <a:lstStyle/>
          <a:p>
            <a:r>
              <a:rPr lang="en-US" dirty="0">
                <a:solidFill>
                  <a:srgbClr val="1C252D"/>
                </a:solidFill>
              </a:rPr>
              <a:t>Juanita Hicks</a:t>
            </a:r>
          </a:p>
        </p:txBody>
      </p:sp>
      <p:sp>
        <p:nvSpPr>
          <p:cNvPr id="14" name="Text Placeholder 13">
            <a:extLst>
              <a:ext uri="{FF2B5EF4-FFF2-40B4-BE49-F238E27FC236}">
                <a16:creationId xmlns:a16="http://schemas.microsoft.com/office/drawing/2014/main" id="{728A1EBE-1C67-4AD7-B60F-6E01F91BDCE9}"/>
              </a:ext>
            </a:extLst>
          </p:cNvPr>
          <p:cNvSpPr>
            <a:spLocks noGrp="1"/>
          </p:cNvSpPr>
          <p:nvPr>
            <p:ph type="body" sz="quarter" idx="32"/>
          </p:nvPr>
        </p:nvSpPr>
        <p:spPr/>
        <p:txBody>
          <a:bodyPr>
            <a:normAutofit/>
          </a:bodyPr>
          <a:lstStyle/>
          <a:p>
            <a:r>
              <a:rPr lang="en-US" dirty="0">
                <a:solidFill>
                  <a:srgbClr val="1C252D"/>
                </a:solidFill>
              </a:rPr>
              <a:t>American Institutes for Research</a:t>
            </a:r>
          </a:p>
          <a:p>
            <a:r>
              <a:rPr lang="en-US" dirty="0">
                <a:solidFill>
                  <a:srgbClr val="1C252D"/>
                </a:solidFill>
              </a:rPr>
              <a:t>Senior Researcher</a:t>
            </a:r>
          </a:p>
        </p:txBody>
      </p:sp>
      <p:sp>
        <p:nvSpPr>
          <p:cNvPr id="6" name="Text Placeholder 5">
            <a:extLst>
              <a:ext uri="{FF2B5EF4-FFF2-40B4-BE49-F238E27FC236}">
                <a16:creationId xmlns:a16="http://schemas.microsoft.com/office/drawing/2014/main" id="{92C49D59-6041-4BD4-8A52-2E93D203D570}"/>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a:p>
        </p:txBody>
      </p:sp>
      <p:sp>
        <p:nvSpPr>
          <p:cNvPr id="17" name="Text Placeholder 16">
            <a:extLst>
              <a:ext uri="{FF2B5EF4-FFF2-40B4-BE49-F238E27FC236}">
                <a16:creationId xmlns:a16="http://schemas.microsoft.com/office/drawing/2014/main" id="{9CA3ED55-8F9D-4D7D-9B85-AC3701DD8F2F}"/>
              </a:ext>
              <a:ext uri="{C183D7F6-B498-43B3-948B-1728B52AA6E4}">
                <adec:decorative xmlns:adec="http://schemas.microsoft.com/office/drawing/2017/decorative" val="1"/>
              </a:ext>
            </a:extLst>
          </p:cNvPr>
          <p:cNvSpPr>
            <a:spLocks noGrp="1"/>
          </p:cNvSpPr>
          <p:nvPr>
            <p:ph type="body" sz="quarter" idx="53"/>
          </p:nvPr>
        </p:nvSpPr>
        <p:spPr/>
        <p:txBody>
          <a:bodyPr/>
          <a:lstStyle/>
          <a:p>
            <a:endParaRPr lang="en-US"/>
          </a:p>
        </p:txBody>
      </p:sp>
      <p:sp>
        <p:nvSpPr>
          <p:cNvPr id="18" name="Text Placeholder 17">
            <a:extLst>
              <a:ext uri="{FF2B5EF4-FFF2-40B4-BE49-F238E27FC236}">
                <a16:creationId xmlns:a16="http://schemas.microsoft.com/office/drawing/2014/main" id="{1E745976-C707-4287-9FCB-5B1D6AAEDCAC}"/>
              </a:ext>
              <a:ext uri="{C183D7F6-B498-43B3-948B-1728B52AA6E4}">
                <adec:decorative xmlns:adec="http://schemas.microsoft.com/office/drawing/2017/decorative" val="1"/>
              </a:ext>
            </a:extLst>
          </p:cNvPr>
          <p:cNvSpPr>
            <a:spLocks noGrp="1"/>
          </p:cNvSpPr>
          <p:nvPr>
            <p:ph type="body" sz="quarter" idx="54"/>
          </p:nvPr>
        </p:nvSpPr>
        <p:spPr/>
        <p:txBody>
          <a:bodyPr/>
          <a:lstStyle/>
          <a:p>
            <a:endParaRPr lang="en-US"/>
          </a:p>
        </p:txBody>
      </p:sp>
      <p:sp>
        <p:nvSpPr>
          <p:cNvPr id="19" name="Text Placeholder 18">
            <a:extLst>
              <a:ext uri="{FF2B5EF4-FFF2-40B4-BE49-F238E27FC236}">
                <a16:creationId xmlns:a16="http://schemas.microsoft.com/office/drawing/2014/main" id="{0ACBA4F7-E644-418B-98BE-3FAF32FB7B29}"/>
              </a:ext>
              <a:ext uri="{C183D7F6-B498-43B3-948B-1728B52AA6E4}">
                <adec:decorative xmlns:adec="http://schemas.microsoft.com/office/drawing/2017/decorative" val="1"/>
              </a:ext>
            </a:extLst>
          </p:cNvPr>
          <p:cNvSpPr>
            <a:spLocks noGrp="1"/>
          </p:cNvSpPr>
          <p:nvPr>
            <p:ph type="body" sz="quarter" idx="55"/>
          </p:nvPr>
        </p:nvSpPr>
        <p:spPr/>
        <p:txBody>
          <a:bodyPr/>
          <a:lstStyle/>
          <a:p>
            <a:endParaRPr lang="en-US"/>
          </a:p>
        </p:txBody>
      </p:sp>
      <p:sp>
        <p:nvSpPr>
          <p:cNvPr id="9" name="Slide Number Placeholder 8">
            <a:extLst>
              <a:ext uri="{FF2B5EF4-FFF2-40B4-BE49-F238E27FC236}">
                <a16:creationId xmlns:a16="http://schemas.microsoft.com/office/drawing/2014/main" id="{294B4524-7060-4705-AEE3-F0F28C9A64B9}"/>
              </a:ext>
            </a:extLst>
          </p:cNvPr>
          <p:cNvSpPr>
            <a:spLocks noGrp="1"/>
          </p:cNvSpPr>
          <p:nvPr>
            <p:ph type="sldNum" sz="quarter" idx="58"/>
          </p:nvPr>
        </p:nvSpPr>
        <p:spPr/>
        <p:txBody>
          <a:bodyPr/>
          <a:lstStyle/>
          <a:p>
            <a:fld id="{7E1341B0-7904-4148-9082-6535FE1E4D20}" type="slidenum">
              <a:rPr lang="en-US" smtClean="0"/>
              <a:pPr/>
              <a:t>3</a:t>
            </a:fld>
            <a:endParaRPr lang="en-US" dirty="0"/>
          </a:p>
        </p:txBody>
      </p:sp>
    </p:spTree>
    <p:extLst>
      <p:ext uri="{BB962C8B-B14F-4D97-AF65-F5344CB8AC3E}">
        <p14:creationId xmlns:p14="http://schemas.microsoft.com/office/powerpoint/2010/main" val="145271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descr="AIR Inclusive Meeting Guidelines: Hosting and Participating in Meetings&#10;ENGAGE EVERYONE&#10;Consider participants’ needs (e.g., visual, auditory, sensory, cognitive, physical, and language). Establish meeting norms to encourage participation. Ask participants to alert the meeting facilitator if they have difficulty seeing the content and/or hearing the presenter. Designate a meeting monitor to address audiovisual issues, monitor the chat box, and respond to participants as needed.&#10;MINIMIZE NOISE&#10;Avoid moving around or shuffling materials on your desk during the meeting. Eliminate crunching or chewing noises and loud typing, which interfere with sound quality for virtual participants and are amplified by microphones and sensory aids for visual or auditory impairments. Speak from a stationary position to keep the audio clear. Mute your phone or your computer microphone when you are not speaking.&#10;MAXIMIZE MICROPHONES&#10;Presenters should use microphones to ensure that their voice is loud enough for all to hear. Microphones are needed for face-to-face and virtual meetings and are critical for engaging remote colleagues as well as persons with hearing loss. During virtual meetings, use headphones with a built-in microphone to make sure that the facilitator and attendees can hear you. During face-to-face meetings, set up microphones for the facilitator, presenters, and attendees. Make sure that hand-held microphones are available for meetings that include audience participation. Make sure that speakers are positioned near a microphone.&#10;ACKNOWLEDGE SPEAKER&#10;Provide an auditory or visual cue before speaking to identify yourself as the speaker. State your name for those who cannot see you. When asking for questions or comments, meeting facilitators should allow five to seven seconds for participants to use the “raise the hand” tool, unmute their phones, or provide a response in the chat box. Be comfortable with the wait time.&#10;BE HEARD AND SEEN&#10;Project your voice when speaking. Only one person should speak at a time. Avoid overlapping and sidebar conversations. Position everyone present so that they can be seen on screen. Encourage virtual participants to use their webcams if they feel comfortable doing so. Let people see your facial expressions and body language clearly if you are using your webcam.&#10;MAXIMIZE VISUAL DISPLAYS&#10;Email materials to participants before the meeting. Display meeting documents on screen and capture the main discussion points verbally and visually by taking notes, restating key concepts, or using the chat box. If a participant asks for clarification, rephrase the content instead of repeating it. Assign a meeting note taker so that the meeting leader and monitor can focus on engaging participants. Notes also ensure access for individuals with executive function-related needs, processing disorders, or visual/auditory impairments.&#10;These guidelines are intended to improve the meeting experience for all participants, including meeting facilitators, monitors, and attendees, as well as people with hearing loss or visual impairment, and those for whom English is an additional language. Some of the guidance presented here may apply only to in-person meetings, or virtual meetings, while other guidance applies to both meeting types.&#10;Developed by the Access AIR and AIR CREW Employee Resource Groups With Support From the AIR Diversity, Equity, and Inclusion Office">
            <a:extLst>
              <a:ext uri="{FF2B5EF4-FFF2-40B4-BE49-F238E27FC236}">
                <a16:creationId xmlns:a16="http://schemas.microsoft.com/office/drawing/2014/main" id="{3A29ED03-DEDA-470E-B379-E273F3A66F7C}"/>
              </a:ext>
            </a:extLst>
          </p:cNvPr>
          <p:cNvSpPr>
            <a:spLocks noGrp="1"/>
          </p:cNvSpPr>
          <p:nvPr>
            <p:ph type="title"/>
          </p:nvPr>
        </p:nvSpPr>
        <p:spPr/>
        <p:txBody>
          <a:bodyPr/>
          <a:lstStyle/>
          <a:p>
            <a:r>
              <a:rPr lang="en-US" dirty="0"/>
              <a:t>AIR Inclusive Meeting Guidelines</a:t>
            </a:r>
          </a:p>
        </p:txBody>
      </p:sp>
      <p:sp>
        <p:nvSpPr>
          <p:cNvPr id="2" name="Slide Number Placeholder 1">
            <a:extLst>
              <a:ext uri="{FF2B5EF4-FFF2-40B4-BE49-F238E27FC236}">
                <a16:creationId xmlns:a16="http://schemas.microsoft.com/office/drawing/2014/main" id="{C3F276A9-BA7B-46F7-A862-13CE50206FF0}"/>
              </a:ext>
            </a:extLst>
          </p:cNvPr>
          <p:cNvSpPr>
            <a:spLocks noGrp="1"/>
          </p:cNvSpPr>
          <p:nvPr>
            <p:ph type="sldNum" sz="quarter" idx="10"/>
          </p:nvPr>
        </p:nvSpPr>
        <p:spPr/>
        <p:txBody>
          <a:bodyPr/>
          <a:lstStyle/>
          <a:p>
            <a:fld id="{7E1341B0-7904-4148-9082-6535FE1E4D20}" type="slidenum">
              <a:rPr lang="en-US" smtClean="0"/>
              <a:pPr/>
              <a:t>4</a:t>
            </a:fld>
            <a:endParaRPr lang="en-US" dirty="0"/>
          </a:p>
        </p:txBody>
      </p:sp>
    </p:spTree>
    <p:extLst>
      <p:ext uri="{BB962C8B-B14F-4D97-AF65-F5344CB8AC3E}">
        <p14:creationId xmlns:p14="http://schemas.microsoft.com/office/powerpoint/2010/main" val="373676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solidFill>
            <a:srgbClr val="FFFFFF"/>
          </a:solidFill>
          <a:ln/>
        </p:spPr>
        <p:txBody>
          <a:bodyPr>
            <a:normAutofit/>
          </a:bodyPr>
          <a:lstStyle/>
          <a:p>
            <a:r>
              <a:rPr lang="en-US" dirty="0"/>
              <a:t>Agenda Layout Dark </a:t>
            </a:r>
          </a:p>
        </p:txBody>
      </p:sp>
      <p:sp>
        <p:nvSpPr>
          <p:cNvPr id="2" name="Text Placeholder 1"/>
          <p:cNvSpPr>
            <a:spLocks noGrp="1"/>
          </p:cNvSpPr>
          <p:nvPr>
            <p:ph type="body" sz="quarter" idx="10"/>
          </p:nvPr>
        </p:nvSpPr>
        <p:spPr/>
        <p:txBody>
          <a:bodyPr>
            <a:noAutofit/>
          </a:bodyPr>
          <a:lstStyle/>
          <a:p>
            <a:r>
              <a:rPr lang="en-US" dirty="0"/>
              <a:t>Why bookdown?</a:t>
            </a:r>
          </a:p>
          <a:p>
            <a:r>
              <a:rPr lang="en-US" dirty="0"/>
              <a:t>Getting started</a:t>
            </a:r>
          </a:p>
          <a:p>
            <a:r>
              <a:rPr lang="en-US" dirty="0"/>
              <a:t>Adding interaction</a:t>
            </a:r>
          </a:p>
          <a:p>
            <a:r>
              <a:rPr lang="en-US" dirty="0"/>
              <a:t>Long-term planning</a:t>
            </a:r>
          </a:p>
          <a:p>
            <a:r>
              <a:rPr lang="en-US" dirty="0"/>
              <a:t>Crowd-sourced edits</a:t>
            </a:r>
          </a:p>
          <a:p>
            <a:r>
              <a:rPr lang="en-US" dirty="0"/>
              <a:t>Further reading</a:t>
            </a:r>
          </a:p>
        </p:txBody>
      </p:sp>
      <p:sp>
        <p:nvSpPr>
          <p:cNvPr id="4" name="Slide Number Placeholder 3">
            <a:extLst>
              <a:ext uri="{FF2B5EF4-FFF2-40B4-BE49-F238E27FC236}">
                <a16:creationId xmlns:a16="http://schemas.microsoft.com/office/drawing/2014/main" id="{747F22C8-7CAC-4516-852C-A1A01913023F}"/>
              </a:ext>
            </a:extLst>
          </p:cNvPr>
          <p:cNvSpPr>
            <a:spLocks noGrp="1"/>
          </p:cNvSpPr>
          <p:nvPr>
            <p:ph type="sldNum" sz="quarter" idx="11"/>
          </p:nvPr>
        </p:nvSpPr>
        <p:spPr/>
        <p:txBody>
          <a:bodyPr/>
          <a:lstStyle/>
          <a:p>
            <a:fld id="{7E1341B0-7904-4148-9082-6535FE1E4D20}" type="slidenum">
              <a:rPr lang="en-US" smtClean="0"/>
              <a:pPr/>
              <a:t>5</a:t>
            </a:fld>
            <a:endParaRPr lang="en-US" dirty="0"/>
          </a:p>
        </p:txBody>
      </p:sp>
    </p:spTree>
    <p:extLst>
      <p:ext uri="{BB962C8B-B14F-4D97-AF65-F5344CB8AC3E}">
        <p14:creationId xmlns:p14="http://schemas.microsoft.com/office/powerpoint/2010/main" val="346722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Have you or your loved ones been in this situation?</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pPr lvl="0"/>
            <a:r>
              <a:rPr lang="en-US" dirty="0"/>
              <a:t>Screenshots of disorganized files for large dataset</a:t>
            </a:r>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noAutofit/>
          </a:bodyPr>
          <a:lstStyle/>
          <a:p>
            <a:r>
              <a:rPr lang="en-US" dirty="0"/>
              <a:t>Note. Placeholder for notes, sources, and permissions (if needed). “Note.” (including a period) is italicized.</a:t>
            </a:r>
          </a:p>
        </p:txBody>
      </p:sp>
      <p:sp>
        <p:nvSpPr>
          <p:cNvPr id="5" name="Slide Number Placeholder 4">
            <a:extLst>
              <a:ext uri="{FF2B5EF4-FFF2-40B4-BE49-F238E27FC236}">
                <a16:creationId xmlns:a16="http://schemas.microsoft.com/office/drawing/2014/main" id="{B0D688CD-B3DF-4863-9969-F791391AABB4}"/>
              </a:ext>
            </a:extLst>
          </p:cNvPr>
          <p:cNvSpPr>
            <a:spLocks noGrp="1"/>
          </p:cNvSpPr>
          <p:nvPr>
            <p:ph type="sldNum" sz="quarter" idx="18"/>
          </p:nvPr>
        </p:nvSpPr>
        <p:spPr/>
        <p:txBody>
          <a:bodyPr/>
          <a:lstStyle/>
          <a:p>
            <a:fld id="{7E1341B0-7904-4148-9082-6535FE1E4D20}" type="slidenum">
              <a:rPr lang="en-US" smtClean="0"/>
              <a:pPr/>
              <a:t>6</a:t>
            </a:fld>
            <a:endParaRPr lang="en-US" dirty="0"/>
          </a:p>
        </p:txBody>
      </p:sp>
    </p:spTree>
    <p:extLst>
      <p:ext uri="{BB962C8B-B14F-4D97-AF65-F5344CB8AC3E}">
        <p14:creationId xmlns:p14="http://schemas.microsoft.com/office/powerpoint/2010/main" val="328098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bookdown?</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pPr lvl="0"/>
            <a:r>
              <a:rPr lang="en-US" dirty="0"/>
              <a:t>What is bookdown?</a:t>
            </a:r>
          </a:p>
          <a:p>
            <a:pPr lvl="0"/>
            <a:r>
              <a:rPr lang="en-US" dirty="0"/>
              <a:t>Do I/my team need to code to use bookdown?</a:t>
            </a:r>
          </a:p>
          <a:p>
            <a:pPr lvl="0"/>
            <a:r>
              <a:rPr lang="en-US" dirty="0"/>
              <a:t>How is bookdown different from Word/Google Docs?</a:t>
            </a:r>
          </a:p>
          <a:p>
            <a:pPr lvl="0"/>
            <a:endParaRPr lang="en-US" dirty="0"/>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noAutofit/>
          </a:bodyPr>
          <a:lstStyle/>
          <a:p>
            <a:r>
              <a:rPr lang="en-US" dirty="0"/>
              <a:t>Note. Placeholder for notes, sources, and permissions (if needed). “Note.” (including a period) is italicized.</a:t>
            </a:r>
          </a:p>
        </p:txBody>
      </p:sp>
      <p:sp>
        <p:nvSpPr>
          <p:cNvPr id="5" name="Slide Number Placeholder 4">
            <a:extLst>
              <a:ext uri="{FF2B5EF4-FFF2-40B4-BE49-F238E27FC236}">
                <a16:creationId xmlns:a16="http://schemas.microsoft.com/office/drawing/2014/main" id="{B0D688CD-B3DF-4863-9969-F791391AABB4}"/>
              </a:ext>
            </a:extLst>
          </p:cNvPr>
          <p:cNvSpPr>
            <a:spLocks noGrp="1"/>
          </p:cNvSpPr>
          <p:nvPr>
            <p:ph type="sldNum" sz="quarter" idx="18"/>
          </p:nvPr>
        </p:nvSpPr>
        <p:spPr/>
        <p:txBody>
          <a:bodyPr/>
          <a:lstStyle/>
          <a:p>
            <a:fld id="{7E1341B0-7904-4148-9082-6535FE1E4D20}" type="slidenum">
              <a:rPr lang="en-US" smtClean="0"/>
              <a:pPr/>
              <a:t>7</a:t>
            </a:fld>
            <a:endParaRPr lang="en-US" dirty="0"/>
          </a:p>
        </p:txBody>
      </p:sp>
      <p:graphicFrame>
        <p:nvGraphicFramePr>
          <p:cNvPr id="6" name="Table 6">
            <a:extLst>
              <a:ext uri="{FF2B5EF4-FFF2-40B4-BE49-F238E27FC236}">
                <a16:creationId xmlns:a16="http://schemas.microsoft.com/office/drawing/2014/main" id="{E8CDB5EA-4D44-3620-652E-2922E87A74CD}"/>
              </a:ext>
            </a:extLst>
          </p:cNvPr>
          <p:cNvGraphicFramePr>
            <a:graphicFrameLocks noGrp="1"/>
          </p:cNvGraphicFramePr>
          <p:nvPr>
            <p:extLst>
              <p:ext uri="{D42A27DB-BD31-4B8C-83A1-F6EECF244321}">
                <p14:modId xmlns:p14="http://schemas.microsoft.com/office/powerpoint/2010/main" val="4274772559"/>
              </p:ext>
            </p:extLst>
          </p:nvPr>
        </p:nvGraphicFramePr>
        <p:xfrm>
          <a:off x="1522810" y="2949411"/>
          <a:ext cx="6096000" cy="2856865"/>
        </p:xfrm>
        <a:graphic>
          <a:graphicData uri="http://schemas.openxmlformats.org/drawingml/2006/table">
            <a:tbl>
              <a:tblPr firstRow="1" bandRow="1">
                <a:tableStyleId>{577794B7-0F68-450A-8CF4-2D9CDB5CE098}</a:tableStyleId>
              </a:tblPr>
              <a:tblGrid>
                <a:gridCol w="1524000">
                  <a:extLst>
                    <a:ext uri="{9D8B030D-6E8A-4147-A177-3AD203B41FA5}">
                      <a16:colId xmlns:a16="http://schemas.microsoft.com/office/drawing/2014/main" val="2576730837"/>
                    </a:ext>
                  </a:extLst>
                </a:gridCol>
                <a:gridCol w="1524000">
                  <a:extLst>
                    <a:ext uri="{9D8B030D-6E8A-4147-A177-3AD203B41FA5}">
                      <a16:colId xmlns:a16="http://schemas.microsoft.com/office/drawing/2014/main" val="1318854576"/>
                    </a:ext>
                  </a:extLst>
                </a:gridCol>
                <a:gridCol w="1524000">
                  <a:extLst>
                    <a:ext uri="{9D8B030D-6E8A-4147-A177-3AD203B41FA5}">
                      <a16:colId xmlns:a16="http://schemas.microsoft.com/office/drawing/2014/main" val="2501255172"/>
                    </a:ext>
                  </a:extLst>
                </a:gridCol>
                <a:gridCol w="1524000">
                  <a:extLst>
                    <a:ext uri="{9D8B030D-6E8A-4147-A177-3AD203B41FA5}">
                      <a16:colId xmlns:a16="http://schemas.microsoft.com/office/drawing/2014/main" val="733829627"/>
                    </a:ext>
                  </a:extLst>
                </a:gridCol>
              </a:tblGrid>
              <a:tr h="370840">
                <a:tc>
                  <a:txBody>
                    <a:bodyPr/>
                    <a:lstStyle/>
                    <a:p>
                      <a:pPr algn="l"/>
                      <a:r>
                        <a:rPr lang="en-US" b="1" dirty="0">
                          <a:effectLst/>
                        </a:rPr>
                        <a:t>Features</a:t>
                      </a:r>
                    </a:p>
                  </a:txBody>
                  <a:tcPr marL="123825" marR="123825" marT="57150" marB="57150" anchor="ctr"/>
                </a:tc>
                <a:tc>
                  <a:txBody>
                    <a:bodyPr/>
                    <a:lstStyle/>
                    <a:p>
                      <a:pPr algn="l"/>
                      <a:r>
                        <a:rPr lang="en-US" b="1">
                          <a:effectLst/>
                        </a:rPr>
                        <a:t>Microsoft Word/Google Docs</a:t>
                      </a:r>
                    </a:p>
                  </a:txBody>
                  <a:tcPr marL="123825" marR="123825" marT="57150" marB="57150" anchor="ctr"/>
                </a:tc>
                <a:tc>
                  <a:txBody>
                    <a:bodyPr/>
                    <a:lstStyle/>
                    <a:p>
                      <a:pPr algn="l"/>
                      <a:r>
                        <a:rPr lang="en-US" b="1" dirty="0">
                          <a:effectLst/>
                        </a:rPr>
                        <a:t>R Markdown</a:t>
                      </a:r>
                    </a:p>
                  </a:txBody>
                  <a:tcPr marL="123825" marR="123825" marT="57150" marB="57150" anchor="ctr"/>
                </a:tc>
                <a:tc>
                  <a:txBody>
                    <a:bodyPr/>
                    <a:lstStyle/>
                    <a:p>
                      <a:pPr algn="l"/>
                      <a:r>
                        <a:rPr lang="en-US" b="1" dirty="0">
                          <a:effectLst/>
                        </a:rPr>
                        <a:t>bookdown</a:t>
                      </a:r>
                    </a:p>
                  </a:txBody>
                  <a:tcPr marL="123825" marR="123825" marT="57150" marB="57150" anchor="ctr"/>
                </a:tc>
                <a:extLst>
                  <a:ext uri="{0D108BD9-81ED-4DB2-BD59-A6C34878D82A}">
                    <a16:rowId xmlns:a16="http://schemas.microsoft.com/office/drawing/2014/main" val="3152408529"/>
                  </a:ext>
                </a:extLst>
              </a:tr>
              <a:tr h="370840">
                <a:tc>
                  <a:txBody>
                    <a:bodyPr/>
                    <a:lstStyle/>
                    <a:p>
                      <a:r>
                        <a:rPr lang="en-US" dirty="0">
                          <a:effectLst/>
                        </a:rPr>
                        <a:t>Multiple collaborators</a:t>
                      </a:r>
                    </a:p>
                  </a:txBody>
                  <a:tcPr marL="123825" marR="123825" marT="57150" marB="57150" anchor="ctr"/>
                </a:tc>
                <a:tc>
                  <a:txBody>
                    <a:bodyPr/>
                    <a:lstStyle/>
                    <a:p>
                      <a:r>
                        <a:rPr lang="en-US">
                          <a:effectLst/>
                        </a:rPr>
                        <a:t>Yes</a:t>
                      </a:r>
                    </a:p>
                  </a:txBody>
                  <a:tcPr marL="123825" marR="123825" marT="57150" marB="57150" anchor="ctr"/>
                </a:tc>
                <a:tc>
                  <a:txBody>
                    <a:bodyPr/>
                    <a:lstStyle/>
                    <a:p>
                      <a:r>
                        <a:rPr lang="en-US">
                          <a:effectLst/>
                        </a:rPr>
                        <a:t>Yes, via GitHub</a:t>
                      </a:r>
                    </a:p>
                  </a:txBody>
                  <a:tcPr marL="123825" marR="123825" marT="57150" marB="57150" anchor="ctr"/>
                </a:tc>
                <a:tc>
                  <a:txBody>
                    <a:bodyPr/>
                    <a:lstStyle/>
                    <a:p>
                      <a:r>
                        <a:rPr lang="en-US">
                          <a:effectLst/>
                        </a:rPr>
                        <a:t>Yes, via GitHub</a:t>
                      </a:r>
                    </a:p>
                  </a:txBody>
                  <a:tcPr marL="123825" marR="123825" marT="57150" marB="57150" anchor="ctr"/>
                </a:tc>
                <a:extLst>
                  <a:ext uri="{0D108BD9-81ED-4DB2-BD59-A6C34878D82A}">
                    <a16:rowId xmlns:a16="http://schemas.microsoft.com/office/drawing/2014/main" val="2006498175"/>
                  </a:ext>
                </a:extLst>
              </a:tr>
              <a:tr h="370840">
                <a:tc>
                  <a:txBody>
                    <a:bodyPr/>
                    <a:lstStyle/>
                    <a:p>
                      <a:r>
                        <a:rPr lang="en-US">
                          <a:effectLst/>
                        </a:rPr>
                        <a:t>Formats and runs code snippets</a:t>
                      </a:r>
                    </a:p>
                  </a:txBody>
                  <a:tcPr marL="123825" marR="123825" marT="57150" marB="57150" anchor="ctr"/>
                </a:tc>
                <a:tc>
                  <a:txBody>
                    <a:bodyPr/>
                    <a:lstStyle/>
                    <a:p>
                      <a:r>
                        <a:rPr lang="en-US">
                          <a:effectLst/>
                        </a:rPr>
                        <a:t>No</a:t>
                      </a:r>
                    </a:p>
                  </a:txBody>
                  <a:tcPr marL="123825" marR="123825" marT="57150" marB="57150" anchor="ctr"/>
                </a:tc>
                <a:tc>
                  <a:txBody>
                    <a:bodyPr/>
                    <a:lstStyle/>
                    <a:p>
                      <a:r>
                        <a:rPr lang="en-US">
                          <a:effectLst/>
                        </a:rPr>
                        <a:t>Yes, R code</a:t>
                      </a:r>
                    </a:p>
                  </a:txBody>
                  <a:tcPr marL="123825" marR="123825" marT="57150" marB="57150" anchor="ctr"/>
                </a:tc>
                <a:tc>
                  <a:txBody>
                    <a:bodyPr/>
                    <a:lstStyle/>
                    <a:p>
                      <a:r>
                        <a:rPr lang="en-US">
                          <a:effectLst/>
                        </a:rPr>
                        <a:t>Yes, R code</a:t>
                      </a:r>
                    </a:p>
                  </a:txBody>
                  <a:tcPr marL="123825" marR="123825" marT="57150" marB="57150" anchor="ctr"/>
                </a:tc>
                <a:extLst>
                  <a:ext uri="{0D108BD9-81ED-4DB2-BD59-A6C34878D82A}">
                    <a16:rowId xmlns:a16="http://schemas.microsoft.com/office/drawing/2014/main" val="2983935468"/>
                  </a:ext>
                </a:extLst>
              </a:tr>
              <a:tr h="370840">
                <a:tc>
                  <a:txBody>
                    <a:bodyPr/>
                    <a:lstStyle/>
                    <a:p>
                      <a:r>
                        <a:rPr lang="en-US">
                          <a:effectLst/>
                        </a:rPr>
                        <a:t>Formats math</a:t>
                      </a:r>
                    </a:p>
                  </a:txBody>
                  <a:tcPr marL="123825" marR="123825" marT="57150" marB="57150" anchor="ctr"/>
                </a:tc>
                <a:tc>
                  <a:txBody>
                    <a:bodyPr/>
                    <a:lstStyle/>
                    <a:p>
                      <a:r>
                        <a:rPr lang="en-US" dirty="0">
                          <a:effectLst/>
                        </a:rPr>
                        <a:t>Yes</a:t>
                      </a:r>
                    </a:p>
                  </a:txBody>
                  <a:tcPr marL="123825" marR="123825" marT="57150" marB="57150" anchor="ctr"/>
                </a:tc>
                <a:tc>
                  <a:txBody>
                    <a:bodyPr/>
                    <a:lstStyle/>
                    <a:p>
                      <a:r>
                        <a:rPr lang="en-US">
                          <a:effectLst/>
                        </a:rPr>
                        <a:t>Yes, with LaTeX</a:t>
                      </a:r>
                    </a:p>
                  </a:txBody>
                  <a:tcPr marL="123825" marR="123825" marT="57150" marB="57150" anchor="ctr"/>
                </a:tc>
                <a:tc>
                  <a:txBody>
                    <a:bodyPr/>
                    <a:lstStyle/>
                    <a:p>
                      <a:r>
                        <a:rPr lang="en-US">
                          <a:effectLst/>
                        </a:rPr>
                        <a:t>Yes, with LaTeX</a:t>
                      </a:r>
                    </a:p>
                  </a:txBody>
                  <a:tcPr marL="123825" marR="123825" marT="57150" marB="57150" anchor="ctr"/>
                </a:tc>
                <a:extLst>
                  <a:ext uri="{0D108BD9-81ED-4DB2-BD59-A6C34878D82A}">
                    <a16:rowId xmlns:a16="http://schemas.microsoft.com/office/drawing/2014/main" val="1853723302"/>
                  </a:ext>
                </a:extLst>
              </a:tr>
              <a:tr h="370840">
                <a:tc>
                  <a:txBody>
                    <a:bodyPr/>
                    <a:lstStyle/>
                    <a:p>
                      <a:r>
                        <a:rPr lang="en-US" dirty="0">
                          <a:effectLst/>
                        </a:rPr>
                        <a:t>Consistent appearance and formatting</a:t>
                      </a:r>
                    </a:p>
                  </a:txBody>
                  <a:tcPr marL="123825" marR="123825" marT="57150" marB="57150" anchor="ctr"/>
                </a:tc>
                <a:tc>
                  <a:txBody>
                    <a:bodyPr/>
                    <a:lstStyle/>
                    <a:p>
                      <a:r>
                        <a:rPr lang="en-US" dirty="0">
                          <a:effectLst/>
                        </a:rPr>
                        <a:t>Haha</a:t>
                      </a:r>
                    </a:p>
                  </a:txBody>
                  <a:tcPr marL="123825" marR="123825" marT="57150" marB="57150" anchor="ctr"/>
                </a:tc>
                <a:tc>
                  <a:txBody>
                    <a:bodyPr/>
                    <a:lstStyle/>
                    <a:p>
                      <a:r>
                        <a:rPr lang="en-US">
                          <a:effectLst/>
                        </a:rPr>
                        <a:t>Yes</a:t>
                      </a:r>
                    </a:p>
                  </a:txBody>
                  <a:tcPr marL="123825" marR="123825" marT="57150" marB="57150" anchor="ctr"/>
                </a:tc>
                <a:tc>
                  <a:txBody>
                    <a:bodyPr/>
                    <a:lstStyle/>
                    <a:p>
                      <a:r>
                        <a:rPr lang="en-US">
                          <a:effectLst/>
                        </a:rPr>
                        <a:t>Yes</a:t>
                      </a:r>
                    </a:p>
                  </a:txBody>
                  <a:tcPr marL="123825" marR="123825" marT="57150" marB="57150" anchor="ctr"/>
                </a:tc>
                <a:extLst>
                  <a:ext uri="{0D108BD9-81ED-4DB2-BD59-A6C34878D82A}">
                    <a16:rowId xmlns:a16="http://schemas.microsoft.com/office/drawing/2014/main" val="2140679600"/>
                  </a:ext>
                </a:extLst>
              </a:tr>
              <a:tr h="370840">
                <a:tc>
                  <a:txBody>
                    <a:bodyPr/>
                    <a:lstStyle/>
                    <a:p>
                      <a:r>
                        <a:rPr lang="en-US" dirty="0">
                          <a:effectLst/>
                        </a:rPr>
                        <a:t>PDF accessibility</a:t>
                      </a:r>
                    </a:p>
                  </a:txBody>
                  <a:tcPr marL="123825" marR="123825" marT="57150" marB="57150" anchor="ctr"/>
                </a:tc>
                <a:tc>
                  <a:txBody>
                    <a:bodyPr/>
                    <a:lstStyle/>
                    <a:p>
                      <a:r>
                        <a:rPr lang="en-US">
                          <a:effectLst/>
                        </a:rPr>
                        <a:t>Yes, via tagged PDF export</a:t>
                      </a:r>
                    </a:p>
                  </a:txBody>
                  <a:tcPr marL="123825" marR="123825" marT="57150" marB="57150" anchor="ctr"/>
                </a:tc>
                <a:tc>
                  <a:txBody>
                    <a:bodyPr/>
                    <a:lstStyle/>
                    <a:p>
                      <a:r>
                        <a:rPr lang="en-US">
                          <a:effectLst/>
                        </a:rPr>
                        <a:t>No, requires customization</a:t>
                      </a:r>
                    </a:p>
                  </a:txBody>
                  <a:tcPr marL="123825" marR="123825" marT="57150" marB="57150" anchor="ctr"/>
                </a:tc>
                <a:tc>
                  <a:txBody>
                    <a:bodyPr/>
                    <a:lstStyle/>
                    <a:p>
                      <a:r>
                        <a:rPr lang="en-US">
                          <a:effectLst/>
                        </a:rPr>
                        <a:t>No, requires customization</a:t>
                      </a:r>
                    </a:p>
                  </a:txBody>
                  <a:tcPr marL="123825" marR="123825" marT="57150" marB="57150" anchor="ctr"/>
                </a:tc>
                <a:extLst>
                  <a:ext uri="{0D108BD9-81ED-4DB2-BD59-A6C34878D82A}">
                    <a16:rowId xmlns:a16="http://schemas.microsoft.com/office/drawing/2014/main" val="3837798473"/>
                  </a:ext>
                </a:extLst>
              </a:tr>
              <a:tr h="370840">
                <a:tc>
                  <a:txBody>
                    <a:bodyPr/>
                    <a:lstStyle/>
                    <a:p>
                      <a:r>
                        <a:rPr lang="en-US">
                          <a:effectLst/>
                        </a:rPr>
                        <a:t>Web accessibility</a:t>
                      </a:r>
                    </a:p>
                  </a:txBody>
                  <a:tcPr marL="123825" marR="123825" marT="57150" marB="57150" anchor="ctr"/>
                </a:tc>
                <a:tc>
                  <a:txBody>
                    <a:bodyPr/>
                    <a:lstStyle/>
                    <a:p>
                      <a:r>
                        <a:rPr lang="en-US">
                          <a:effectLst/>
                        </a:rPr>
                        <a:t>Yes, </a:t>
                      </a:r>
                      <a:r>
                        <a:rPr lang="en-US" u="none" strike="noStrike">
                          <a:solidFill>
                            <a:srgbClr val="4183C4"/>
                          </a:solidFill>
                          <a:effectLst/>
                          <a:hlinkClick r:id="rId3"/>
                        </a:rPr>
                        <a:t>with some exceptions</a:t>
                      </a:r>
                      <a:endParaRPr lang="en-US">
                        <a:effectLst/>
                      </a:endParaRPr>
                    </a:p>
                  </a:txBody>
                  <a:tcPr marL="123825" marR="123825" marT="57150" marB="57150" anchor="ctr"/>
                </a:tc>
                <a:tc>
                  <a:txBody>
                    <a:bodyPr/>
                    <a:lstStyle/>
                    <a:p>
                      <a:r>
                        <a:rPr lang="en-US">
                          <a:effectLst/>
                        </a:rPr>
                        <a:t>Yes, via HTML output</a:t>
                      </a:r>
                    </a:p>
                  </a:txBody>
                  <a:tcPr marL="123825" marR="123825" marT="57150" marB="57150" anchor="ctr"/>
                </a:tc>
                <a:tc>
                  <a:txBody>
                    <a:bodyPr/>
                    <a:lstStyle/>
                    <a:p>
                      <a:r>
                        <a:rPr lang="en-US" dirty="0">
                          <a:effectLst/>
                        </a:rPr>
                        <a:t>Yes, via HTML output</a:t>
                      </a:r>
                    </a:p>
                  </a:txBody>
                  <a:tcPr marL="123825" marR="123825" marT="57150" marB="57150" anchor="ctr"/>
                </a:tc>
                <a:extLst>
                  <a:ext uri="{0D108BD9-81ED-4DB2-BD59-A6C34878D82A}">
                    <a16:rowId xmlns:a16="http://schemas.microsoft.com/office/drawing/2014/main" val="1435906896"/>
                  </a:ext>
                </a:extLst>
              </a:tr>
            </a:tbl>
          </a:graphicData>
        </a:graphic>
      </p:graphicFrame>
    </p:spTree>
    <p:extLst>
      <p:ext uri="{BB962C8B-B14F-4D97-AF65-F5344CB8AC3E}">
        <p14:creationId xmlns:p14="http://schemas.microsoft.com/office/powerpoint/2010/main" val="373344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a:xfrm>
            <a:off x="342902" y="1307592"/>
            <a:ext cx="3063028" cy="4498848"/>
          </a:xfrm>
        </p:spPr>
        <p:txBody>
          <a:bodyPr/>
          <a:lstStyle/>
          <a:p>
            <a:pPr lvl="0"/>
            <a:r>
              <a:rPr lang="en-US" dirty="0"/>
              <a:t>All you need is:</a:t>
            </a:r>
          </a:p>
          <a:p>
            <a:pPr lvl="1"/>
            <a:r>
              <a:rPr lang="en-US" dirty="0" err="1"/>
              <a:t>Rstudio</a:t>
            </a:r>
            <a:endParaRPr lang="en-US" dirty="0"/>
          </a:p>
          <a:p>
            <a:pPr lvl="0"/>
            <a:r>
              <a:rPr lang="en-US" dirty="0"/>
              <a:t>Editing options:</a:t>
            </a:r>
          </a:p>
          <a:p>
            <a:pPr lvl="1"/>
            <a:r>
              <a:rPr lang="en-US" dirty="0"/>
              <a:t>R code</a:t>
            </a:r>
          </a:p>
          <a:p>
            <a:pPr lvl="1"/>
            <a:r>
              <a:rPr lang="en-US" dirty="0"/>
              <a:t>graphic interface</a:t>
            </a:r>
          </a:p>
          <a:p>
            <a:pPr lvl="0"/>
            <a:endParaRPr lang="en-US" dirty="0"/>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noAutofit/>
          </a:bodyPr>
          <a:lstStyle/>
          <a:p>
            <a:r>
              <a:rPr lang="en-US" dirty="0"/>
              <a:t>Note. Placeholder for notes, sources, and permissions (if needed). “Note.” (including a period) is italicized.</a:t>
            </a:r>
          </a:p>
        </p:txBody>
      </p:sp>
      <p:sp>
        <p:nvSpPr>
          <p:cNvPr id="5" name="Slide Number Placeholder 4">
            <a:extLst>
              <a:ext uri="{FF2B5EF4-FFF2-40B4-BE49-F238E27FC236}">
                <a16:creationId xmlns:a16="http://schemas.microsoft.com/office/drawing/2014/main" id="{B0D688CD-B3DF-4863-9969-F791391AABB4}"/>
              </a:ext>
            </a:extLst>
          </p:cNvPr>
          <p:cNvSpPr>
            <a:spLocks noGrp="1"/>
          </p:cNvSpPr>
          <p:nvPr>
            <p:ph type="sldNum" sz="quarter" idx="18"/>
          </p:nvPr>
        </p:nvSpPr>
        <p:spPr/>
        <p:txBody>
          <a:bodyPr/>
          <a:lstStyle/>
          <a:p>
            <a:fld id="{7E1341B0-7904-4148-9082-6535FE1E4D20}" type="slidenum">
              <a:rPr lang="en-US" smtClean="0"/>
              <a:pPr/>
              <a:t>8</a:t>
            </a:fld>
            <a:endParaRPr lang="en-US" dirty="0"/>
          </a:p>
        </p:txBody>
      </p:sp>
      <p:pic>
        <p:nvPicPr>
          <p:cNvPr id="4" name="Picture 3" descr="A screenshot of a computer&#10;&#10;Description automatically generated">
            <a:extLst>
              <a:ext uri="{FF2B5EF4-FFF2-40B4-BE49-F238E27FC236}">
                <a16:creationId xmlns:a16="http://schemas.microsoft.com/office/drawing/2014/main" id="{7A9A1A18-431E-CAFD-B5B2-21731455449F}"/>
              </a:ext>
            </a:extLst>
          </p:cNvPr>
          <p:cNvPicPr>
            <a:picLocks noChangeAspect="1"/>
          </p:cNvPicPr>
          <p:nvPr/>
        </p:nvPicPr>
        <p:blipFill>
          <a:blip r:embed="rId3"/>
          <a:stretch>
            <a:fillRect/>
          </a:stretch>
        </p:blipFill>
        <p:spPr>
          <a:xfrm>
            <a:off x="3549016" y="3875532"/>
            <a:ext cx="5593794" cy="193074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B37647E-6C4F-AE7D-A063-41AC6257DC2E}"/>
              </a:ext>
            </a:extLst>
          </p:cNvPr>
          <p:cNvPicPr>
            <a:picLocks noChangeAspect="1"/>
          </p:cNvPicPr>
          <p:nvPr/>
        </p:nvPicPr>
        <p:blipFill>
          <a:blip r:embed="rId4"/>
          <a:stretch>
            <a:fillRect/>
          </a:stretch>
        </p:blipFill>
        <p:spPr>
          <a:xfrm>
            <a:off x="3549016" y="0"/>
            <a:ext cx="5594985" cy="3981450"/>
          </a:xfrm>
          <a:prstGeom prst="rect">
            <a:avLst/>
          </a:prstGeom>
        </p:spPr>
      </p:pic>
    </p:spTree>
    <p:extLst>
      <p:ext uri="{BB962C8B-B14F-4D97-AF65-F5344CB8AC3E}">
        <p14:creationId xmlns:p14="http://schemas.microsoft.com/office/powerpoint/2010/main" val="80675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interaction</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a:xfrm>
            <a:off x="342901" y="1307592"/>
            <a:ext cx="8455819" cy="588320"/>
          </a:xfrm>
        </p:spPr>
        <p:txBody>
          <a:bodyPr/>
          <a:lstStyle/>
          <a:p>
            <a:pPr lvl="0"/>
            <a:r>
              <a:rPr lang="en-US" dirty="0" err="1"/>
              <a:t>reactable</a:t>
            </a:r>
            <a:r>
              <a:rPr lang="en-US" dirty="0"/>
              <a:t> enables Excel-like filtering functionality</a:t>
            </a:r>
          </a:p>
          <a:p>
            <a:pPr lvl="0"/>
            <a:endParaRPr lang="en-US" dirty="0"/>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noAutofit/>
          </a:bodyPr>
          <a:lstStyle/>
          <a:p>
            <a:r>
              <a:rPr lang="en-US" dirty="0"/>
              <a:t>Note. Placeholder for notes, sources, and permissions (if needed). “Note.” (including a period) is italicized.</a:t>
            </a:r>
          </a:p>
        </p:txBody>
      </p:sp>
      <p:sp>
        <p:nvSpPr>
          <p:cNvPr id="5" name="Slide Number Placeholder 4">
            <a:extLst>
              <a:ext uri="{FF2B5EF4-FFF2-40B4-BE49-F238E27FC236}">
                <a16:creationId xmlns:a16="http://schemas.microsoft.com/office/drawing/2014/main" id="{B0D688CD-B3DF-4863-9969-F791391AABB4}"/>
              </a:ext>
            </a:extLst>
          </p:cNvPr>
          <p:cNvSpPr>
            <a:spLocks noGrp="1"/>
          </p:cNvSpPr>
          <p:nvPr>
            <p:ph type="sldNum" sz="quarter" idx="18"/>
          </p:nvPr>
        </p:nvSpPr>
        <p:spPr/>
        <p:txBody>
          <a:bodyPr/>
          <a:lstStyle/>
          <a:p>
            <a:fld id="{7E1341B0-7904-4148-9082-6535FE1E4D20}" type="slidenum">
              <a:rPr lang="en-US" smtClean="0"/>
              <a:pPr/>
              <a:t>9</a:t>
            </a:fld>
            <a:endParaRPr lang="en-US" dirty="0"/>
          </a:p>
        </p:txBody>
      </p:sp>
      <p:pic>
        <p:nvPicPr>
          <p:cNvPr id="7" name="Picture 6">
            <a:extLst>
              <a:ext uri="{FF2B5EF4-FFF2-40B4-BE49-F238E27FC236}">
                <a16:creationId xmlns:a16="http://schemas.microsoft.com/office/drawing/2014/main" id="{7CEA4FA5-F2E5-9456-D678-FFA3AA17C067}"/>
              </a:ext>
            </a:extLst>
          </p:cNvPr>
          <p:cNvPicPr>
            <a:picLocks noChangeAspect="1"/>
          </p:cNvPicPr>
          <p:nvPr/>
        </p:nvPicPr>
        <p:blipFill>
          <a:blip r:embed="rId3"/>
          <a:stretch>
            <a:fillRect/>
          </a:stretch>
        </p:blipFill>
        <p:spPr>
          <a:xfrm>
            <a:off x="-1190" y="1996275"/>
            <a:ext cx="9144000" cy="3481607"/>
          </a:xfrm>
          <a:prstGeom prst="rect">
            <a:avLst/>
          </a:prstGeom>
        </p:spPr>
      </p:pic>
    </p:spTree>
    <p:extLst>
      <p:ext uri="{BB962C8B-B14F-4D97-AF65-F5344CB8AC3E}">
        <p14:creationId xmlns:p14="http://schemas.microsoft.com/office/powerpoint/2010/main" val="2530566933"/>
      </p:ext>
    </p:extLst>
  </p:cSld>
  <p:clrMapOvr>
    <a:masterClrMapping/>
  </p:clrMapOvr>
</p:sld>
</file>

<file path=ppt/theme/theme1.xml><?xml version="1.0" encoding="utf-8"?>
<a:theme xmlns:a="http://schemas.openxmlformats.org/drawingml/2006/main" name="AIR_2023_Dark">
  <a:themeElements>
    <a:clrScheme name="AIR_Blue_Green_Gray_2022">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2022 AIR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Deep Blue #063C5C. Use w/white. (Contrast: 9.9:1)">
      <a:srgbClr val="063C5C"/>
    </a:custClr>
    <a:custClr name="Classic Blue #00507F. Use w/white. (Contrast: 6.8:1)">
      <a:srgbClr val="00507F"/>
    </a:custClr>
    <a:custClr name="Ocean #006E9F. Use w/black. (Contrast 4.7.)">
      <a:srgbClr val="006E9F"/>
    </a:custClr>
    <a:custClr name="Wedgewood #5393BD. Use w/Charcoal. (Contrast: 5.5:1) Use a border against white fill.">
      <a:srgbClr val="5393BD"/>
    </a:custClr>
    <a:custClr name="Hydrangea #98C7E9. Use w/Charcoal. (Contrast: 9.6:1) Use a border against white fill.">
      <a:srgbClr val="98C7E9"/>
    </a:custClr>
    <a:custClr name="Ice #D1EEFC. Use w/Charcoal. (Contrast: 13.5:1) Use a border against white fill.">
      <a:srgbClr val="D1EEFC"/>
    </a:custClr>
    <a:custClr name="Blank">
      <a:srgbClr val="FFFFFF"/>
    </a:custClr>
    <a:custClr name="Classic Blue #00507F. Use w/white. (Contrast: 6.8:1)">
      <a:srgbClr val="00507F"/>
    </a:custClr>
    <a:custClr name="Pool #009DD7. Use w/Charcoal. (Contrast: 6.4:1) Use a border against white fill.">
      <a:srgbClr val="009DD7"/>
    </a:custClr>
    <a:custClr name="50 pct ice #E8F6FD. Use w/Charcoal. (Contrast: 14.4:1) Use a border against white fill.">
      <a:srgbClr val="E8F6FD"/>
    </a:custClr>
    <a:custClr name="Leaf #056233. Use w/white. (Contrast: 7.2:1)">
      <a:srgbClr val="056233"/>
    </a:custClr>
    <a:custClr name="Grass #008341. Use w/white. (Contrast: 4.6:1)">
      <a:srgbClr val="008341"/>
    </a:custClr>
    <a:custClr name="Lime #06A94F. Use w/Charcoal. (Contrast: 5.1:1) Use a border against white fill.">
      <a:srgbClr val="06A94F"/>
    </a:custClr>
    <a:custClr name="Mint #7AC79B. Use w/Charcoal. (Contrast: 8:1) Use a border against white fill.">
      <a:srgbClr val="7AC79B"/>
    </a:custClr>
    <a:custClr name="Sage #B4D8BE. Use w/Charcoal. (Contrast: 10.1:1) Use a border against white fill.">
      <a:srgbClr val="B4D8BE"/>
    </a:custClr>
    <a:custClr name="Light Sage #D8ECDB. Use w/Charcoal. (Contrast: 12.5:1) Use a border against white fill.">
      <a:srgbClr val="D8ECDB"/>
    </a:custClr>
    <a:custClr name="Blank">
      <a:srgbClr val="FFFFFF"/>
    </a:custClr>
    <a:custClr name="Blank">
      <a:srgbClr val="FFFFFF"/>
    </a:custClr>
    <a:custClr name="Blank">
      <a:srgbClr val="FFFFFF"/>
    </a:custClr>
    <a:custClr name="Blank">
      <a:srgbClr val="FFFFFF"/>
    </a:custClr>
    <a:custClr name="Charcoal #1C252D. Use w/white. (Contrast: 15:1)">
      <a:srgbClr val="1C252D"/>
    </a:custClr>
    <a:custClr name="Slate #333F48. Use w/white. (Contrast: 10.3:1)">
      <a:srgbClr val="333F48"/>
    </a:custClr>
    <a:custClr name="Stone #72808A. Use w/black. (Contrast 5.4.)">
      <a:srgbClr val="72808A"/>
    </a:custClr>
    <a:custClr name="Pewter #A3AAAD. Use w/Charcoal. (Contrast: 6.6:1) Use a border against white fill.">
      <a:srgbClr val="A3AAAD"/>
    </a:custClr>
    <a:custClr name="Fog #C6CDD1. Use w/Charcoal. (Contrast: 9.7:1) Use a border against white fill.">
      <a:srgbClr val="C6CDD1"/>
    </a:custClr>
    <a:custClr name="Cement #E2E6E8. Use w/Charcoal. (Contrast: 12.4:1) Use a border against white fill.">
      <a:srgbClr val="E2E6E8"/>
    </a:custClr>
    <a:custClr name="Blank">
      <a:srgbClr val="FFFFFF"/>
    </a:custClr>
    <a:custClr name="Blank">
      <a:srgbClr val="FFFFFF"/>
    </a:custClr>
    <a:custClr name="Blank">
      <a:srgbClr val="FFFFFF"/>
    </a:custClr>
    <a:custClr name="Blank">
      <a:srgbClr val="FFFFFF"/>
    </a:custClr>
    <a:custClr name="Eggplant #49124C. Use w/white. (Contrast: 14:1)">
      <a:srgbClr val="49124C"/>
    </a:custClr>
    <a:custClr name="Plum #602468. Use w/white. (Contrast: 10.4:1)">
      <a:srgbClr val="602468"/>
    </a:custClr>
    <a:custClr name="Orchid #9A5EA6. Use w/black. (Contrast 4.6.)">
      <a:srgbClr val="9A5EA6"/>
    </a:custClr>
    <a:custClr name="Heather #B888BD. Use w/Charcoal. (Contrast: 5.4:1) Use a border against white fill.">
      <a:srgbClr val="B888BD"/>
    </a:custClr>
    <a:custClr name="Lilac #E2C9E1. Use w/Charcoal. (Contrast: 10:1) Use a border against white fill.">
      <a:srgbClr val="E2C9E1"/>
    </a:custClr>
    <a:custClr name="Soft Lilac #F5E8F2. Use w/Charcoal. (Contrast: 13:1) Use a border against white fill.">
      <a:srgbClr val="F5E8F2"/>
    </a:custClr>
    <a:custClr name="Blank">
      <a:srgbClr val="FFFFFF"/>
    </a:custClr>
    <a:custClr name="Bark #6A5204. Use w/white. (Contrast: 8.6:1)">
      <a:srgbClr val="6A5204"/>
    </a:custClr>
    <a:custClr name="Caramel #946E29. Use w/white. (Contrast: 5.5:1)">
      <a:srgbClr val="946E29"/>
    </a:custClr>
    <a:custClr name="Gold #C6892B. Use w/black. (Contrast 5.4.)">
      <a:srgbClr val="C6892B"/>
    </a:custClr>
    <a:custClr name="Amber #882E0A. Use w/white. (Contrast: 11.9:1)">
      <a:srgbClr val="882E0A"/>
    </a:custClr>
    <a:custClr name="Pumpkin #BC4A26. Use w/white. (Contrast: 7.5:1)">
      <a:srgbClr val="BC4A26"/>
    </a:custClr>
    <a:custClr name="Tangerine #EA6A20. Use w/white. (Contrast: 4.8:1)">
      <a:srgbClr val="EA6A20"/>
    </a:custClr>
    <a:custClr name="Creamsicle #F9A872. Use w/Charcoal. (Contrast: 6.4:1) Use a border against white fill.">
      <a:srgbClr val="F9A872"/>
    </a:custClr>
    <a:custClr name="Peach #FDD1B0. Use w/Charcoal. (Contrast: 9.8:1) Use a border against white fill.">
      <a:srgbClr val="FDD1B0"/>
    </a:custClr>
    <a:custClr name="Pale Peach #FAECE7. Use w/Charcoal. (Contrast: 13.1:1) Use a border against white fill.">
      <a:srgbClr val="FAECE7"/>
    </a:custClr>
    <a:custClr name="Blank">
      <a:srgbClr val="FFFFFF"/>
    </a:custClr>
    <a:custClr name="Marigold #FEC553. Use w/Charcoal. (Contrast: 7.9:1) Use a border against white fill.">
      <a:srgbClr val="FEC553"/>
    </a:custClr>
    <a:custClr name="Flax #F7D880. Use w/Charcoal. (Contrast: 9.6:1) Use a border against white fill.">
      <a:srgbClr val="F7D880"/>
    </a:custClr>
    <a:custClr name="Cream #FFF6DC. Use w/Charcoal. (Contrast: 13.7:1) Use a border against white fill.">
      <a:srgbClr val="FFF6DC"/>
    </a:custClr>
  </a:custClrLst>
  <a:extLst>
    <a:ext uri="{05A4C25C-085E-4340-85A3-A5531E510DB2}">
      <thm15:themeFamily xmlns:thm15="http://schemas.microsoft.com/office/thememl/2012/main" name="Presentation1" id="{5D400BFA-97E5-4FA6-BB20-D504B6E21028}" vid="{0BBF3A94-4FA8-4E77-89B7-A29F2C7DCBD6}"/>
    </a:ext>
  </a:extLst>
</a:theme>
</file>

<file path=ppt/theme/theme2.xml><?xml version="1.0" encoding="utf-8"?>
<a:theme xmlns:a="http://schemas.openxmlformats.org/drawingml/2006/main" name="AIR_2023_Light_PPT">
  <a:themeElements>
    <a:clrScheme name="AIR_Blue_Green_Gray_2022">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2022 AIR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Deep Blue #063C5C. Use w/white. (Contrast: 9.9:1)">
      <a:srgbClr val="063C5C"/>
    </a:custClr>
    <a:custClr name="Classic Blue #00507F. Use w/white. (Contrast: 6.8:1)">
      <a:srgbClr val="00507F"/>
    </a:custClr>
    <a:custClr name="Ocean #006E9F. Use w/black. (Contrast 4.7.)">
      <a:srgbClr val="006E9F"/>
    </a:custClr>
    <a:custClr name="Wedgewood #5393BD. Use w/Charcoal. (Contrast: 5.5:1) Use a border against white fill.">
      <a:srgbClr val="5393BD"/>
    </a:custClr>
    <a:custClr name="Hydrangea #98C7E9. Use w/Charcoal. (Contrast: 9.6:1) Use a border against white fill.">
      <a:srgbClr val="98C7E9"/>
    </a:custClr>
    <a:custClr name="Ice #D1EEFC. Use w/Charcoal. (Contrast: 13.5:1) Use a border against white fill.">
      <a:srgbClr val="D1EEFC"/>
    </a:custClr>
    <a:custClr name="Blank">
      <a:srgbClr val="FFFFFF"/>
    </a:custClr>
    <a:custClr name="Classic Blue #00507F. Use w/white. (Contrast: 6.8:1)">
      <a:srgbClr val="00507F"/>
    </a:custClr>
    <a:custClr name="Pool #009DD7. Use w/Charcoal. (Contrast: 6.4:1) Use a border against white fill.">
      <a:srgbClr val="009DD7"/>
    </a:custClr>
    <a:custClr name="50 pct ice #E8F6FD. Use w/Charcoal. (Contrast: 14.4:1) Use a border against white fill.">
      <a:srgbClr val="E8F6FD"/>
    </a:custClr>
    <a:custClr name="Leaf #056233. Use w/white. (Contrast: 7.2:1)">
      <a:srgbClr val="056233"/>
    </a:custClr>
    <a:custClr name="Grass #008341. Use w/white. (Contrast: 4.6:1)">
      <a:srgbClr val="008341"/>
    </a:custClr>
    <a:custClr name="Lime #06A94F. Use w/Charcoal. (Contrast: 5.1:1) Use a border against white fill.">
      <a:srgbClr val="06A94F"/>
    </a:custClr>
    <a:custClr name="Mint #7AC79B. Use w/Charcoal. (Contrast: 8:1) Use a border against white fill.">
      <a:srgbClr val="7AC79B"/>
    </a:custClr>
    <a:custClr name="Sage #B4D8BE. Use w/Charcoal. (Contrast: 10.1:1) Use a border against white fill.">
      <a:srgbClr val="B4D8BE"/>
    </a:custClr>
    <a:custClr name="Light Sage #D8ECDB. Use w/Charcoal. (Contrast: 12.5:1) Use a border against white fill.">
      <a:srgbClr val="D8ECDB"/>
    </a:custClr>
    <a:custClr name="Blank">
      <a:srgbClr val="FFFFFF"/>
    </a:custClr>
    <a:custClr name="Blank">
      <a:srgbClr val="FFFFFF"/>
    </a:custClr>
    <a:custClr name="Blank">
      <a:srgbClr val="FFFFFF"/>
    </a:custClr>
    <a:custClr name="Blank">
      <a:srgbClr val="FFFFFF"/>
    </a:custClr>
    <a:custClr name="Charcoal #1C252D. Use w/white. (Contrast: 15:1)">
      <a:srgbClr val="1C252D"/>
    </a:custClr>
    <a:custClr name="Slate #333F48. Use w/white. (Contrast: 10.3:1)">
      <a:srgbClr val="333F48"/>
    </a:custClr>
    <a:custClr name="Stone #72808A. Use w/black. (Contrast 5.4.)">
      <a:srgbClr val="72808A"/>
    </a:custClr>
    <a:custClr name="Pewter #A3AAAD. Use w/Charcoal. (Contrast: 6.6:1) Use a border against white fill.">
      <a:srgbClr val="A3AAAD"/>
    </a:custClr>
    <a:custClr name="Fog #C6CDD1. Use w/Charcoal. (Contrast: 9.7:1) Use a border against white fill.">
      <a:srgbClr val="C6CDD1"/>
    </a:custClr>
    <a:custClr name="Cement #E2E6E8. Use w/Charcoal. (Contrast: 12.4:1) Use a border against white fill.">
      <a:srgbClr val="E2E6E8"/>
    </a:custClr>
    <a:custClr name="Blank">
      <a:srgbClr val="FFFFFF"/>
    </a:custClr>
    <a:custClr name="Blank">
      <a:srgbClr val="FFFFFF"/>
    </a:custClr>
    <a:custClr name="Blank">
      <a:srgbClr val="FFFFFF"/>
    </a:custClr>
    <a:custClr name="Blank">
      <a:srgbClr val="FFFFFF"/>
    </a:custClr>
    <a:custClr name="Eggplant #49124C. Use w/white. (Contrast: 14:1)">
      <a:srgbClr val="49124C"/>
    </a:custClr>
    <a:custClr name="Plum #602468. Use w/white. (Contrast: 10.4:1)">
      <a:srgbClr val="602468"/>
    </a:custClr>
    <a:custClr name="Orchid #9A5EA6. Use w/black. (Contrast 4.6.)">
      <a:srgbClr val="9A5EA6"/>
    </a:custClr>
    <a:custClr name="Heather #B888BD. Use w/Charcoal. (Contrast: 5.4:1) Use a border against white fill.">
      <a:srgbClr val="B888BD"/>
    </a:custClr>
    <a:custClr name="Lilac #E2C9E1. Use w/Charcoal. (Contrast: 10:1) Use a border against white fill.">
      <a:srgbClr val="E2C9E1"/>
    </a:custClr>
    <a:custClr name="Soft Lilac #F5E8F2. Use w/Charcoal. (Contrast: 13:1) Use a border against white fill.">
      <a:srgbClr val="F5E8F2"/>
    </a:custClr>
    <a:custClr name="Blank">
      <a:srgbClr val="FFFFFF"/>
    </a:custClr>
    <a:custClr name="Bark #6A5204. Use w/white. (Contrast: 8.6:1)">
      <a:srgbClr val="6A5204"/>
    </a:custClr>
    <a:custClr name="Caramel #946E29. Use w/white. (Contrast: 5.5:1)">
      <a:srgbClr val="946E29"/>
    </a:custClr>
    <a:custClr name="Gold #C6892B. Use w/black. (Contrast 5.4.)">
      <a:srgbClr val="C6892B"/>
    </a:custClr>
    <a:custClr name="Amber #882E0A. Use w/white. (Contrast: 11.9:1)">
      <a:srgbClr val="882E0A"/>
    </a:custClr>
    <a:custClr name="Pumpkin #BC4A26. Use w/white. (Contrast: 7.5:1)">
      <a:srgbClr val="BC4A26"/>
    </a:custClr>
    <a:custClr name="Tangerine #EA6A20. Use w/white. (Contrast: 4.8:1)">
      <a:srgbClr val="EA6A20"/>
    </a:custClr>
    <a:custClr name="Creamsicle #F9A872. Use w/Charcoal. (Contrast: 6.4:1) Use a border against white fill.">
      <a:srgbClr val="F9A872"/>
    </a:custClr>
    <a:custClr name="Peach #FDD1B0. Use w/Charcoal. (Contrast: 9.8:1) Use a border against white fill.">
      <a:srgbClr val="FDD1B0"/>
    </a:custClr>
    <a:custClr name="Pale Peach #FAECE7. Use w/Charcoal. (Contrast: 13.1:1) Use a border against white fill.">
      <a:srgbClr val="FAECE7"/>
    </a:custClr>
    <a:custClr name="Blank">
      <a:srgbClr val="FFFFFF"/>
    </a:custClr>
    <a:custClr name="Marigold #FEC553. Use w/Charcoal. (Contrast: 7.9:1) Use a border against white fill.">
      <a:srgbClr val="FEC553"/>
    </a:custClr>
    <a:custClr name="Flax #F7D880. Use w/Charcoal. (Contrast: 9.6:1) Use a border against white fill.">
      <a:srgbClr val="F7D880"/>
    </a:custClr>
    <a:custClr name="Cream #FFF6DC. Use w/Charcoal. (Contrast: 13.7:1) Use a border against white fill.">
      <a:srgbClr val="FFF6DC"/>
    </a:custClr>
  </a:custClrLst>
  <a:extLst>
    <a:ext uri="{05A4C25C-085E-4340-85A3-A5531E510DB2}">
      <thm15:themeFamily xmlns:thm15="http://schemas.microsoft.com/office/thememl/2012/main" name="Presentation1" id="{5D400BFA-97E5-4FA6-BB20-D504B6E21028}" vid="{575CDA21-818E-4AC2-8149-5AFA9A9E4800}"/>
    </a:ext>
  </a:extLst>
</a:theme>
</file>

<file path=ppt/theme/theme3.xml><?xml version="1.0" encoding="utf-8"?>
<a:theme xmlns:a="http://schemas.openxmlformats.org/drawingml/2006/main" name="Office Theme">
  <a:themeElements>
    <a:clrScheme name="AIR_2021_MS_Office_Theme_Colors">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2021 AIR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Deep Blue">
      <a:srgbClr val="063C5C"/>
    </a:custClr>
    <a:custClr name="Classic Blue">
      <a:srgbClr val="00507F"/>
    </a:custClr>
    <a:custClr name="Ocean">
      <a:srgbClr val="006E9F"/>
    </a:custClr>
    <a:custClr name="Wedgewood">
      <a:srgbClr val="5393BD"/>
    </a:custClr>
    <a:custClr name="Hydrangea">
      <a:srgbClr val="98C7E9"/>
    </a:custClr>
    <a:custClr name="Ice">
      <a:srgbClr val="D1EEFC"/>
    </a:custClr>
    <a:custClr name="Blank">
      <a:srgbClr val="FFFFFF"/>
    </a:custClr>
    <a:custClr name="Classic Blue">
      <a:srgbClr val="00507F"/>
    </a:custClr>
    <a:custClr name="Pool">
      <a:srgbClr val="009DD7"/>
    </a:custClr>
    <a:custClr name="50 pct. Ice">
      <a:srgbClr val="E8F6FD"/>
    </a:custClr>
    <a:custClr name="Leaf">
      <a:srgbClr val="056233"/>
    </a:custClr>
    <a:custClr name="Grass">
      <a:srgbClr val="008341"/>
    </a:custClr>
    <a:custClr name="Lime">
      <a:srgbClr val="06A94F"/>
    </a:custClr>
    <a:custClr name="Mint">
      <a:srgbClr val="7AC79B"/>
    </a:custClr>
    <a:custClr name="Sage">
      <a:srgbClr val="B4D8BE"/>
    </a:custClr>
    <a:custClr name="Light Sage">
      <a:srgbClr val="D8ECDB"/>
    </a:custClr>
    <a:custClr name="Blank">
      <a:srgbClr val="FFFFFF"/>
    </a:custClr>
    <a:custClr name="Blank">
      <a:srgbClr val="FFFFFF"/>
    </a:custClr>
    <a:custClr name="Blank">
      <a:srgbClr val="FFFFFF"/>
    </a:custClr>
    <a:custClr name="Blank">
      <a:srgbClr val="FFFFFF"/>
    </a:custClr>
    <a:custClr name="Charcoal">
      <a:srgbClr val="1C252D"/>
    </a:custClr>
    <a:custClr name="Slate">
      <a:srgbClr val="333F48"/>
    </a:custClr>
    <a:custClr name="Stone">
      <a:srgbClr val="72808A"/>
    </a:custClr>
    <a:custClr name="Pewter">
      <a:srgbClr val="A3AAAD"/>
    </a:custClr>
    <a:custClr name="Fog">
      <a:srgbClr val="C6CDD1"/>
    </a:custClr>
    <a:custClr name="Cement">
      <a:srgbClr val="E2E6E8"/>
    </a:custClr>
    <a:custClr name="Blank">
      <a:srgbClr val="FFFFFF"/>
    </a:custClr>
    <a:custClr name="Blank">
      <a:srgbClr val="FFFFFF"/>
    </a:custClr>
    <a:custClr name="Blank">
      <a:srgbClr val="FFFFFF"/>
    </a:custClr>
    <a:custClr name="Blank">
      <a:srgbClr val="FFFFFF"/>
    </a:custClr>
    <a:custClr name="Amber">
      <a:srgbClr val="882E0A"/>
    </a:custClr>
    <a:custClr name="Pumpkin">
      <a:srgbClr val="BC4A26"/>
    </a:custClr>
    <a:custClr name="Tangerine">
      <a:srgbClr val="EA6A20"/>
    </a:custClr>
    <a:custClr name="Creamsicle">
      <a:srgbClr val="F9A872"/>
    </a:custClr>
    <a:custClr name="Peach">
      <a:srgbClr val="FDD1B0"/>
    </a:custClr>
    <a:custClr name="Pale Peach">
      <a:srgbClr val="FAECE7"/>
    </a:custClr>
    <a:custClr name="Blank">
      <a:srgbClr val="FFFFFF"/>
    </a:custClr>
    <a:custClr name="Bark">
      <a:srgbClr val="6A5204"/>
    </a:custClr>
    <a:custClr name="Caramel">
      <a:srgbClr val="946E29"/>
    </a:custClr>
    <a:custClr name="Gold">
      <a:srgbClr val="C6892B"/>
    </a:custClr>
    <a:custClr name="Eggplant">
      <a:srgbClr val="49124C"/>
    </a:custClr>
    <a:custClr name="Plum">
      <a:srgbClr val="602468"/>
    </a:custClr>
    <a:custClr name="Orchid">
      <a:srgbClr val="9A5EA6"/>
    </a:custClr>
    <a:custClr name="Heather">
      <a:srgbClr val="B888BD"/>
    </a:custClr>
    <a:custClr name="Lilac">
      <a:srgbClr val="E2C9E1"/>
    </a:custClr>
    <a:custClr name="Soft Lilac">
      <a:srgbClr val="F5E8F2"/>
    </a:custClr>
    <a:custClr name="Blank">
      <a:srgbClr val="FFFFFF"/>
    </a:custClr>
    <a:custClr name="Marigold">
      <a:srgbClr val="FEC553"/>
    </a:custClr>
    <a:custClr name="Flax">
      <a:srgbClr val="F7D880"/>
    </a:custClr>
    <a:custClr name="Cream">
      <a:srgbClr val="FFF6DC"/>
    </a:custClr>
  </a:custClrLst>
  <a:extLst>
    <a:ext uri="{05A4C25C-085E-4340-85A3-A5531E510DB2}">
      <thm15:themeFamily xmlns:thm15="http://schemas.microsoft.com/office/thememl/2012/main" name="AIR-PPT_Widescreen-AJ-052621-LKR-done.potx" id="{0952796C-6EA5-48B4-AE60-77A4C315F0F1}" vid="{864877BF-2A90-4677-AEF0-35102AFB9C3A}"/>
    </a:ext>
  </a:extLst>
</a:theme>
</file>

<file path=ppt/theme/theme4.xml><?xml version="1.0" encoding="utf-8"?>
<a:theme xmlns:a="http://schemas.openxmlformats.org/drawingml/2006/main" name="Office Theme">
  <a:themeElements>
    <a:clrScheme name="AIR_2021_MS_Office_Theme_Colors">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2021 AIR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Deep Blue">
      <a:srgbClr val="063C5C"/>
    </a:custClr>
    <a:custClr name="Classic Blue">
      <a:srgbClr val="00507F"/>
    </a:custClr>
    <a:custClr name="Ocean">
      <a:srgbClr val="006E9F"/>
    </a:custClr>
    <a:custClr name="Wedgewood">
      <a:srgbClr val="5393BD"/>
    </a:custClr>
    <a:custClr name="Hydrangea">
      <a:srgbClr val="98C7E9"/>
    </a:custClr>
    <a:custClr name="Ice">
      <a:srgbClr val="D1EEFC"/>
    </a:custClr>
    <a:custClr name="Blank">
      <a:srgbClr val="FFFFFF"/>
    </a:custClr>
    <a:custClr name="Classic Blue">
      <a:srgbClr val="00507F"/>
    </a:custClr>
    <a:custClr name="Pool">
      <a:srgbClr val="009DD7"/>
    </a:custClr>
    <a:custClr name="50 pct. Ice">
      <a:srgbClr val="E8F6FD"/>
    </a:custClr>
    <a:custClr name="Leaf">
      <a:srgbClr val="056233"/>
    </a:custClr>
    <a:custClr name="Grass">
      <a:srgbClr val="008341"/>
    </a:custClr>
    <a:custClr name="Lime">
      <a:srgbClr val="06A94F"/>
    </a:custClr>
    <a:custClr name="Mint">
      <a:srgbClr val="7AC79B"/>
    </a:custClr>
    <a:custClr name="Sage">
      <a:srgbClr val="B4D8BE"/>
    </a:custClr>
    <a:custClr name="Light Sage">
      <a:srgbClr val="D8ECDB"/>
    </a:custClr>
    <a:custClr name="Blank">
      <a:srgbClr val="FFFFFF"/>
    </a:custClr>
    <a:custClr name="Blank">
      <a:srgbClr val="FFFFFF"/>
    </a:custClr>
    <a:custClr name="Blank">
      <a:srgbClr val="FFFFFF"/>
    </a:custClr>
    <a:custClr name="Blank">
      <a:srgbClr val="FFFFFF"/>
    </a:custClr>
    <a:custClr name="Charcoal">
      <a:srgbClr val="1C252D"/>
    </a:custClr>
    <a:custClr name="Slate">
      <a:srgbClr val="333F48"/>
    </a:custClr>
    <a:custClr name="Stone">
      <a:srgbClr val="72808A"/>
    </a:custClr>
    <a:custClr name="Pewter">
      <a:srgbClr val="A3AAAD"/>
    </a:custClr>
    <a:custClr name="Fog">
      <a:srgbClr val="C6CDD1"/>
    </a:custClr>
    <a:custClr name="Cement">
      <a:srgbClr val="E2E6E8"/>
    </a:custClr>
    <a:custClr name="Blank">
      <a:srgbClr val="FFFFFF"/>
    </a:custClr>
    <a:custClr name="Blank">
      <a:srgbClr val="FFFFFF"/>
    </a:custClr>
    <a:custClr name="Blank">
      <a:srgbClr val="FFFFFF"/>
    </a:custClr>
    <a:custClr name="Blank">
      <a:srgbClr val="FFFFFF"/>
    </a:custClr>
    <a:custClr name="Amber">
      <a:srgbClr val="882E0A"/>
    </a:custClr>
    <a:custClr name="Pumpkin">
      <a:srgbClr val="BC4A26"/>
    </a:custClr>
    <a:custClr name="Tangerine">
      <a:srgbClr val="EA6A20"/>
    </a:custClr>
    <a:custClr name="Creamsicle">
      <a:srgbClr val="F9A872"/>
    </a:custClr>
    <a:custClr name="Peach">
      <a:srgbClr val="FDD1B0"/>
    </a:custClr>
    <a:custClr name="Pale Peach">
      <a:srgbClr val="FAECE7"/>
    </a:custClr>
    <a:custClr name="Blank">
      <a:srgbClr val="FFFFFF"/>
    </a:custClr>
    <a:custClr name="Bark">
      <a:srgbClr val="6A5204"/>
    </a:custClr>
    <a:custClr name="Caramel">
      <a:srgbClr val="946E29"/>
    </a:custClr>
    <a:custClr name="Gold">
      <a:srgbClr val="C6892B"/>
    </a:custClr>
    <a:custClr name="Eggplant">
      <a:srgbClr val="49124C"/>
    </a:custClr>
    <a:custClr name="Plum">
      <a:srgbClr val="602468"/>
    </a:custClr>
    <a:custClr name="Orchid">
      <a:srgbClr val="9A5EA6"/>
    </a:custClr>
    <a:custClr name="Heather">
      <a:srgbClr val="B888BD"/>
    </a:custClr>
    <a:custClr name="Lilac">
      <a:srgbClr val="E2C9E1"/>
    </a:custClr>
    <a:custClr name="Soft Lilac">
      <a:srgbClr val="F5E8F2"/>
    </a:custClr>
    <a:custClr name="Blank">
      <a:srgbClr val="FFFFFF"/>
    </a:custClr>
    <a:custClr name="Marigold">
      <a:srgbClr val="FEC553"/>
    </a:custClr>
    <a:custClr name="Flax">
      <a:srgbClr val="F7D880"/>
    </a:custClr>
    <a:custClr name="Cream">
      <a:srgbClr val="FFF6DC"/>
    </a:custClr>
  </a:custClrLst>
  <a:extLst>
    <a:ext uri="{05A4C25C-085E-4340-85A3-A5531E510DB2}">
      <thm15:themeFamily xmlns:thm15="http://schemas.microsoft.com/office/thememl/2012/main" name="AIR-PPT_Widescreen-AJ-052621-LKR-done.potx" id="{0952796C-6EA5-48B4-AE60-77A4C315F0F1}" vid="{864877BF-2A90-4677-AEF0-35102AFB9C3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FC42B8CC53B94A85F71CE7EEEF034E" ma:contentTypeVersion="15" ma:contentTypeDescription="Create a new document." ma:contentTypeScope="" ma:versionID="1e217615fedb661f8d6b6ede34259bd9">
  <xsd:schema xmlns:xsd="http://www.w3.org/2001/XMLSchema" xmlns:xs="http://www.w3.org/2001/XMLSchema" xmlns:p="http://schemas.microsoft.com/office/2006/metadata/properties" xmlns:ns2="5b517dce-de22-4404-baa6-4fedf8b4993e" xmlns:ns3="8ea4f2a2-9e30-484e-8d93-57b3883382ed" targetNamespace="http://schemas.microsoft.com/office/2006/metadata/properties" ma:root="true" ma:fieldsID="c85ecc4b47884d4533c9cb9ead7ee813" ns2:_="" ns3:_="">
    <xsd:import namespace="5b517dce-de22-4404-baa6-4fedf8b4993e"/>
    <xsd:import namespace="8ea4f2a2-9e30-484e-8d93-57b3883382e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Order0" minOccurs="0"/>
                <xsd:element ref="ns2:ItemDescrip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517dce-de22-4404-baa6-4fedf8b499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b31da6f4-e52d-49d7-b108-9c7783d77463"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Order0" ma:index="19" nillable="true" ma:displayName="Order" ma:format="Dropdown" ma:internalName="Order0" ma:percentage="FALSE">
      <xsd:simpleType>
        <xsd:restriction base="dms:Number"/>
      </xsd:simpleType>
    </xsd:element>
    <xsd:element name="ItemDescription" ma:index="20" nillable="true" ma:displayName="Item Description" ma:format="Dropdown" ma:internalName="Item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a4f2a2-9e30-484e-8d93-57b3883382ed"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6094cbe4-1a16-4969-a405-aeefe0f8af7a}" ma:internalName="TaxCatchAll" ma:showField="CatchAllData" ma:web="8ea4f2a2-9e30-484e-8d93-57b3883382ed">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ea4f2a2-9e30-484e-8d93-57b3883382ed">
      <Value>1327</Value>
    </TaxCatchAll>
    <Order0 xmlns="5b517dce-de22-4404-baa6-4fedf8b4993e" xsi:nil="true"/>
    <ItemDescription xmlns="5b517dce-de22-4404-baa6-4fedf8b4993e" xsi:nil="true"/>
    <lcf76f155ced4ddcb4097134ff3c332f xmlns="5b517dce-de22-4404-baa6-4fedf8b4993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235C53-1EDB-4FE9-A32E-A8061D924B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517dce-de22-4404-baa6-4fedf8b4993e"/>
    <ds:schemaRef ds:uri="8ea4f2a2-9e30-484e-8d93-57b388338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EAC94F-0CB7-47E2-B1CC-A0F105248E94}">
  <ds:schemaRefs>
    <ds:schemaRef ds:uri="http://purl.org/dc/elements/1.1/"/>
    <ds:schemaRef ds:uri="http://schemas.microsoft.com/office/2006/documentManagement/types"/>
    <ds:schemaRef ds:uri="3c8d6406-deae-4a0d-a95e-fe53ed4a1ace"/>
    <ds:schemaRef ds:uri="http://purl.org/dc/terms/"/>
    <ds:schemaRef ds:uri="http://schemas.microsoft.com/office/infopath/2007/PartnerControls"/>
    <ds:schemaRef ds:uri="http://purl.org/dc/dcmitype/"/>
    <ds:schemaRef ds:uri="60b788f9-dbc8-42fd-99f2-081ed83a52df"/>
    <ds:schemaRef ds:uri="http://schemas.openxmlformats.org/package/2006/metadata/core-properties"/>
    <ds:schemaRef ds:uri="http://schemas.microsoft.com/office/2006/metadata/properties"/>
    <ds:schemaRef ds:uri="http://www.w3.org/XML/1998/namespace"/>
    <ds:schemaRef ds:uri="8ea4f2a2-9e30-484e-8d93-57b3883382ed"/>
    <ds:schemaRef ds:uri="5b517dce-de22-4404-baa6-4fedf8b4993e"/>
  </ds:schemaRefs>
</ds:datastoreItem>
</file>

<file path=customXml/itemProps3.xml><?xml version="1.0" encoding="utf-8"?>
<ds:datastoreItem xmlns:ds="http://schemas.openxmlformats.org/officeDocument/2006/customXml" ds:itemID="{F63C77B6-D79C-4692-AE58-9EB660BFA0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AIR Template</Template>
  <TotalTime>106</TotalTime>
  <Words>823</Words>
  <Application>Microsoft Office PowerPoint</Application>
  <PresentationFormat>On-screen Show (4:3)</PresentationFormat>
  <Paragraphs>136</Paragraphs>
  <Slides>14</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Arial Narrow</vt:lpstr>
      <vt:lpstr>Calibri</vt:lpstr>
      <vt:lpstr>Times New Roman</vt:lpstr>
      <vt:lpstr>AIR_2023_Dark</vt:lpstr>
      <vt:lpstr>AIR_2023_Light_PPT</vt:lpstr>
      <vt:lpstr>Reducing Data Usage Barriers: Using Bookdown for Flexible, Open-Source Data Documentation</vt:lpstr>
      <vt:lpstr>Virtual Meeting/Conference Recording Notice</vt:lpstr>
      <vt:lpstr>Meet the Presenters Layout Dark</vt:lpstr>
      <vt:lpstr>AIR Inclusive Meeting Guidelines</vt:lpstr>
      <vt:lpstr>Agenda Layout Dark </vt:lpstr>
      <vt:lpstr>Have you or your loved ones been in this situation?</vt:lpstr>
      <vt:lpstr>Why bookdown?</vt:lpstr>
      <vt:lpstr>Getting started</vt:lpstr>
      <vt:lpstr>Adding interaction</vt:lpstr>
      <vt:lpstr>Long-term planning</vt:lpstr>
      <vt:lpstr>Publishing online</vt:lpstr>
      <vt:lpstr>Try it yourself!</vt:lpstr>
      <vt:lpstr>SmartArt Graphic Sample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Guidance</dc:title>
  <dc:subject>AIR Presentation</dc:subject>
  <dc:creator>Yi, Karen</dc:creator>
  <cp:keywords>Add appropriate tags for accessibility</cp:keywords>
  <cp:lastModifiedBy>Yi, Karen</cp:lastModifiedBy>
  <cp:revision>1</cp:revision>
  <cp:lastPrinted>2017-10-19T00:36:21Z</cp:lastPrinted>
  <dcterms:created xsi:type="dcterms:W3CDTF">2024-02-20T17:05:02Z</dcterms:created>
  <dcterms:modified xsi:type="dcterms:W3CDTF">2024-02-28T23:27:24Z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8b327038-9672-44f6-b820-c0a9711a584d</vt:lpwstr>
  </property>
  <property fmtid="{D5CDD505-2E9C-101B-9397-08002B2CF9AE}" pid="3" name="ContentTypeId">
    <vt:lpwstr>0x01010045FC42B8CC53B94A85F71CE7EEEF034E</vt:lpwstr>
  </property>
  <property fmtid="{D5CDD505-2E9C-101B-9397-08002B2CF9AE}" pid="4" name="TaxKeyword">
    <vt:lpwstr>403;#Add appropriate tags for accessibility|eab204ad-ef36-4d01-a7c0-674086fd960c</vt:lpwstr>
  </property>
</Properties>
</file>