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0" r:id="rId4"/>
    <p:sldId id="256" r:id="rId5"/>
    <p:sldId id="261" r:id="rId6"/>
    <p:sldId id="257"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1548" y="-5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1D0989-E9A4-4211-BDDD-A88E9A2A4609}"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15C11-3EE7-4204-A85B-3F66E69A1062}"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1D0989-E9A4-4211-BDDD-A88E9A2A4609}"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15C11-3EE7-4204-A85B-3F66E69A1062}"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1D0989-E9A4-4211-BDDD-A88E9A2A4609}"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15C11-3EE7-4204-A85B-3F66E69A1062}"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1D0989-E9A4-4211-BDDD-A88E9A2A4609}"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15C11-3EE7-4204-A85B-3F66E69A1062}"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1D0989-E9A4-4211-BDDD-A88E9A2A4609}"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15C11-3EE7-4204-A85B-3F66E69A1062}"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1D0989-E9A4-4211-BDDD-A88E9A2A4609}" type="datetimeFigureOut">
              <a:rPr lang="en-US" smtClean="0"/>
              <a:pPr/>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15C11-3EE7-4204-A85B-3F66E69A1062}"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1D0989-E9A4-4211-BDDD-A88E9A2A4609}" type="datetimeFigureOut">
              <a:rPr lang="en-US" smtClean="0"/>
              <a:pPr/>
              <a:t>11/18/2014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E15C11-3EE7-4204-A85B-3F66E69A1062}"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1D0989-E9A4-4211-BDDD-A88E9A2A4609}" type="datetimeFigureOut">
              <a:rPr lang="en-US" smtClean="0"/>
              <a:pPr/>
              <a:t>11/18/2014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E15C11-3EE7-4204-A85B-3F66E69A1062}"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D0989-E9A4-4211-BDDD-A88E9A2A4609}" type="datetimeFigureOut">
              <a:rPr lang="en-US" smtClean="0"/>
              <a:pPr/>
              <a:t>11/18/2014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E15C11-3EE7-4204-A85B-3F66E69A1062}"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1D0989-E9A4-4211-BDDD-A88E9A2A4609}" type="datetimeFigureOut">
              <a:rPr lang="en-US" smtClean="0"/>
              <a:pPr/>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15C11-3EE7-4204-A85B-3F66E69A1062}"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1D0989-E9A4-4211-BDDD-A88E9A2A4609}" type="datetimeFigureOut">
              <a:rPr lang="en-US" smtClean="0"/>
              <a:pPr/>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15C11-3EE7-4204-A85B-3F66E69A1062}"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1D0989-E9A4-4211-BDDD-A88E9A2A4609}" type="datetimeFigureOut">
              <a:rPr lang="en-US" smtClean="0"/>
              <a:pPr/>
              <a:t>11/18/2014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E15C11-3EE7-4204-A85B-3F66E69A106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a:t>
            </a:r>
            <a:r>
              <a:rPr lang="en-US" dirty="0" smtClean="0"/>
              <a:t>Aloe</a:t>
            </a:r>
            <a:endParaRPr lang="en-US" dirty="0"/>
          </a:p>
        </p:txBody>
      </p:sp>
      <p:sp>
        <p:nvSpPr>
          <p:cNvPr id="4" name="TextBox 3"/>
          <p:cNvSpPr txBox="1"/>
          <p:nvPr/>
        </p:nvSpPr>
        <p:spPr>
          <a:xfrm>
            <a:off x="0" y="3048000"/>
            <a:ext cx="9144000" cy="954107"/>
          </a:xfrm>
          <a:prstGeom prst="rect">
            <a:avLst/>
          </a:prstGeom>
          <a:noFill/>
        </p:spPr>
        <p:txBody>
          <a:bodyPr wrap="square" rtlCol="0">
            <a:spAutoFit/>
          </a:bodyPr>
          <a:lstStyle/>
          <a:p>
            <a:pPr algn="ctr"/>
            <a:r>
              <a:rPr lang="en-US" sz="2800" dirty="0" smtClean="0"/>
              <a:t>For plant people…. </a:t>
            </a:r>
          </a:p>
          <a:p>
            <a:pPr algn="ctr"/>
            <a:r>
              <a:rPr lang="en-US" sz="2800" dirty="0" smtClean="0"/>
              <a:t>Sort of.</a:t>
            </a:r>
            <a:endParaRPr lang="en-US" sz="28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762000"/>
            <a:ext cx="4343400" cy="5638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514600" y="838200"/>
            <a:ext cx="4191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elloAlloe_SMALLlogo.gif"/>
          <p:cNvPicPr>
            <a:picLocks noChangeAspect="1"/>
          </p:cNvPicPr>
          <p:nvPr/>
        </p:nvPicPr>
        <p:blipFill>
          <a:blip r:embed="rId2" cstate="print"/>
          <a:stretch>
            <a:fillRect/>
          </a:stretch>
        </p:blipFill>
        <p:spPr>
          <a:xfrm>
            <a:off x="2514600" y="609600"/>
            <a:ext cx="1104900" cy="1933575"/>
          </a:xfrm>
          <a:prstGeom prst="rect">
            <a:avLst/>
          </a:prstGeom>
        </p:spPr>
      </p:pic>
      <p:sp>
        <p:nvSpPr>
          <p:cNvPr id="7" name="Rectangle 6"/>
          <p:cNvSpPr/>
          <p:nvPr/>
        </p:nvSpPr>
        <p:spPr>
          <a:xfrm>
            <a:off x="2438400" y="3962400"/>
            <a:ext cx="4343400" cy="6096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9" name="TextBox 8"/>
          <p:cNvSpPr txBox="1"/>
          <p:nvPr/>
        </p:nvSpPr>
        <p:spPr>
          <a:xfrm>
            <a:off x="3886200" y="4114800"/>
            <a:ext cx="1447800" cy="369332"/>
          </a:xfrm>
          <a:prstGeom prst="rect">
            <a:avLst/>
          </a:prstGeom>
          <a:noFill/>
        </p:spPr>
        <p:txBody>
          <a:bodyPr wrap="square" rtlCol="0">
            <a:spAutoFit/>
          </a:bodyPr>
          <a:lstStyle/>
          <a:p>
            <a:r>
              <a:rPr lang="en-US" dirty="0" smtClean="0">
                <a:solidFill>
                  <a:schemeClr val="bg1"/>
                </a:solidFill>
              </a:rPr>
              <a:t>Your </a:t>
            </a:r>
            <a:r>
              <a:rPr lang="en-US" dirty="0" smtClean="0">
                <a:solidFill>
                  <a:schemeClr val="bg1"/>
                </a:solidFill>
              </a:rPr>
              <a:t>Plants</a:t>
            </a:r>
            <a:endParaRPr lang="en-US" dirty="0">
              <a:solidFill>
                <a:schemeClr val="bg1"/>
              </a:solidFill>
            </a:endParaRPr>
          </a:p>
        </p:txBody>
      </p:sp>
      <p:sp>
        <p:nvSpPr>
          <p:cNvPr id="11" name="Cross 10"/>
          <p:cNvSpPr/>
          <p:nvPr/>
        </p:nvSpPr>
        <p:spPr>
          <a:xfrm>
            <a:off x="2743200" y="2362200"/>
            <a:ext cx="304800" cy="30480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200400" y="2345293"/>
            <a:ext cx="2667000" cy="369332"/>
          </a:xfrm>
          <a:prstGeom prst="rect">
            <a:avLst/>
          </a:prstGeom>
          <a:noFill/>
        </p:spPr>
        <p:txBody>
          <a:bodyPr wrap="square" rtlCol="0">
            <a:spAutoFit/>
          </a:bodyPr>
          <a:lstStyle/>
          <a:p>
            <a:r>
              <a:rPr lang="en-US" dirty="0" smtClean="0"/>
              <a:t>Add a plant</a:t>
            </a:r>
            <a:endParaRPr lang="en-US" dirty="0"/>
          </a:p>
        </p:txBody>
      </p:sp>
      <p:sp>
        <p:nvSpPr>
          <p:cNvPr id="14" name="TextBox 13"/>
          <p:cNvSpPr txBox="1"/>
          <p:nvPr/>
        </p:nvSpPr>
        <p:spPr>
          <a:xfrm>
            <a:off x="3200400" y="2983468"/>
            <a:ext cx="2667000" cy="369332"/>
          </a:xfrm>
          <a:prstGeom prst="rect">
            <a:avLst/>
          </a:prstGeom>
          <a:noFill/>
        </p:spPr>
        <p:txBody>
          <a:bodyPr wrap="square" rtlCol="0">
            <a:spAutoFit/>
          </a:bodyPr>
          <a:lstStyle/>
          <a:p>
            <a:r>
              <a:rPr lang="en-US" dirty="0" smtClean="0"/>
              <a:t>Update your plants</a:t>
            </a:r>
            <a:endParaRPr lang="en-US" dirty="0"/>
          </a:p>
        </p:txBody>
      </p:sp>
      <p:sp>
        <p:nvSpPr>
          <p:cNvPr id="15" name="Sun 14"/>
          <p:cNvSpPr/>
          <p:nvPr/>
        </p:nvSpPr>
        <p:spPr>
          <a:xfrm>
            <a:off x="2667000" y="2895600"/>
            <a:ext cx="533400" cy="5334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438400" y="4572000"/>
            <a:ext cx="4343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438400" y="4572000"/>
            <a:ext cx="990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http://0.tqn.com/w/experts/House-Plants-721/2011/03/dad-plant.jpg"/>
          <p:cNvPicPr>
            <a:picLocks noChangeAspect="1" noChangeArrowheads="1"/>
          </p:cNvPicPr>
          <p:nvPr/>
        </p:nvPicPr>
        <p:blipFill>
          <a:blip r:embed="rId3" cstate="print"/>
          <a:srcRect/>
          <a:stretch>
            <a:fillRect/>
          </a:stretch>
        </p:blipFill>
        <p:spPr bwMode="auto">
          <a:xfrm>
            <a:off x="2590800" y="4610100"/>
            <a:ext cx="762000" cy="571500"/>
          </a:xfrm>
          <a:prstGeom prst="rect">
            <a:avLst/>
          </a:prstGeom>
          <a:noFill/>
        </p:spPr>
      </p:pic>
      <p:sp>
        <p:nvSpPr>
          <p:cNvPr id="20" name="TextBox 19"/>
          <p:cNvSpPr txBox="1"/>
          <p:nvPr/>
        </p:nvSpPr>
        <p:spPr>
          <a:xfrm>
            <a:off x="3505200" y="4724400"/>
            <a:ext cx="1524000" cy="369332"/>
          </a:xfrm>
          <a:prstGeom prst="rect">
            <a:avLst/>
          </a:prstGeom>
          <a:noFill/>
        </p:spPr>
        <p:txBody>
          <a:bodyPr wrap="square" rtlCol="0">
            <a:spAutoFit/>
          </a:bodyPr>
          <a:lstStyle/>
          <a:p>
            <a:r>
              <a:rPr lang="en-US" dirty="0" err="1" smtClean="0"/>
              <a:t>Seymore</a:t>
            </a:r>
            <a:endParaRPr lang="en-US" dirty="0"/>
          </a:p>
        </p:txBody>
      </p:sp>
      <p:sp>
        <p:nvSpPr>
          <p:cNvPr id="21" name="TextBox 20"/>
          <p:cNvSpPr txBox="1"/>
          <p:nvPr/>
        </p:nvSpPr>
        <p:spPr>
          <a:xfrm>
            <a:off x="4572000" y="4611469"/>
            <a:ext cx="2133600" cy="646331"/>
          </a:xfrm>
          <a:prstGeom prst="rect">
            <a:avLst/>
          </a:prstGeom>
          <a:noFill/>
        </p:spPr>
        <p:txBody>
          <a:bodyPr wrap="square" rtlCol="0">
            <a:spAutoFit/>
          </a:bodyPr>
          <a:lstStyle/>
          <a:p>
            <a:r>
              <a:rPr lang="en-US" dirty="0" smtClean="0"/>
              <a:t>Likes shade and water every 7 days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yQuestions.gif"/>
          <p:cNvPicPr>
            <a:picLocks noChangeAspect="1"/>
          </p:cNvPicPr>
          <p:nvPr/>
        </p:nvPicPr>
        <p:blipFill>
          <a:blip r:embed="rId2" cstate="print"/>
          <a:stretch>
            <a:fillRect/>
          </a:stretch>
        </p:blipFill>
        <p:spPr>
          <a:xfrm>
            <a:off x="2819400" y="2286000"/>
            <a:ext cx="2439403" cy="3310618"/>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91200" y="381000"/>
            <a:ext cx="3124200" cy="3046988"/>
          </a:xfrm>
          <a:prstGeom prst="rect">
            <a:avLst/>
          </a:prstGeom>
          <a:noFill/>
        </p:spPr>
        <p:txBody>
          <a:bodyPr wrap="square" rtlCol="0">
            <a:spAutoFit/>
          </a:bodyPr>
          <a:lstStyle/>
          <a:p>
            <a:r>
              <a:rPr lang="en-US" sz="4800" dirty="0" smtClean="0"/>
              <a:t>Does this look like your apartment?</a:t>
            </a:r>
            <a:endParaRPr lang="en-US" sz="4800" dirty="0"/>
          </a:p>
        </p:txBody>
      </p:sp>
      <p:pic>
        <p:nvPicPr>
          <p:cNvPr id="1026" name="Picture 2" descr="http://www.ecologistnews.com/wp-content/uploads/2012/08/eco-friendly-house-plants-1.jpg"/>
          <p:cNvPicPr>
            <a:picLocks noChangeAspect="1" noChangeArrowheads="1"/>
          </p:cNvPicPr>
          <p:nvPr/>
        </p:nvPicPr>
        <p:blipFill>
          <a:blip r:embed="rId2" cstate="print"/>
          <a:srcRect/>
          <a:stretch>
            <a:fillRect/>
          </a:stretch>
        </p:blipFill>
        <p:spPr bwMode="auto">
          <a:xfrm>
            <a:off x="304800" y="304799"/>
            <a:ext cx="5334000" cy="5536047"/>
          </a:xfrm>
          <a:prstGeom prst="rect">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09800"/>
            <a:ext cx="9144000" cy="769441"/>
          </a:xfrm>
          <a:prstGeom prst="rect">
            <a:avLst/>
          </a:prstGeom>
          <a:noFill/>
        </p:spPr>
        <p:txBody>
          <a:bodyPr wrap="square" rtlCol="0">
            <a:spAutoFit/>
          </a:bodyPr>
          <a:lstStyle/>
          <a:p>
            <a:pPr algn="ctr"/>
            <a:r>
              <a:rPr lang="en-US" sz="4400" dirty="0" smtClean="0"/>
              <a:t>No?</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eadPlant.gif"/>
          <p:cNvPicPr>
            <a:picLocks noChangeAspect="1"/>
          </p:cNvPicPr>
          <p:nvPr/>
        </p:nvPicPr>
        <p:blipFill>
          <a:blip r:embed="rId2" cstate="print"/>
          <a:stretch>
            <a:fillRect/>
          </a:stretch>
        </p:blipFill>
        <p:spPr>
          <a:xfrm>
            <a:off x="2133600" y="0"/>
            <a:ext cx="6085509" cy="6858000"/>
          </a:xfrm>
          <a:prstGeom prst="rect">
            <a:avLst/>
          </a:prstGeom>
        </p:spPr>
      </p:pic>
      <p:sp>
        <p:nvSpPr>
          <p:cNvPr id="7" name="TextBox 6"/>
          <p:cNvSpPr txBox="1"/>
          <p:nvPr/>
        </p:nvSpPr>
        <p:spPr>
          <a:xfrm>
            <a:off x="381000" y="304800"/>
            <a:ext cx="4724400" cy="830997"/>
          </a:xfrm>
          <a:prstGeom prst="rect">
            <a:avLst/>
          </a:prstGeom>
          <a:noFill/>
        </p:spPr>
        <p:txBody>
          <a:bodyPr wrap="square" rtlCol="0">
            <a:spAutoFit/>
          </a:bodyPr>
          <a:lstStyle/>
          <a:p>
            <a:r>
              <a:rPr lang="en-US" sz="4800" dirty="0" smtClean="0"/>
              <a:t>This more like it?</a:t>
            </a:r>
            <a:endParaRPr lang="en-US" sz="48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a:bodyPr>
          <a:lstStyle/>
          <a:p>
            <a:r>
              <a:rPr lang="en-US" dirty="0" smtClean="0"/>
              <a:t>Great!  I have an app for YOU</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elloAlloe_logo.gif"/>
          <p:cNvPicPr>
            <a:picLocks noChangeAspect="1"/>
          </p:cNvPicPr>
          <p:nvPr/>
        </p:nvPicPr>
        <p:blipFill>
          <a:blip r:embed="rId2" cstate="print"/>
          <a:stretch>
            <a:fillRect/>
          </a:stretch>
        </p:blipFill>
        <p:spPr>
          <a:xfrm>
            <a:off x="395287" y="609600"/>
            <a:ext cx="4329113" cy="5643973"/>
          </a:xfrm>
          <a:prstGeom prst="rect">
            <a:avLst/>
          </a:prstGeom>
        </p:spPr>
      </p:pic>
      <p:sp>
        <p:nvSpPr>
          <p:cNvPr id="4" name="Title 1"/>
          <p:cNvSpPr txBox="1">
            <a:spLocks/>
          </p:cNvSpPr>
          <p:nvPr/>
        </p:nvSpPr>
        <p:spPr>
          <a:xfrm>
            <a:off x="3657600" y="3429000"/>
            <a:ext cx="43434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smtClean="0">
                <a:latin typeface="+mj-lt"/>
                <a:ea typeface="+mj-ea"/>
                <a:cs typeface="+mj-cs"/>
              </a:rPr>
              <a:t>Hello Aloe</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itle 1"/>
          <p:cNvSpPr txBox="1">
            <a:spLocks/>
          </p:cNvSpPr>
          <p:nvPr/>
        </p:nvSpPr>
        <p:spPr>
          <a:xfrm>
            <a:off x="3733800" y="3886200"/>
            <a:ext cx="43434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noProof="0" dirty="0" smtClean="0">
                <a:latin typeface="+mj-lt"/>
                <a:ea typeface="+mj-ea"/>
                <a:cs typeface="+mj-cs"/>
              </a:rPr>
              <a:t>(for budding plant people)</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85800"/>
            <a:ext cx="7239000" cy="3416320"/>
          </a:xfrm>
          <a:prstGeom prst="rect">
            <a:avLst/>
          </a:prstGeom>
          <a:noFill/>
        </p:spPr>
        <p:txBody>
          <a:bodyPr wrap="square" rtlCol="0">
            <a:spAutoFit/>
          </a:bodyPr>
          <a:lstStyle/>
          <a:p>
            <a:r>
              <a:rPr lang="en-US" dirty="0" smtClean="0"/>
              <a:t>I get it, you’re a busy person and lets face it, keeping a house plant alive isn’t really your MO.  </a:t>
            </a:r>
          </a:p>
          <a:p>
            <a:endParaRPr lang="en-US" dirty="0"/>
          </a:p>
          <a:p>
            <a:endParaRPr lang="en-US" dirty="0"/>
          </a:p>
          <a:p>
            <a:r>
              <a:rPr lang="en-US" dirty="0" smtClean="0"/>
              <a:t>Hello Aloe is a friendly widget that will hang out on your home screen and gently remind you when it’s time to water your plants.</a:t>
            </a:r>
          </a:p>
          <a:p>
            <a:endParaRPr lang="en-US" dirty="0"/>
          </a:p>
          <a:p>
            <a:r>
              <a:rPr lang="en-US" dirty="0" smtClean="0"/>
              <a:t>After some painless initial setup you are on your way.   Hello Aloe will take in consideration the weekly weather patterns in your city and the watering schedule of your plant to figure out when it’s time to remind you to water the plant.</a:t>
            </a:r>
          </a:p>
          <a:p>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gentle reminder</a:t>
            </a:r>
            <a:endParaRPr lang="en-US" dirty="0"/>
          </a:p>
        </p:txBody>
      </p:sp>
      <p:pic>
        <p:nvPicPr>
          <p:cNvPr id="7" name="Picture 6" descr="ThirstyPlant2.gif"/>
          <p:cNvPicPr>
            <a:picLocks noChangeAspect="1"/>
          </p:cNvPicPr>
          <p:nvPr/>
        </p:nvPicPr>
        <p:blipFill>
          <a:blip r:embed="rId2" cstate="print"/>
          <a:stretch>
            <a:fillRect/>
          </a:stretch>
        </p:blipFill>
        <p:spPr>
          <a:xfrm>
            <a:off x="2905125" y="0"/>
            <a:ext cx="5095875" cy="5810250"/>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‘bout that drink!?</a:t>
            </a:r>
            <a:endParaRPr lang="en-US" dirty="0"/>
          </a:p>
        </p:txBody>
      </p:sp>
      <p:pic>
        <p:nvPicPr>
          <p:cNvPr id="4" name="Picture 3" descr="Thirsty_Plant.gif"/>
          <p:cNvPicPr>
            <a:picLocks noChangeAspect="1"/>
          </p:cNvPicPr>
          <p:nvPr/>
        </p:nvPicPr>
        <p:blipFill>
          <a:blip r:embed="rId2" cstate="print"/>
          <a:stretch>
            <a:fillRect/>
          </a:stretch>
        </p:blipFill>
        <p:spPr>
          <a:xfrm>
            <a:off x="2038350" y="857250"/>
            <a:ext cx="6191250" cy="5695950"/>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158</Words>
  <Application>Microsoft Office PowerPoint</Application>
  <PresentationFormat>On-screen Show (4:3)</PresentationFormat>
  <Paragraphs>22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Hello Aloe</vt:lpstr>
      <vt:lpstr>Slide 2</vt:lpstr>
      <vt:lpstr>Slide 3</vt:lpstr>
      <vt:lpstr>Slide 4</vt:lpstr>
      <vt:lpstr>Great!  I have an app for YOU</vt:lpstr>
      <vt:lpstr>Slide 6</vt:lpstr>
      <vt:lpstr>Slide 7</vt:lpstr>
      <vt:lpstr>A gentle reminder</vt:lpstr>
      <vt:lpstr>How ‘bout that drink!?</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Alloe</dc:title>
  <dc:creator>Matthew</dc:creator>
  <cp:lastModifiedBy>Matthew</cp:lastModifiedBy>
  <cp:revision>3</cp:revision>
  <dcterms:created xsi:type="dcterms:W3CDTF">2014-11-06T00:38:48Z</dcterms:created>
  <dcterms:modified xsi:type="dcterms:W3CDTF">2014-11-19T03:59:09Z</dcterms:modified>
</cp:coreProperties>
</file>